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5"/>
    <p:sldMasterId id="214748368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Lst>
  <p:sldSz cy="5143500" cx="9144000"/>
  <p:notesSz cx="6858000" cy="9144000"/>
  <p:embeddedFontLs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Anaheim"/>
      <p:regular r:id="rId76"/>
    </p:embeddedFont>
    <p:embeddedFont>
      <p:font typeface="Maven Pro"/>
      <p:regular r:id="rId77"/>
      <p:bold r:id="rId78"/>
    </p:embeddedFont>
    <p:embeddedFont>
      <p:font typeface="DM Sans"/>
      <p:regular r:id="rId79"/>
      <p:bold r:id="rId80"/>
      <p:italic r:id="rId81"/>
      <p:boldItalic r:id="rId82"/>
    </p:embeddedFont>
    <p:embeddedFont>
      <p:font typeface="Share Tech"/>
      <p:regular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D4B7AE9-657B-40C0-A204-6A8A84F97BBC}">
  <a:tblStyle styleId="{1D4B7AE9-657B-40C0-A204-6A8A84F97B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3" Type="http://schemas.openxmlformats.org/officeDocument/2006/relationships/font" Target="fonts/ShareTech-regular.fnt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DMSans-bold.fntdata"/><Relationship Id="rId82" Type="http://schemas.openxmlformats.org/officeDocument/2006/relationships/font" Target="fonts/DMSans-boldItalic.fntdata"/><Relationship Id="rId81" Type="http://schemas.openxmlformats.org/officeDocument/2006/relationships/font" Target="fonts/DMSans-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4.xml"/><Relationship Id="rId75" Type="http://schemas.openxmlformats.org/officeDocument/2006/relationships/font" Target="fonts/AmaticSC-bold.fntdata"/><Relationship Id="rId30" Type="http://schemas.openxmlformats.org/officeDocument/2006/relationships/slide" Target="slides/slide23.xml"/><Relationship Id="rId74" Type="http://schemas.openxmlformats.org/officeDocument/2006/relationships/font" Target="fonts/AmaticSC-regular.fntdata"/><Relationship Id="rId33" Type="http://schemas.openxmlformats.org/officeDocument/2006/relationships/slide" Target="slides/slide26.xml"/><Relationship Id="rId77" Type="http://schemas.openxmlformats.org/officeDocument/2006/relationships/font" Target="fonts/MavenPro-regular.fntdata"/><Relationship Id="rId32" Type="http://schemas.openxmlformats.org/officeDocument/2006/relationships/slide" Target="slides/slide25.xml"/><Relationship Id="rId76" Type="http://schemas.openxmlformats.org/officeDocument/2006/relationships/font" Target="fonts/Anaheim-regular.fntdata"/><Relationship Id="rId35" Type="http://schemas.openxmlformats.org/officeDocument/2006/relationships/slide" Target="slides/slide28.xml"/><Relationship Id="rId79" Type="http://schemas.openxmlformats.org/officeDocument/2006/relationships/font" Target="fonts/DMSans-regular.fntdata"/><Relationship Id="rId34" Type="http://schemas.openxmlformats.org/officeDocument/2006/relationships/slide" Target="slides/slide27.xml"/><Relationship Id="rId78" Type="http://schemas.openxmlformats.org/officeDocument/2006/relationships/font" Target="fonts/MavenPro-bold.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regular.fntdata"/><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font" Target="fonts/ProximaNova-italic.fntdata"/><Relationship Id="rId23" Type="http://schemas.openxmlformats.org/officeDocument/2006/relationships/slide" Target="slides/slide16.xml"/><Relationship Id="rId67" Type="http://schemas.openxmlformats.org/officeDocument/2006/relationships/font" Target="fonts/ProximaNova-bold.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0" name="Shape 4820"/>
        <p:cNvGrpSpPr/>
        <p:nvPr/>
      </p:nvGrpSpPr>
      <p:grpSpPr>
        <a:xfrm>
          <a:off x="0" y="0"/>
          <a:ext cx="0" cy="0"/>
          <a:chOff x="0" y="0"/>
          <a:chExt cx="0" cy="0"/>
        </a:xfrm>
      </p:grpSpPr>
      <p:sp>
        <p:nvSpPr>
          <p:cNvPr id="4821" name="Google Shape;48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822" name="Google Shape;48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8" name="Shape 5038"/>
        <p:cNvGrpSpPr/>
        <p:nvPr/>
      </p:nvGrpSpPr>
      <p:grpSpPr>
        <a:xfrm>
          <a:off x="0" y="0"/>
          <a:ext cx="0" cy="0"/>
          <a:chOff x="0" y="0"/>
          <a:chExt cx="0" cy="0"/>
        </a:xfrm>
      </p:grpSpPr>
      <p:sp>
        <p:nvSpPr>
          <p:cNvPr id="5039" name="Google Shape;5039;g128ab0dc355_1_1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0" name="Google Shape;5040;g128ab0dc355_1_1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0" name="Shape 5070"/>
        <p:cNvGrpSpPr/>
        <p:nvPr/>
      </p:nvGrpSpPr>
      <p:grpSpPr>
        <a:xfrm>
          <a:off x="0" y="0"/>
          <a:ext cx="0" cy="0"/>
          <a:chOff x="0" y="0"/>
          <a:chExt cx="0" cy="0"/>
        </a:xfrm>
      </p:grpSpPr>
      <p:sp>
        <p:nvSpPr>
          <p:cNvPr id="5071" name="Google Shape;5071;gf8cf4f0f6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2" name="Google Shape;5072;gf8cf4f0f6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4" name="Shape 5084"/>
        <p:cNvGrpSpPr/>
        <p:nvPr/>
      </p:nvGrpSpPr>
      <p:grpSpPr>
        <a:xfrm>
          <a:off x="0" y="0"/>
          <a:ext cx="0" cy="0"/>
          <a:chOff x="0" y="0"/>
          <a:chExt cx="0" cy="0"/>
        </a:xfrm>
      </p:grpSpPr>
      <p:sp>
        <p:nvSpPr>
          <p:cNvPr id="5085" name="Google Shape;5085;g128ab0dc355_1_1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6" name="Google Shape;5086;g128ab0dc355_1_1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0" name="Shape 5150"/>
        <p:cNvGrpSpPr/>
        <p:nvPr/>
      </p:nvGrpSpPr>
      <p:grpSpPr>
        <a:xfrm>
          <a:off x="0" y="0"/>
          <a:ext cx="0" cy="0"/>
          <a:chOff x="0" y="0"/>
          <a:chExt cx="0" cy="0"/>
        </a:xfrm>
      </p:grpSpPr>
      <p:sp>
        <p:nvSpPr>
          <p:cNvPr id="5151" name="Google Shape;5151;gf8cf4f0f6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2" name="Google Shape;5152;gf8cf4f0f6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6" name="Shape 5256"/>
        <p:cNvGrpSpPr/>
        <p:nvPr/>
      </p:nvGrpSpPr>
      <p:grpSpPr>
        <a:xfrm>
          <a:off x="0" y="0"/>
          <a:ext cx="0" cy="0"/>
          <a:chOff x="0" y="0"/>
          <a:chExt cx="0" cy="0"/>
        </a:xfrm>
      </p:grpSpPr>
      <p:sp>
        <p:nvSpPr>
          <p:cNvPr id="5257" name="Google Shape;5257;gbd6c00e7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8" name="Google Shape;5258;gbd6c00e7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9" name="Shape 5269"/>
        <p:cNvGrpSpPr/>
        <p:nvPr/>
      </p:nvGrpSpPr>
      <p:grpSpPr>
        <a:xfrm>
          <a:off x="0" y="0"/>
          <a:ext cx="0" cy="0"/>
          <a:chOff x="0" y="0"/>
          <a:chExt cx="0" cy="0"/>
        </a:xfrm>
      </p:grpSpPr>
      <p:sp>
        <p:nvSpPr>
          <p:cNvPr id="5270" name="Google Shape;5270;gf8cf4f0f6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1" name="Google Shape;5271;gf8cf4f0f6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2" name="Shape 5312"/>
        <p:cNvGrpSpPr/>
        <p:nvPr/>
      </p:nvGrpSpPr>
      <p:grpSpPr>
        <a:xfrm>
          <a:off x="0" y="0"/>
          <a:ext cx="0" cy="0"/>
          <a:chOff x="0" y="0"/>
          <a:chExt cx="0" cy="0"/>
        </a:xfrm>
      </p:grpSpPr>
      <p:sp>
        <p:nvSpPr>
          <p:cNvPr id="5313" name="Google Shape;5313;g128ab0dc355_1_1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4" name="Google Shape;5314;g128ab0dc355_1_1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3" name="Shape 5353"/>
        <p:cNvGrpSpPr/>
        <p:nvPr/>
      </p:nvGrpSpPr>
      <p:grpSpPr>
        <a:xfrm>
          <a:off x="0" y="0"/>
          <a:ext cx="0" cy="0"/>
          <a:chOff x="0" y="0"/>
          <a:chExt cx="0" cy="0"/>
        </a:xfrm>
      </p:grpSpPr>
      <p:sp>
        <p:nvSpPr>
          <p:cNvPr id="5354" name="Google Shape;5354;gf8cf4f0f6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5" name="Google Shape;5355;gf8cf4f0f6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7" name="Shape 5367"/>
        <p:cNvGrpSpPr/>
        <p:nvPr/>
      </p:nvGrpSpPr>
      <p:grpSpPr>
        <a:xfrm>
          <a:off x="0" y="0"/>
          <a:ext cx="0" cy="0"/>
          <a:chOff x="0" y="0"/>
          <a:chExt cx="0" cy="0"/>
        </a:xfrm>
      </p:grpSpPr>
      <p:sp>
        <p:nvSpPr>
          <p:cNvPr id="5368" name="Google Shape;5368;gbd6c00e730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9" name="Google Shape;5369;gbd6c00e730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3" name="Shape 5433"/>
        <p:cNvGrpSpPr/>
        <p:nvPr/>
      </p:nvGrpSpPr>
      <p:grpSpPr>
        <a:xfrm>
          <a:off x="0" y="0"/>
          <a:ext cx="0" cy="0"/>
          <a:chOff x="0" y="0"/>
          <a:chExt cx="0" cy="0"/>
        </a:xfrm>
      </p:grpSpPr>
      <p:sp>
        <p:nvSpPr>
          <p:cNvPr id="5434" name="Google Shape;5434;g128ab0dc355_1_1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5" name="Google Shape;5435;g128ab0dc355_1_1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2" name="Shape 4832"/>
        <p:cNvGrpSpPr/>
        <p:nvPr/>
      </p:nvGrpSpPr>
      <p:grpSpPr>
        <a:xfrm>
          <a:off x="0" y="0"/>
          <a:ext cx="0" cy="0"/>
          <a:chOff x="0" y="0"/>
          <a:chExt cx="0" cy="0"/>
        </a:xfrm>
      </p:grpSpPr>
      <p:sp>
        <p:nvSpPr>
          <p:cNvPr id="4833" name="Google Shape;4833;g119749cd0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4" name="Google Shape;4834;g119749cd0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7" name="Shape 5517"/>
        <p:cNvGrpSpPr/>
        <p:nvPr/>
      </p:nvGrpSpPr>
      <p:grpSpPr>
        <a:xfrm>
          <a:off x="0" y="0"/>
          <a:ext cx="0" cy="0"/>
          <a:chOff x="0" y="0"/>
          <a:chExt cx="0" cy="0"/>
        </a:xfrm>
      </p:grpSpPr>
      <p:sp>
        <p:nvSpPr>
          <p:cNvPr id="5518" name="Google Shape;5518;gbd6c00e73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9" name="Google Shape;5519;gbd6c00e73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9" name="Shape 5529"/>
        <p:cNvGrpSpPr/>
        <p:nvPr/>
      </p:nvGrpSpPr>
      <p:grpSpPr>
        <a:xfrm>
          <a:off x="0" y="0"/>
          <a:ext cx="0" cy="0"/>
          <a:chOff x="0" y="0"/>
          <a:chExt cx="0" cy="0"/>
        </a:xfrm>
      </p:grpSpPr>
      <p:sp>
        <p:nvSpPr>
          <p:cNvPr id="5530" name="Google Shape;5530;g99f2f57a71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1" name="Google Shape;5531;g99f2f57a71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1" name="Shape 5541"/>
        <p:cNvGrpSpPr/>
        <p:nvPr/>
      </p:nvGrpSpPr>
      <p:grpSpPr>
        <a:xfrm>
          <a:off x="0" y="0"/>
          <a:ext cx="0" cy="0"/>
          <a:chOff x="0" y="0"/>
          <a:chExt cx="0" cy="0"/>
        </a:xfrm>
      </p:grpSpPr>
      <p:sp>
        <p:nvSpPr>
          <p:cNvPr id="5542" name="Google Shape;5542;g128ab0dc355_1_2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3" name="Google Shape;5543;g128ab0dc355_1_2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4" name="Shape 5594"/>
        <p:cNvGrpSpPr/>
        <p:nvPr/>
      </p:nvGrpSpPr>
      <p:grpSpPr>
        <a:xfrm>
          <a:off x="0" y="0"/>
          <a:ext cx="0" cy="0"/>
          <a:chOff x="0" y="0"/>
          <a:chExt cx="0" cy="0"/>
        </a:xfrm>
      </p:grpSpPr>
      <p:sp>
        <p:nvSpPr>
          <p:cNvPr id="5595" name="Google Shape;5595;g128ab0dc355_1_2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6" name="Google Shape;5596;g128ab0dc355_1_2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0" name="Shape 5650"/>
        <p:cNvGrpSpPr/>
        <p:nvPr/>
      </p:nvGrpSpPr>
      <p:grpSpPr>
        <a:xfrm>
          <a:off x="0" y="0"/>
          <a:ext cx="0" cy="0"/>
          <a:chOff x="0" y="0"/>
          <a:chExt cx="0" cy="0"/>
        </a:xfrm>
      </p:grpSpPr>
      <p:sp>
        <p:nvSpPr>
          <p:cNvPr id="5651" name="Google Shape;5651;gbd6c00e73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2" name="Google Shape;5652;gbd6c00e73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9" name="Shape 5719"/>
        <p:cNvGrpSpPr/>
        <p:nvPr/>
      </p:nvGrpSpPr>
      <p:grpSpPr>
        <a:xfrm>
          <a:off x="0" y="0"/>
          <a:ext cx="0" cy="0"/>
          <a:chOff x="0" y="0"/>
          <a:chExt cx="0" cy="0"/>
        </a:xfrm>
      </p:grpSpPr>
      <p:sp>
        <p:nvSpPr>
          <p:cNvPr id="5720" name="Google Shape;5720;g99f2f57a7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1" name="Google Shape;5721;g99f2f57a7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1" name="Shape 5731"/>
        <p:cNvGrpSpPr/>
        <p:nvPr/>
      </p:nvGrpSpPr>
      <p:grpSpPr>
        <a:xfrm>
          <a:off x="0" y="0"/>
          <a:ext cx="0" cy="0"/>
          <a:chOff x="0" y="0"/>
          <a:chExt cx="0" cy="0"/>
        </a:xfrm>
      </p:grpSpPr>
      <p:sp>
        <p:nvSpPr>
          <p:cNvPr id="5732" name="Google Shape;5732;g128ab0dc355_1_2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3" name="Google Shape;5733;g128ab0dc355_1_2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6" name="Shape 5746"/>
        <p:cNvGrpSpPr/>
        <p:nvPr/>
      </p:nvGrpSpPr>
      <p:grpSpPr>
        <a:xfrm>
          <a:off x="0" y="0"/>
          <a:ext cx="0" cy="0"/>
          <a:chOff x="0" y="0"/>
          <a:chExt cx="0" cy="0"/>
        </a:xfrm>
      </p:grpSpPr>
      <p:sp>
        <p:nvSpPr>
          <p:cNvPr id="5747" name="Google Shape;5747;gbd6c00e730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8" name="Google Shape;5748;gbd6c00e730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7" name="Shape 5767"/>
        <p:cNvGrpSpPr/>
        <p:nvPr/>
      </p:nvGrpSpPr>
      <p:grpSpPr>
        <a:xfrm>
          <a:off x="0" y="0"/>
          <a:ext cx="0" cy="0"/>
          <a:chOff x="0" y="0"/>
          <a:chExt cx="0" cy="0"/>
        </a:xfrm>
      </p:grpSpPr>
      <p:sp>
        <p:nvSpPr>
          <p:cNvPr id="5768" name="Google Shape;5768;g128ab0dc355_1_2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9" name="Google Shape;5769;g128ab0dc355_1_2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2" name="Shape 5802"/>
        <p:cNvGrpSpPr/>
        <p:nvPr/>
      </p:nvGrpSpPr>
      <p:grpSpPr>
        <a:xfrm>
          <a:off x="0" y="0"/>
          <a:ext cx="0" cy="0"/>
          <a:chOff x="0" y="0"/>
          <a:chExt cx="0" cy="0"/>
        </a:xfrm>
      </p:grpSpPr>
      <p:sp>
        <p:nvSpPr>
          <p:cNvPr id="5803" name="Google Shape;5803;g128ab0dc355_1_2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4" name="Google Shape;5804;g128ab0dc355_1_2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5" name="Shape 4845"/>
        <p:cNvGrpSpPr/>
        <p:nvPr/>
      </p:nvGrpSpPr>
      <p:grpSpPr>
        <a:xfrm>
          <a:off x="0" y="0"/>
          <a:ext cx="0" cy="0"/>
          <a:chOff x="0" y="0"/>
          <a:chExt cx="0" cy="0"/>
        </a:xfrm>
      </p:grpSpPr>
      <p:sp>
        <p:nvSpPr>
          <p:cNvPr id="4846" name="Google Shape;4846;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7" name="Google Shape;4847;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7" name="Shape 5817"/>
        <p:cNvGrpSpPr/>
        <p:nvPr/>
      </p:nvGrpSpPr>
      <p:grpSpPr>
        <a:xfrm>
          <a:off x="0" y="0"/>
          <a:ext cx="0" cy="0"/>
          <a:chOff x="0" y="0"/>
          <a:chExt cx="0" cy="0"/>
        </a:xfrm>
      </p:grpSpPr>
      <p:sp>
        <p:nvSpPr>
          <p:cNvPr id="5818" name="Google Shape;5818;g128ab0dc355_1_2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9" name="Google Shape;5819;g128ab0dc355_1_2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0" name="Shape 5830"/>
        <p:cNvGrpSpPr/>
        <p:nvPr/>
      </p:nvGrpSpPr>
      <p:grpSpPr>
        <a:xfrm>
          <a:off x="0" y="0"/>
          <a:ext cx="0" cy="0"/>
          <a:chOff x="0" y="0"/>
          <a:chExt cx="0" cy="0"/>
        </a:xfrm>
      </p:grpSpPr>
      <p:sp>
        <p:nvSpPr>
          <p:cNvPr id="5831" name="Google Shape;5831;gf8cf4f0f69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2" name="Google Shape;5832;gf8cf4f0f6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3" name="Shape 5893"/>
        <p:cNvGrpSpPr/>
        <p:nvPr/>
      </p:nvGrpSpPr>
      <p:grpSpPr>
        <a:xfrm>
          <a:off x="0" y="0"/>
          <a:ext cx="0" cy="0"/>
          <a:chOff x="0" y="0"/>
          <a:chExt cx="0" cy="0"/>
        </a:xfrm>
      </p:grpSpPr>
      <p:sp>
        <p:nvSpPr>
          <p:cNvPr id="5894" name="Google Shape;5894;g99f2f57a7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5" name="Google Shape;5895;g99f2f57a7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7" name="Shape 5907"/>
        <p:cNvGrpSpPr/>
        <p:nvPr/>
      </p:nvGrpSpPr>
      <p:grpSpPr>
        <a:xfrm>
          <a:off x="0" y="0"/>
          <a:ext cx="0" cy="0"/>
          <a:chOff x="0" y="0"/>
          <a:chExt cx="0" cy="0"/>
        </a:xfrm>
      </p:grpSpPr>
      <p:sp>
        <p:nvSpPr>
          <p:cNvPr id="5908" name="Google Shape;5908;g128ab0dc355_1_2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9" name="Google Shape;5909;g128ab0dc355_1_2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1" name="Shape 5921"/>
        <p:cNvGrpSpPr/>
        <p:nvPr/>
      </p:nvGrpSpPr>
      <p:grpSpPr>
        <a:xfrm>
          <a:off x="0" y="0"/>
          <a:ext cx="0" cy="0"/>
          <a:chOff x="0" y="0"/>
          <a:chExt cx="0" cy="0"/>
        </a:xfrm>
      </p:grpSpPr>
      <p:sp>
        <p:nvSpPr>
          <p:cNvPr id="5922" name="Google Shape;5922;g128ab0dc355_1_2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3" name="Google Shape;5923;g128ab0dc355_1_2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3" name="Shape 5953"/>
        <p:cNvGrpSpPr/>
        <p:nvPr/>
      </p:nvGrpSpPr>
      <p:grpSpPr>
        <a:xfrm>
          <a:off x="0" y="0"/>
          <a:ext cx="0" cy="0"/>
          <a:chOff x="0" y="0"/>
          <a:chExt cx="0" cy="0"/>
        </a:xfrm>
      </p:grpSpPr>
      <p:sp>
        <p:nvSpPr>
          <p:cNvPr id="5954" name="Google Shape;5954;g128ab0dc355_1_2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5" name="Google Shape;5955;g128ab0dc355_1_2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4" name="Shape 6004"/>
        <p:cNvGrpSpPr/>
        <p:nvPr/>
      </p:nvGrpSpPr>
      <p:grpSpPr>
        <a:xfrm>
          <a:off x="0" y="0"/>
          <a:ext cx="0" cy="0"/>
          <a:chOff x="0" y="0"/>
          <a:chExt cx="0" cy="0"/>
        </a:xfrm>
      </p:grpSpPr>
      <p:sp>
        <p:nvSpPr>
          <p:cNvPr id="6005" name="Google Shape;6005;gbd6c00e73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6" name="Google Shape;6006;gbd6c00e73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1" name="Shape 6021"/>
        <p:cNvGrpSpPr/>
        <p:nvPr/>
      </p:nvGrpSpPr>
      <p:grpSpPr>
        <a:xfrm>
          <a:off x="0" y="0"/>
          <a:ext cx="0" cy="0"/>
          <a:chOff x="0" y="0"/>
          <a:chExt cx="0" cy="0"/>
        </a:xfrm>
      </p:grpSpPr>
      <p:sp>
        <p:nvSpPr>
          <p:cNvPr id="6022" name="Google Shape;6022;g99f2f57a71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3" name="Google Shape;6023;g99f2f57a71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9" name="Shape 6049"/>
        <p:cNvGrpSpPr/>
        <p:nvPr/>
      </p:nvGrpSpPr>
      <p:grpSpPr>
        <a:xfrm>
          <a:off x="0" y="0"/>
          <a:ext cx="0" cy="0"/>
          <a:chOff x="0" y="0"/>
          <a:chExt cx="0" cy="0"/>
        </a:xfrm>
      </p:grpSpPr>
      <p:sp>
        <p:nvSpPr>
          <p:cNvPr id="6050" name="Google Shape;6050;gbd6c00e73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1" name="Google Shape;6051;gbd6c00e73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7" name="Shape 6507"/>
        <p:cNvGrpSpPr/>
        <p:nvPr/>
      </p:nvGrpSpPr>
      <p:grpSpPr>
        <a:xfrm>
          <a:off x="0" y="0"/>
          <a:ext cx="0" cy="0"/>
          <a:chOff x="0" y="0"/>
          <a:chExt cx="0" cy="0"/>
        </a:xfrm>
      </p:grpSpPr>
      <p:sp>
        <p:nvSpPr>
          <p:cNvPr id="6508" name="Google Shape;6508;gf8f549bcb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9" name="Google Shape;6509;gf8f549bcb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2" name="Shape 4872"/>
        <p:cNvGrpSpPr/>
        <p:nvPr/>
      </p:nvGrpSpPr>
      <p:grpSpPr>
        <a:xfrm>
          <a:off x="0" y="0"/>
          <a:ext cx="0" cy="0"/>
          <a:chOff x="0" y="0"/>
          <a:chExt cx="0" cy="0"/>
        </a:xfrm>
      </p:grpSpPr>
      <p:sp>
        <p:nvSpPr>
          <p:cNvPr id="4873" name="Google Shape;4873;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4" name="Google Shape;4874;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5" name="Shape 6655"/>
        <p:cNvGrpSpPr/>
        <p:nvPr/>
      </p:nvGrpSpPr>
      <p:grpSpPr>
        <a:xfrm>
          <a:off x="0" y="0"/>
          <a:ext cx="0" cy="0"/>
          <a:chOff x="0" y="0"/>
          <a:chExt cx="0" cy="0"/>
        </a:xfrm>
      </p:grpSpPr>
      <p:sp>
        <p:nvSpPr>
          <p:cNvPr id="6656" name="Google Shape;6656;gd6fc454c6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7" name="Google Shape;6657;gd6fc454c6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9" name="Shape 6669"/>
        <p:cNvGrpSpPr/>
        <p:nvPr/>
      </p:nvGrpSpPr>
      <p:grpSpPr>
        <a:xfrm>
          <a:off x="0" y="0"/>
          <a:ext cx="0" cy="0"/>
          <a:chOff x="0" y="0"/>
          <a:chExt cx="0" cy="0"/>
        </a:xfrm>
      </p:grpSpPr>
      <p:sp>
        <p:nvSpPr>
          <p:cNvPr id="6670" name="Google Shape;6670;g12b04a7985d_0_8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1" name="Google Shape;6671;g12b04a7985d_0_8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6" name="Shape 6676"/>
        <p:cNvGrpSpPr/>
        <p:nvPr/>
      </p:nvGrpSpPr>
      <p:grpSpPr>
        <a:xfrm>
          <a:off x="0" y="0"/>
          <a:ext cx="0" cy="0"/>
          <a:chOff x="0" y="0"/>
          <a:chExt cx="0" cy="0"/>
        </a:xfrm>
      </p:grpSpPr>
      <p:sp>
        <p:nvSpPr>
          <p:cNvPr id="6677" name="Google Shape;6677;g12b04a7985d_0_8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8" name="Google Shape;6678;g12b04a7985d_0_8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3" name="Shape 6683"/>
        <p:cNvGrpSpPr/>
        <p:nvPr/>
      </p:nvGrpSpPr>
      <p:grpSpPr>
        <a:xfrm>
          <a:off x="0" y="0"/>
          <a:ext cx="0" cy="0"/>
          <a:chOff x="0" y="0"/>
          <a:chExt cx="0" cy="0"/>
        </a:xfrm>
      </p:grpSpPr>
      <p:sp>
        <p:nvSpPr>
          <p:cNvPr id="6684" name="Google Shape;6684;g12b04a7985d_0_8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5" name="Google Shape;6685;g12b04a7985d_0_8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4" name="Shape 6704"/>
        <p:cNvGrpSpPr/>
        <p:nvPr/>
      </p:nvGrpSpPr>
      <p:grpSpPr>
        <a:xfrm>
          <a:off x="0" y="0"/>
          <a:ext cx="0" cy="0"/>
          <a:chOff x="0" y="0"/>
          <a:chExt cx="0" cy="0"/>
        </a:xfrm>
      </p:grpSpPr>
      <p:sp>
        <p:nvSpPr>
          <p:cNvPr id="6705" name="Google Shape;6705;g12b04a7985d_0_8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6" name="Google Shape;6706;g12b04a7985d_0_8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0" name="Shape 6720"/>
        <p:cNvGrpSpPr/>
        <p:nvPr/>
      </p:nvGrpSpPr>
      <p:grpSpPr>
        <a:xfrm>
          <a:off x="0" y="0"/>
          <a:ext cx="0" cy="0"/>
          <a:chOff x="0" y="0"/>
          <a:chExt cx="0" cy="0"/>
        </a:xfrm>
      </p:grpSpPr>
      <p:sp>
        <p:nvSpPr>
          <p:cNvPr id="6721" name="Google Shape;6721;g12b04a7985d_0_8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2" name="Google Shape;6722;g12b04a7985d_0_8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7" name="Shape 7057"/>
        <p:cNvGrpSpPr/>
        <p:nvPr/>
      </p:nvGrpSpPr>
      <p:grpSpPr>
        <a:xfrm>
          <a:off x="0" y="0"/>
          <a:ext cx="0" cy="0"/>
          <a:chOff x="0" y="0"/>
          <a:chExt cx="0" cy="0"/>
        </a:xfrm>
      </p:grpSpPr>
      <p:sp>
        <p:nvSpPr>
          <p:cNvPr id="7058" name="Google Shape;7058;g12b04a7985d_0_8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9" name="Google Shape;7059;g12b04a7985d_0_8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1" name="Shape 12971"/>
        <p:cNvGrpSpPr/>
        <p:nvPr/>
      </p:nvGrpSpPr>
      <p:grpSpPr>
        <a:xfrm>
          <a:off x="0" y="0"/>
          <a:ext cx="0" cy="0"/>
          <a:chOff x="0" y="0"/>
          <a:chExt cx="0" cy="0"/>
        </a:xfrm>
      </p:grpSpPr>
      <p:sp>
        <p:nvSpPr>
          <p:cNvPr id="12972" name="Google Shape;12972;g12b04a7985d_0_14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3" name="Google Shape;12973;g12b04a7985d_0_14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8" name="Shape 13398"/>
        <p:cNvGrpSpPr/>
        <p:nvPr/>
      </p:nvGrpSpPr>
      <p:grpSpPr>
        <a:xfrm>
          <a:off x="0" y="0"/>
          <a:ext cx="0" cy="0"/>
          <a:chOff x="0" y="0"/>
          <a:chExt cx="0" cy="0"/>
        </a:xfrm>
      </p:grpSpPr>
      <p:sp>
        <p:nvSpPr>
          <p:cNvPr id="13399" name="Google Shape;13399;g12b04a7985d_0_14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00" name="Google Shape;13400;g12b04a7985d_0_14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1" name="Shape 13561"/>
        <p:cNvGrpSpPr/>
        <p:nvPr/>
      </p:nvGrpSpPr>
      <p:grpSpPr>
        <a:xfrm>
          <a:off x="0" y="0"/>
          <a:ext cx="0" cy="0"/>
          <a:chOff x="0" y="0"/>
          <a:chExt cx="0" cy="0"/>
        </a:xfrm>
      </p:grpSpPr>
      <p:sp>
        <p:nvSpPr>
          <p:cNvPr id="13562" name="Google Shape;13562;g12b04a7985d_0_15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3" name="Google Shape;13563;g12b04a7985d_0_15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2" name="Shape 4882"/>
        <p:cNvGrpSpPr/>
        <p:nvPr/>
      </p:nvGrpSpPr>
      <p:grpSpPr>
        <a:xfrm>
          <a:off x="0" y="0"/>
          <a:ext cx="0" cy="0"/>
          <a:chOff x="0" y="0"/>
          <a:chExt cx="0" cy="0"/>
        </a:xfrm>
      </p:grpSpPr>
      <p:sp>
        <p:nvSpPr>
          <p:cNvPr id="4883" name="Google Shape;4883;g99f2f57a71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4" name="Google Shape;4884;g99f2f57a71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3" name="Shape 13963"/>
        <p:cNvGrpSpPr/>
        <p:nvPr/>
      </p:nvGrpSpPr>
      <p:grpSpPr>
        <a:xfrm>
          <a:off x="0" y="0"/>
          <a:ext cx="0" cy="0"/>
          <a:chOff x="0" y="0"/>
          <a:chExt cx="0" cy="0"/>
        </a:xfrm>
      </p:grpSpPr>
      <p:sp>
        <p:nvSpPr>
          <p:cNvPr id="13964" name="Google Shape;13964;g12b04a7985d_0_15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5" name="Google Shape;13965;g12b04a7985d_0_15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34" name="Shape 14334"/>
        <p:cNvGrpSpPr/>
        <p:nvPr/>
      </p:nvGrpSpPr>
      <p:grpSpPr>
        <a:xfrm>
          <a:off x="0" y="0"/>
          <a:ext cx="0" cy="0"/>
          <a:chOff x="0" y="0"/>
          <a:chExt cx="0" cy="0"/>
        </a:xfrm>
      </p:grpSpPr>
      <p:sp>
        <p:nvSpPr>
          <p:cNvPr id="14335" name="Google Shape;14335;g12b04a7985d_0_15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6" name="Google Shape;14336;g12b04a7985d_0_15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6" name="Shape 14636"/>
        <p:cNvGrpSpPr/>
        <p:nvPr/>
      </p:nvGrpSpPr>
      <p:grpSpPr>
        <a:xfrm>
          <a:off x="0" y="0"/>
          <a:ext cx="0" cy="0"/>
          <a:chOff x="0" y="0"/>
          <a:chExt cx="0" cy="0"/>
        </a:xfrm>
      </p:grpSpPr>
      <p:sp>
        <p:nvSpPr>
          <p:cNvPr id="14637" name="Google Shape;14637;g12b04a7985d_0_16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8" name="Google Shape;14638;g12b04a7985d_0_16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8" name="Shape 14928"/>
        <p:cNvGrpSpPr/>
        <p:nvPr/>
      </p:nvGrpSpPr>
      <p:grpSpPr>
        <a:xfrm>
          <a:off x="0" y="0"/>
          <a:ext cx="0" cy="0"/>
          <a:chOff x="0" y="0"/>
          <a:chExt cx="0" cy="0"/>
        </a:xfrm>
      </p:grpSpPr>
      <p:sp>
        <p:nvSpPr>
          <p:cNvPr id="14929" name="Google Shape;14929;g12b04a7985d_0_16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30" name="Google Shape;14930;g12b04a7985d_0_16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7" name="Shape 15287"/>
        <p:cNvGrpSpPr/>
        <p:nvPr/>
      </p:nvGrpSpPr>
      <p:grpSpPr>
        <a:xfrm>
          <a:off x="0" y="0"/>
          <a:ext cx="0" cy="0"/>
          <a:chOff x="0" y="0"/>
          <a:chExt cx="0" cy="0"/>
        </a:xfrm>
      </p:grpSpPr>
      <p:sp>
        <p:nvSpPr>
          <p:cNvPr id="15288" name="Google Shape;15288;g12b04a7985d_0_16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9" name="Google Shape;15289;g12b04a7985d_0_16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04" name="Shape 15704"/>
        <p:cNvGrpSpPr/>
        <p:nvPr/>
      </p:nvGrpSpPr>
      <p:grpSpPr>
        <a:xfrm>
          <a:off x="0" y="0"/>
          <a:ext cx="0" cy="0"/>
          <a:chOff x="0" y="0"/>
          <a:chExt cx="0" cy="0"/>
        </a:xfrm>
      </p:grpSpPr>
      <p:sp>
        <p:nvSpPr>
          <p:cNvPr id="15705" name="Google Shape;15705;g12b04a7985d_0_17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06" name="Google Shape;15706;g12b04a7985d_0_17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4" name="Shape 16044"/>
        <p:cNvGrpSpPr/>
        <p:nvPr/>
      </p:nvGrpSpPr>
      <p:grpSpPr>
        <a:xfrm>
          <a:off x="0" y="0"/>
          <a:ext cx="0" cy="0"/>
          <a:chOff x="0" y="0"/>
          <a:chExt cx="0" cy="0"/>
        </a:xfrm>
      </p:grpSpPr>
      <p:sp>
        <p:nvSpPr>
          <p:cNvPr id="16045" name="Google Shape;16045;g12b04a7985d_0_17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6" name="Google Shape;16046;g12b04a7985d_0_17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2" name="Shape 16232"/>
        <p:cNvGrpSpPr/>
        <p:nvPr/>
      </p:nvGrpSpPr>
      <p:grpSpPr>
        <a:xfrm>
          <a:off x="0" y="0"/>
          <a:ext cx="0" cy="0"/>
          <a:chOff x="0" y="0"/>
          <a:chExt cx="0" cy="0"/>
        </a:xfrm>
      </p:grpSpPr>
      <p:sp>
        <p:nvSpPr>
          <p:cNvPr id="16233" name="Google Shape;16233;g12b04a7985d_0_17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34" name="Google Shape;16234;g12b04a7985d_0_17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8" name="Shape 16478"/>
        <p:cNvGrpSpPr/>
        <p:nvPr/>
      </p:nvGrpSpPr>
      <p:grpSpPr>
        <a:xfrm>
          <a:off x="0" y="0"/>
          <a:ext cx="0" cy="0"/>
          <a:chOff x="0" y="0"/>
          <a:chExt cx="0" cy="0"/>
        </a:xfrm>
      </p:grpSpPr>
      <p:sp>
        <p:nvSpPr>
          <p:cNvPr id="16479" name="Google Shape;16479;g12b04a7985d_0_19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0" name="Google Shape;16480;g12b04a7985d_0_19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4" name="Shape 4894"/>
        <p:cNvGrpSpPr/>
        <p:nvPr/>
      </p:nvGrpSpPr>
      <p:grpSpPr>
        <a:xfrm>
          <a:off x="0" y="0"/>
          <a:ext cx="0" cy="0"/>
          <a:chOff x="0" y="0"/>
          <a:chExt cx="0" cy="0"/>
        </a:xfrm>
      </p:grpSpPr>
      <p:sp>
        <p:nvSpPr>
          <p:cNvPr id="4895" name="Google Shape;4895;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6" name="Google Shape;4896;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0" name="Shape 4910"/>
        <p:cNvGrpSpPr/>
        <p:nvPr/>
      </p:nvGrpSpPr>
      <p:grpSpPr>
        <a:xfrm>
          <a:off x="0" y="0"/>
          <a:ext cx="0" cy="0"/>
          <a:chOff x="0" y="0"/>
          <a:chExt cx="0" cy="0"/>
        </a:xfrm>
      </p:grpSpPr>
      <p:sp>
        <p:nvSpPr>
          <p:cNvPr id="4911" name="Google Shape;4911;g99f2f57a71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2" name="Google Shape;4912;g99f2f57a71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2" name="Shape 4942"/>
        <p:cNvGrpSpPr/>
        <p:nvPr/>
      </p:nvGrpSpPr>
      <p:grpSpPr>
        <a:xfrm>
          <a:off x="0" y="0"/>
          <a:ext cx="0" cy="0"/>
          <a:chOff x="0" y="0"/>
          <a:chExt cx="0" cy="0"/>
        </a:xfrm>
      </p:grpSpPr>
      <p:sp>
        <p:nvSpPr>
          <p:cNvPr id="4943" name="Google Shape;4943;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4" name="Google Shape;4944;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8" name="Shape 4978"/>
        <p:cNvGrpSpPr/>
        <p:nvPr/>
      </p:nvGrpSpPr>
      <p:grpSpPr>
        <a:xfrm>
          <a:off x="0" y="0"/>
          <a:ext cx="0" cy="0"/>
          <a:chOff x="0" y="0"/>
          <a:chExt cx="0" cy="0"/>
        </a:xfrm>
      </p:grpSpPr>
      <p:sp>
        <p:nvSpPr>
          <p:cNvPr id="4979" name="Google Shape;4979;gbd6c00e730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0" name="Google Shape;4980;gbd6c00e730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859802" y="651025"/>
            <a:ext cx="15647363" cy="7906149"/>
            <a:chOff x="-859802" y="651025"/>
            <a:chExt cx="15647363" cy="7906149"/>
          </a:xfrm>
        </p:grpSpPr>
        <p:grpSp>
          <p:nvGrpSpPr>
            <p:cNvPr id="10" name="Google Shape;10;p2"/>
            <p:cNvGrpSpPr/>
            <p:nvPr/>
          </p:nvGrpSpPr>
          <p:grpSpPr>
            <a:xfrm rot="-9661442">
              <a:off x="7434296" y="2756350"/>
              <a:ext cx="6915263" cy="3849699"/>
              <a:chOff x="411750" y="2489850"/>
              <a:chExt cx="3341229" cy="1860049"/>
            </a:xfrm>
          </p:grpSpPr>
          <p:sp>
            <p:nvSpPr>
              <p:cNvPr id="11" name="Google Shape;11;p2"/>
              <p:cNvSpPr/>
              <p:nvPr/>
            </p:nvSpPr>
            <p:spPr>
              <a:xfrm>
                <a:off x="411750" y="2784692"/>
                <a:ext cx="2968932" cy="1447325"/>
              </a:xfrm>
              <a:custGeom>
                <a:rect b="b" l="l" r="r" t="t"/>
                <a:pathLst>
                  <a:path extrusionOk="0" h="24102" w="49441">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54085" y="2779347"/>
                <a:ext cx="2942150" cy="1450568"/>
              </a:xfrm>
              <a:custGeom>
                <a:rect b="b" l="l" r="r" t="t"/>
                <a:pathLst>
                  <a:path extrusionOk="0" h="24156" w="48995">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96359" y="2771781"/>
                <a:ext cx="2914887" cy="1456513"/>
              </a:xfrm>
              <a:custGeom>
                <a:rect b="b" l="l" r="r" t="t"/>
                <a:pathLst>
                  <a:path extrusionOk="0" h="24255" w="48541">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39235" y="2763434"/>
                <a:ext cx="2887564" cy="1463238"/>
              </a:xfrm>
              <a:custGeom>
                <a:rect b="b" l="l" r="r" t="t"/>
                <a:pathLst>
                  <a:path extrusionOk="0" h="24367" w="48086">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81569" y="2753166"/>
                <a:ext cx="2860182" cy="1474047"/>
              </a:xfrm>
              <a:custGeom>
                <a:rect b="b" l="l" r="r" t="t"/>
                <a:pathLst>
                  <a:path extrusionOk="0" h="24547" w="4763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24444" y="2741576"/>
                <a:ext cx="2832859" cy="1485097"/>
              </a:xfrm>
              <a:custGeom>
                <a:rect b="b" l="l" r="r" t="t"/>
                <a:pathLst>
                  <a:path extrusionOk="0" h="24731" w="47175">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66719" y="2728245"/>
                <a:ext cx="2806137" cy="1499509"/>
              </a:xfrm>
              <a:custGeom>
                <a:rect b="b" l="l" r="r" t="t"/>
                <a:pathLst>
                  <a:path extrusionOk="0" h="24971" w="4673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09594" y="2714854"/>
                <a:ext cx="2779294" cy="1515062"/>
              </a:xfrm>
              <a:custGeom>
                <a:rect b="b" l="l" r="r" t="t"/>
                <a:pathLst>
                  <a:path extrusionOk="0" h="25230" w="46283">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51929" y="2702004"/>
                <a:ext cx="2752512" cy="1530014"/>
              </a:xfrm>
              <a:custGeom>
                <a:rect b="b" l="l" r="r" t="t"/>
                <a:pathLst>
                  <a:path extrusionOk="0" h="25479" w="45837">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94264" y="2688613"/>
                <a:ext cx="2725730" cy="1546107"/>
              </a:xfrm>
              <a:custGeom>
                <a:rect b="b" l="l" r="r" t="t"/>
                <a:pathLst>
                  <a:path extrusionOk="0" h="25747" w="45391">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37079" y="2675222"/>
                <a:ext cx="2698947" cy="1563762"/>
              </a:xfrm>
              <a:custGeom>
                <a:rect b="b" l="l" r="r" t="t"/>
                <a:pathLst>
                  <a:path extrusionOk="0" h="26041" w="44945">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79413" y="2662371"/>
                <a:ext cx="2672165" cy="1581417"/>
              </a:xfrm>
              <a:custGeom>
                <a:rect b="b" l="l" r="r" t="t"/>
                <a:pathLst>
                  <a:path extrusionOk="0" h="26335" w="44499">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21748" y="2648980"/>
                <a:ext cx="2645383" cy="1600753"/>
              </a:xfrm>
              <a:custGeom>
                <a:rect b="b" l="l" r="r" t="t"/>
                <a:pathLst>
                  <a:path extrusionOk="0" h="26657" w="44053">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964563" y="2635589"/>
                <a:ext cx="2618120" cy="1620569"/>
              </a:xfrm>
              <a:custGeom>
                <a:rect b="b" l="l" r="r" t="t"/>
                <a:pathLst>
                  <a:path extrusionOk="0" h="26987" w="43599">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06898" y="2622739"/>
                <a:ext cx="2591818" cy="1640926"/>
              </a:xfrm>
              <a:custGeom>
                <a:rect b="b" l="l" r="r" t="t"/>
                <a:pathLst>
                  <a:path extrusionOk="0" h="27326" w="43161">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049233" y="2609348"/>
                <a:ext cx="2565036" cy="1662304"/>
              </a:xfrm>
              <a:custGeom>
                <a:rect b="b" l="l" r="r" t="t"/>
                <a:pathLst>
                  <a:path extrusionOk="0" h="27682" w="42715">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091567" y="2596437"/>
                <a:ext cx="2538253" cy="1683802"/>
              </a:xfrm>
              <a:custGeom>
                <a:rect b="b" l="l" r="r" t="t"/>
                <a:pathLst>
                  <a:path extrusionOk="0" h="28040" w="42269">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133902" y="2583046"/>
                <a:ext cx="2511411" cy="1705780"/>
              </a:xfrm>
              <a:custGeom>
                <a:rect b="b" l="l" r="r" t="t"/>
                <a:pathLst>
                  <a:path extrusionOk="0" h="28406" w="41822">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176177" y="2569655"/>
                <a:ext cx="2484148" cy="1728239"/>
              </a:xfrm>
              <a:custGeom>
                <a:rect b="b" l="l" r="r" t="t"/>
                <a:pathLst>
                  <a:path extrusionOk="0" h="28780" w="41368">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218511" y="2556805"/>
                <a:ext cx="2457366" cy="1749677"/>
              </a:xfrm>
              <a:custGeom>
                <a:rect b="b" l="l" r="r" t="t"/>
                <a:pathLst>
                  <a:path extrusionOk="0" h="29137" w="40922">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260846" y="2543414"/>
                <a:ext cx="2430584" cy="1771655"/>
              </a:xfrm>
              <a:custGeom>
                <a:rect b="b" l="l" r="r" t="t"/>
                <a:pathLst>
                  <a:path extrusionOk="0" h="29503" w="40476">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303181" y="2530023"/>
                <a:ext cx="2403741" cy="1794174"/>
              </a:xfrm>
              <a:custGeom>
                <a:rect b="b" l="l" r="r" t="t"/>
                <a:pathLst>
                  <a:path extrusionOk="0" h="29878" w="40029">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345456" y="2516632"/>
                <a:ext cx="2377019" cy="1816092"/>
              </a:xfrm>
              <a:custGeom>
                <a:rect b="b" l="l" r="r" t="t"/>
                <a:pathLst>
                  <a:path extrusionOk="0" h="30243" w="39584">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387790" y="2503241"/>
                <a:ext cx="2350237" cy="1838070"/>
              </a:xfrm>
              <a:custGeom>
                <a:rect b="b" l="l" r="r" t="t"/>
                <a:pathLst>
                  <a:path extrusionOk="0" h="30609" w="39138">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430125" y="2489850"/>
                <a:ext cx="2322854" cy="1860049"/>
              </a:xfrm>
              <a:custGeom>
                <a:rect b="b" l="l" r="r" t="t"/>
                <a:pathLst>
                  <a:path extrusionOk="0" h="30975" w="38682">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rot="10800000">
              <a:off x="-90904" y="3665461"/>
              <a:ext cx="9796928" cy="2663222"/>
              <a:chOff x="5171575" y="1460000"/>
              <a:chExt cx="1813675" cy="493025"/>
            </a:xfrm>
          </p:grpSpPr>
          <p:sp>
            <p:nvSpPr>
              <p:cNvPr id="37" name="Google Shape;37;p2"/>
              <p:cNvSpPr/>
              <p:nvPr/>
            </p:nvSpPr>
            <p:spPr>
              <a:xfrm>
                <a:off x="5268600" y="1460000"/>
                <a:ext cx="1716650" cy="394450"/>
              </a:xfrm>
              <a:custGeom>
                <a:rect b="b" l="l" r="r" t="t"/>
                <a:pathLst>
                  <a:path extrusionOk="0" h="15778" w="68666">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264575" y="1467800"/>
                <a:ext cx="1717325" cy="382175"/>
              </a:xfrm>
              <a:custGeom>
                <a:rect b="b" l="l" r="r" t="t"/>
                <a:pathLst>
                  <a:path extrusionOk="0" h="15287" w="68693">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260775" y="1475575"/>
                <a:ext cx="1720900" cy="370175"/>
              </a:xfrm>
              <a:custGeom>
                <a:rect b="b" l="l" r="r" t="t"/>
                <a:pathLst>
                  <a:path extrusionOk="0" h="14807" w="68836">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257000" y="1483550"/>
                <a:ext cx="1724450" cy="358850"/>
              </a:xfrm>
              <a:custGeom>
                <a:rect b="b" l="l" r="r" t="t"/>
                <a:pathLst>
                  <a:path extrusionOk="0" h="14354" w="68978">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253425" y="1491325"/>
                <a:ext cx="1727800" cy="347950"/>
              </a:xfrm>
              <a:custGeom>
                <a:rect b="b" l="l" r="r" t="t"/>
                <a:pathLst>
                  <a:path extrusionOk="0" h="13918" w="69112">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249625" y="1499175"/>
                <a:ext cx="1731375" cy="337875"/>
              </a:xfrm>
              <a:custGeom>
                <a:rect b="b" l="l" r="r" t="t"/>
                <a:pathLst>
                  <a:path extrusionOk="0" h="13515" w="69255">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5245850" y="1507000"/>
                <a:ext cx="1734925" cy="328700"/>
              </a:xfrm>
              <a:custGeom>
                <a:rect b="b" l="l" r="r" t="t"/>
                <a:pathLst>
                  <a:path extrusionOk="0" h="13148" w="69397">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242275" y="1514925"/>
                <a:ext cx="1738275" cy="320350"/>
              </a:xfrm>
              <a:custGeom>
                <a:rect b="b" l="l" r="r" t="t"/>
                <a:pathLst>
                  <a:path extrusionOk="0" h="12814" w="69531">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238475" y="1522575"/>
                <a:ext cx="1741875" cy="313125"/>
              </a:xfrm>
              <a:custGeom>
                <a:rect b="b" l="l" r="r" t="t"/>
                <a:pathLst>
                  <a:path extrusionOk="0" h="12525" w="69675">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234700" y="1530475"/>
                <a:ext cx="1745425" cy="306575"/>
              </a:xfrm>
              <a:custGeom>
                <a:rect b="b" l="l" r="r" t="t"/>
                <a:pathLst>
                  <a:path extrusionOk="0" h="12263" w="69817">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231125" y="1538325"/>
                <a:ext cx="1748775" cy="301175"/>
              </a:xfrm>
              <a:custGeom>
                <a:rect b="b" l="l" r="r" t="t"/>
                <a:pathLst>
                  <a:path extrusionOk="0" h="12047" w="69951">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227325" y="1545925"/>
                <a:ext cx="1752350" cy="296700"/>
              </a:xfrm>
              <a:custGeom>
                <a:rect b="b" l="l" r="r" t="t"/>
                <a:pathLst>
                  <a:path extrusionOk="0" h="11868" w="70094">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5223550" y="1553750"/>
                <a:ext cx="1755900" cy="292450"/>
              </a:xfrm>
              <a:custGeom>
                <a:rect b="b" l="l" r="r" t="t"/>
                <a:pathLst>
                  <a:path extrusionOk="0" h="11698" w="70236">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5219975" y="1561575"/>
                <a:ext cx="1759250" cy="289075"/>
              </a:xfrm>
              <a:custGeom>
                <a:rect b="b" l="l" r="r" t="t"/>
                <a:pathLst>
                  <a:path extrusionOk="0" h="11563" w="7037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216175" y="1569250"/>
                <a:ext cx="1762825" cy="286300"/>
              </a:xfrm>
              <a:custGeom>
                <a:rect b="b" l="l" r="r" t="t"/>
                <a:pathLst>
                  <a:path extrusionOk="0" h="11452" w="70513">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212375" y="1577075"/>
                <a:ext cx="1766400" cy="284275"/>
              </a:xfrm>
              <a:custGeom>
                <a:rect b="b" l="l" r="r" t="t"/>
                <a:pathLst>
                  <a:path extrusionOk="0" h="11371" w="70656">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208825" y="1584650"/>
                <a:ext cx="1769725" cy="282950"/>
              </a:xfrm>
              <a:custGeom>
                <a:rect b="b" l="l" r="r" t="t"/>
                <a:pathLst>
                  <a:path extrusionOk="0" h="11318" w="70789">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205025" y="1590575"/>
                <a:ext cx="1773300" cy="284175"/>
              </a:xfrm>
              <a:custGeom>
                <a:rect b="b" l="l" r="r" t="t"/>
                <a:pathLst>
                  <a:path extrusionOk="0" h="11367" w="70932">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201225" y="1593025"/>
                <a:ext cx="1776875" cy="289075"/>
              </a:xfrm>
              <a:custGeom>
                <a:rect b="b" l="l" r="r" t="t"/>
                <a:pathLst>
                  <a:path extrusionOk="0" h="11563" w="71075">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5197675" y="1595500"/>
                <a:ext cx="1780200" cy="294625"/>
              </a:xfrm>
              <a:custGeom>
                <a:rect b="b" l="l" r="r" t="t"/>
                <a:pathLst>
                  <a:path extrusionOk="0" h="11785" w="71208">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193875" y="1597950"/>
                <a:ext cx="1783775" cy="300425"/>
              </a:xfrm>
              <a:custGeom>
                <a:rect b="b" l="l" r="r" t="t"/>
                <a:pathLst>
                  <a:path extrusionOk="0" h="12017" w="71351">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5190075" y="1600400"/>
                <a:ext cx="1787375" cy="306450"/>
              </a:xfrm>
              <a:custGeom>
                <a:rect b="b" l="l" r="r" t="t"/>
                <a:pathLst>
                  <a:path extrusionOk="0" h="12258" w="71495">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5186525" y="1602850"/>
                <a:ext cx="1790700" cy="312925"/>
              </a:xfrm>
              <a:custGeom>
                <a:rect b="b" l="l" r="r" t="t"/>
                <a:pathLst>
                  <a:path extrusionOk="0" h="12517" w="71628">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5182725" y="1605300"/>
                <a:ext cx="1794275" cy="319400"/>
              </a:xfrm>
              <a:custGeom>
                <a:rect b="b" l="l" r="r" t="t"/>
                <a:pathLst>
                  <a:path extrusionOk="0" h="12776" w="71771">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5178925" y="1606950"/>
                <a:ext cx="1797625" cy="327125"/>
              </a:xfrm>
              <a:custGeom>
                <a:rect b="b" l="l" r="r" t="t"/>
                <a:pathLst>
                  <a:path extrusionOk="0" h="13085" w="71905">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5175375" y="1600825"/>
                <a:ext cx="1800950" cy="342600"/>
              </a:xfrm>
              <a:custGeom>
                <a:rect b="b" l="l" r="r" t="t"/>
                <a:pathLst>
                  <a:path extrusionOk="0" h="13704" w="72038">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5171575" y="1594725"/>
                <a:ext cx="1804525" cy="358300"/>
              </a:xfrm>
              <a:custGeom>
                <a:rect b="b" l="l" r="r" t="t"/>
                <a:pathLst>
                  <a:path extrusionOk="0" h="14332" w="72181">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2"/>
            <p:cNvGrpSpPr/>
            <p:nvPr/>
          </p:nvGrpSpPr>
          <p:grpSpPr>
            <a:xfrm rot="3813896">
              <a:off x="-1054571" y="2679218"/>
              <a:ext cx="6915375" cy="3849761"/>
              <a:chOff x="411750" y="2489850"/>
              <a:chExt cx="3341229" cy="1860049"/>
            </a:xfrm>
          </p:grpSpPr>
          <p:sp>
            <p:nvSpPr>
              <p:cNvPr id="65" name="Google Shape;65;p2"/>
              <p:cNvSpPr/>
              <p:nvPr/>
            </p:nvSpPr>
            <p:spPr>
              <a:xfrm>
                <a:off x="411750" y="2784692"/>
                <a:ext cx="2968932" cy="1447325"/>
              </a:xfrm>
              <a:custGeom>
                <a:rect b="b" l="l" r="r" t="t"/>
                <a:pathLst>
                  <a:path extrusionOk="0" h="24102" w="49441">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454085" y="2779347"/>
                <a:ext cx="2942150" cy="1450568"/>
              </a:xfrm>
              <a:custGeom>
                <a:rect b="b" l="l" r="r" t="t"/>
                <a:pathLst>
                  <a:path extrusionOk="0" h="24156" w="48995">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496359" y="2771781"/>
                <a:ext cx="2914887" cy="1456513"/>
              </a:xfrm>
              <a:custGeom>
                <a:rect b="b" l="l" r="r" t="t"/>
                <a:pathLst>
                  <a:path extrusionOk="0" h="24255" w="48541">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39235" y="2763434"/>
                <a:ext cx="2887564" cy="1463238"/>
              </a:xfrm>
              <a:custGeom>
                <a:rect b="b" l="l" r="r" t="t"/>
                <a:pathLst>
                  <a:path extrusionOk="0" h="24367" w="48086">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81569" y="2753166"/>
                <a:ext cx="2860182" cy="1474047"/>
              </a:xfrm>
              <a:custGeom>
                <a:rect b="b" l="l" r="r" t="t"/>
                <a:pathLst>
                  <a:path extrusionOk="0" h="24547" w="4763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24444" y="2741576"/>
                <a:ext cx="2832859" cy="1485097"/>
              </a:xfrm>
              <a:custGeom>
                <a:rect b="b" l="l" r="r" t="t"/>
                <a:pathLst>
                  <a:path extrusionOk="0" h="24731" w="47175">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666719" y="2728245"/>
                <a:ext cx="2806137" cy="1499509"/>
              </a:xfrm>
              <a:custGeom>
                <a:rect b="b" l="l" r="r" t="t"/>
                <a:pathLst>
                  <a:path extrusionOk="0" h="24971" w="4673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09594" y="2714854"/>
                <a:ext cx="2779294" cy="1515062"/>
              </a:xfrm>
              <a:custGeom>
                <a:rect b="b" l="l" r="r" t="t"/>
                <a:pathLst>
                  <a:path extrusionOk="0" h="25230" w="46283">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751929" y="2702004"/>
                <a:ext cx="2752512" cy="1530014"/>
              </a:xfrm>
              <a:custGeom>
                <a:rect b="b" l="l" r="r" t="t"/>
                <a:pathLst>
                  <a:path extrusionOk="0" h="25479" w="45837">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794264" y="2688613"/>
                <a:ext cx="2725730" cy="1546107"/>
              </a:xfrm>
              <a:custGeom>
                <a:rect b="b" l="l" r="r" t="t"/>
                <a:pathLst>
                  <a:path extrusionOk="0" h="25747" w="45391">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837079" y="2675222"/>
                <a:ext cx="2698947" cy="1563762"/>
              </a:xfrm>
              <a:custGeom>
                <a:rect b="b" l="l" r="r" t="t"/>
                <a:pathLst>
                  <a:path extrusionOk="0" h="26041" w="44945">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879413" y="2662371"/>
                <a:ext cx="2672165" cy="1581417"/>
              </a:xfrm>
              <a:custGeom>
                <a:rect b="b" l="l" r="r" t="t"/>
                <a:pathLst>
                  <a:path extrusionOk="0" h="26335" w="44499">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921748" y="2648980"/>
                <a:ext cx="2645383" cy="1600753"/>
              </a:xfrm>
              <a:custGeom>
                <a:rect b="b" l="l" r="r" t="t"/>
                <a:pathLst>
                  <a:path extrusionOk="0" h="26657" w="44053">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964563" y="2635589"/>
                <a:ext cx="2618120" cy="1620569"/>
              </a:xfrm>
              <a:custGeom>
                <a:rect b="b" l="l" r="r" t="t"/>
                <a:pathLst>
                  <a:path extrusionOk="0" h="26987" w="43599">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006898" y="2622739"/>
                <a:ext cx="2591818" cy="1640926"/>
              </a:xfrm>
              <a:custGeom>
                <a:rect b="b" l="l" r="r" t="t"/>
                <a:pathLst>
                  <a:path extrusionOk="0" h="27326" w="43161">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049233" y="2609348"/>
                <a:ext cx="2565036" cy="1662304"/>
              </a:xfrm>
              <a:custGeom>
                <a:rect b="b" l="l" r="r" t="t"/>
                <a:pathLst>
                  <a:path extrusionOk="0" h="27682" w="42715">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091567" y="2596437"/>
                <a:ext cx="2538253" cy="1683802"/>
              </a:xfrm>
              <a:custGeom>
                <a:rect b="b" l="l" r="r" t="t"/>
                <a:pathLst>
                  <a:path extrusionOk="0" h="28040" w="42269">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133902" y="2583046"/>
                <a:ext cx="2511411" cy="1705780"/>
              </a:xfrm>
              <a:custGeom>
                <a:rect b="b" l="l" r="r" t="t"/>
                <a:pathLst>
                  <a:path extrusionOk="0" h="28406" w="41822">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176177" y="2569655"/>
                <a:ext cx="2484148" cy="1728239"/>
              </a:xfrm>
              <a:custGeom>
                <a:rect b="b" l="l" r="r" t="t"/>
                <a:pathLst>
                  <a:path extrusionOk="0" h="28780" w="41368">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218511" y="2556805"/>
                <a:ext cx="2457366" cy="1749677"/>
              </a:xfrm>
              <a:custGeom>
                <a:rect b="b" l="l" r="r" t="t"/>
                <a:pathLst>
                  <a:path extrusionOk="0" h="29137" w="40922">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260846" y="2543414"/>
                <a:ext cx="2430584" cy="1771655"/>
              </a:xfrm>
              <a:custGeom>
                <a:rect b="b" l="l" r="r" t="t"/>
                <a:pathLst>
                  <a:path extrusionOk="0" h="29503" w="40476">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303181" y="2530023"/>
                <a:ext cx="2403741" cy="1794174"/>
              </a:xfrm>
              <a:custGeom>
                <a:rect b="b" l="l" r="r" t="t"/>
                <a:pathLst>
                  <a:path extrusionOk="0" h="29878" w="40029">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345456" y="2516632"/>
                <a:ext cx="2377019" cy="1816092"/>
              </a:xfrm>
              <a:custGeom>
                <a:rect b="b" l="l" r="r" t="t"/>
                <a:pathLst>
                  <a:path extrusionOk="0" h="30243" w="39584">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387790" y="2503241"/>
                <a:ext cx="2350237" cy="1838070"/>
              </a:xfrm>
              <a:custGeom>
                <a:rect b="b" l="l" r="r" t="t"/>
                <a:pathLst>
                  <a:path extrusionOk="0" h="30609" w="39138">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430125" y="2489850"/>
                <a:ext cx="2322854" cy="1860049"/>
              </a:xfrm>
              <a:custGeom>
                <a:rect b="b" l="l" r="r" t="t"/>
                <a:pathLst>
                  <a:path extrusionOk="0" h="30975" w="38682">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 name="Google Shape;90;p2"/>
          <p:cNvSpPr/>
          <p:nvPr/>
        </p:nvSpPr>
        <p:spPr>
          <a:xfrm>
            <a:off x="5521088" y="35700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5453750" y="39490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040600" y="35092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84400" y="314152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483200" y="3768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579000" y="26764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7075675" y="357007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3653287" y="4080378"/>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2828063" y="4273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132800" y="4509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64913" y="3192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430198" y="3760849"/>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43438" y="4262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8487013" y="3883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331563" y="4383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2"/>
          <p:cNvGrpSpPr/>
          <p:nvPr/>
        </p:nvGrpSpPr>
        <p:grpSpPr>
          <a:xfrm>
            <a:off x="367100" y="2392375"/>
            <a:ext cx="37200" cy="2435125"/>
            <a:chOff x="367100" y="2392375"/>
            <a:chExt cx="37200" cy="2435125"/>
          </a:xfrm>
        </p:grpSpPr>
        <p:sp>
          <p:nvSpPr>
            <p:cNvPr id="106" name="Google Shape;106;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2"/>
          <p:cNvGrpSpPr/>
          <p:nvPr/>
        </p:nvGrpSpPr>
        <p:grpSpPr>
          <a:xfrm>
            <a:off x="694500" y="3499725"/>
            <a:ext cx="37200" cy="833425"/>
            <a:chOff x="367100" y="2392375"/>
            <a:chExt cx="37200" cy="833425"/>
          </a:xfrm>
        </p:grpSpPr>
        <p:sp>
          <p:nvSpPr>
            <p:cNvPr id="109" name="Google Shape;109;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2"/>
          <p:cNvGrpSpPr/>
          <p:nvPr/>
        </p:nvGrpSpPr>
        <p:grpSpPr>
          <a:xfrm>
            <a:off x="949750" y="3609950"/>
            <a:ext cx="37200" cy="1232425"/>
            <a:chOff x="367100" y="2392375"/>
            <a:chExt cx="37200" cy="1232425"/>
          </a:xfrm>
        </p:grpSpPr>
        <p:sp>
          <p:nvSpPr>
            <p:cNvPr id="112" name="Google Shape;112;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2"/>
          <p:cNvGrpSpPr/>
          <p:nvPr/>
        </p:nvGrpSpPr>
        <p:grpSpPr>
          <a:xfrm>
            <a:off x="207600" y="3814875"/>
            <a:ext cx="37200" cy="1232425"/>
            <a:chOff x="367100" y="2392375"/>
            <a:chExt cx="37200" cy="1232425"/>
          </a:xfrm>
        </p:grpSpPr>
        <p:sp>
          <p:nvSpPr>
            <p:cNvPr id="115" name="Google Shape;115;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2"/>
          <p:cNvGrpSpPr/>
          <p:nvPr/>
        </p:nvGrpSpPr>
        <p:grpSpPr>
          <a:xfrm>
            <a:off x="1304375" y="4187388"/>
            <a:ext cx="37200" cy="833425"/>
            <a:chOff x="367100" y="2392375"/>
            <a:chExt cx="37200" cy="833425"/>
          </a:xfrm>
        </p:grpSpPr>
        <p:sp>
          <p:nvSpPr>
            <p:cNvPr id="118" name="Google Shape;118;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2"/>
          <p:cNvGrpSpPr/>
          <p:nvPr/>
        </p:nvGrpSpPr>
        <p:grpSpPr>
          <a:xfrm>
            <a:off x="1176575" y="1752275"/>
            <a:ext cx="37200" cy="2435125"/>
            <a:chOff x="367100" y="2392375"/>
            <a:chExt cx="37200" cy="2435125"/>
          </a:xfrm>
        </p:grpSpPr>
        <p:sp>
          <p:nvSpPr>
            <p:cNvPr id="121" name="Google Shape;121;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2"/>
          <p:cNvGrpSpPr/>
          <p:nvPr/>
        </p:nvGrpSpPr>
        <p:grpSpPr>
          <a:xfrm>
            <a:off x="582225" y="3814075"/>
            <a:ext cx="37200" cy="1232425"/>
            <a:chOff x="367100" y="2392375"/>
            <a:chExt cx="37200" cy="1232425"/>
          </a:xfrm>
        </p:grpSpPr>
        <p:sp>
          <p:nvSpPr>
            <p:cNvPr id="124" name="Google Shape;124;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2"/>
          <p:cNvGrpSpPr/>
          <p:nvPr/>
        </p:nvGrpSpPr>
        <p:grpSpPr>
          <a:xfrm>
            <a:off x="3295625" y="4162125"/>
            <a:ext cx="37200" cy="833425"/>
            <a:chOff x="367100" y="2392375"/>
            <a:chExt cx="37200" cy="833425"/>
          </a:xfrm>
        </p:grpSpPr>
        <p:sp>
          <p:nvSpPr>
            <p:cNvPr id="127" name="Google Shape;127;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2"/>
          <p:cNvGrpSpPr/>
          <p:nvPr/>
        </p:nvGrpSpPr>
        <p:grpSpPr>
          <a:xfrm>
            <a:off x="4478650" y="3990888"/>
            <a:ext cx="37200" cy="833425"/>
            <a:chOff x="367100" y="2392375"/>
            <a:chExt cx="37200" cy="833425"/>
          </a:xfrm>
        </p:grpSpPr>
        <p:sp>
          <p:nvSpPr>
            <p:cNvPr id="130" name="Google Shape;130;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2"/>
          <p:cNvGrpSpPr/>
          <p:nvPr/>
        </p:nvGrpSpPr>
        <p:grpSpPr>
          <a:xfrm>
            <a:off x="2145550" y="4187388"/>
            <a:ext cx="37200" cy="833425"/>
            <a:chOff x="367100" y="2392375"/>
            <a:chExt cx="37200" cy="833425"/>
          </a:xfrm>
        </p:grpSpPr>
        <p:sp>
          <p:nvSpPr>
            <p:cNvPr id="133" name="Google Shape;133;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2"/>
          <p:cNvGrpSpPr/>
          <p:nvPr/>
        </p:nvGrpSpPr>
        <p:grpSpPr>
          <a:xfrm>
            <a:off x="8262800" y="2520063"/>
            <a:ext cx="37200" cy="2435125"/>
            <a:chOff x="367100" y="2392375"/>
            <a:chExt cx="37200" cy="2435125"/>
          </a:xfrm>
        </p:grpSpPr>
        <p:sp>
          <p:nvSpPr>
            <p:cNvPr id="136" name="Google Shape;136;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2"/>
          <p:cNvGrpSpPr/>
          <p:nvPr/>
        </p:nvGrpSpPr>
        <p:grpSpPr>
          <a:xfrm>
            <a:off x="7740600" y="4121775"/>
            <a:ext cx="37200" cy="833425"/>
            <a:chOff x="367100" y="2392375"/>
            <a:chExt cx="37200" cy="833425"/>
          </a:xfrm>
        </p:grpSpPr>
        <p:sp>
          <p:nvSpPr>
            <p:cNvPr id="139" name="Google Shape;139;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2"/>
          <p:cNvGrpSpPr/>
          <p:nvPr/>
        </p:nvGrpSpPr>
        <p:grpSpPr>
          <a:xfrm>
            <a:off x="8635600" y="3300225"/>
            <a:ext cx="37200" cy="1232425"/>
            <a:chOff x="367100" y="2392375"/>
            <a:chExt cx="37200" cy="1232425"/>
          </a:xfrm>
        </p:grpSpPr>
        <p:sp>
          <p:nvSpPr>
            <p:cNvPr id="142" name="Google Shape;142;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2"/>
          <p:cNvGrpSpPr/>
          <p:nvPr/>
        </p:nvGrpSpPr>
        <p:grpSpPr>
          <a:xfrm>
            <a:off x="8872675" y="1608338"/>
            <a:ext cx="37200" cy="2435125"/>
            <a:chOff x="367100" y="2392375"/>
            <a:chExt cx="37200" cy="2435125"/>
          </a:xfrm>
        </p:grpSpPr>
        <p:sp>
          <p:nvSpPr>
            <p:cNvPr id="145" name="Google Shape;145;p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2"/>
          <p:cNvGrpSpPr/>
          <p:nvPr/>
        </p:nvGrpSpPr>
        <p:grpSpPr>
          <a:xfrm>
            <a:off x="6006525" y="4220275"/>
            <a:ext cx="37200" cy="833425"/>
            <a:chOff x="367100" y="2392375"/>
            <a:chExt cx="37200" cy="833425"/>
          </a:xfrm>
        </p:grpSpPr>
        <p:sp>
          <p:nvSpPr>
            <p:cNvPr id="148" name="Google Shape;148;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2"/>
          <p:cNvGrpSpPr/>
          <p:nvPr/>
        </p:nvGrpSpPr>
        <p:grpSpPr>
          <a:xfrm>
            <a:off x="5316300" y="4009713"/>
            <a:ext cx="37200" cy="833425"/>
            <a:chOff x="367100" y="2392375"/>
            <a:chExt cx="37200" cy="833425"/>
          </a:xfrm>
        </p:grpSpPr>
        <p:sp>
          <p:nvSpPr>
            <p:cNvPr id="151" name="Google Shape;151;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2"/>
          <p:cNvGrpSpPr/>
          <p:nvPr/>
        </p:nvGrpSpPr>
        <p:grpSpPr>
          <a:xfrm>
            <a:off x="7269875" y="3483600"/>
            <a:ext cx="37200" cy="1232425"/>
            <a:chOff x="367100" y="2392375"/>
            <a:chExt cx="37200" cy="1232425"/>
          </a:xfrm>
        </p:grpSpPr>
        <p:sp>
          <p:nvSpPr>
            <p:cNvPr id="154" name="Google Shape;154;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2"/>
          <p:cNvGrpSpPr/>
          <p:nvPr/>
        </p:nvGrpSpPr>
        <p:grpSpPr>
          <a:xfrm>
            <a:off x="8909875" y="4143300"/>
            <a:ext cx="37200" cy="833425"/>
            <a:chOff x="367100" y="2392375"/>
            <a:chExt cx="37200" cy="833425"/>
          </a:xfrm>
        </p:grpSpPr>
        <p:sp>
          <p:nvSpPr>
            <p:cNvPr id="157" name="Google Shape;157;p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2"/>
          <p:cNvGrpSpPr/>
          <p:nvPr/>
        </p:nvGrpSpPr>
        <p:grpSpPr>
          <a:xfrm>
            <a:off x="8487050" y="4543125"/>
            <a:ext cx="37200" cy="537325"/>
            <a:chOff x="367100" y="2392375"/>
            <a:chExt cx="37200" cy="537325"/>
          </a:xfrm>
        </p:grpSpPr>
        <p:sp>
          <p:nvSpPr>
            <p:cNvPr id="160" name="Google Shape;160;p2"/>
            <p:cNvSpPr/>
            <p:nvPr/>
          </p:nvSpPr>
          <p:spPr>
            <a:xfrm>
              <a:off x="382100" y="2424800"/>
              <a:ext cx="7200" cy="5049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2"/>
          <p:cNvGrpSpPr/>
          <p:nvPr/>
        </p:nvGrpSpPr>
        <p:grpSpPr>
          <a:xfrm>
            <a:off x="8071275" y="3858675"/>
            <a:ext cx="37200" cy="1232425"/>
            <a:chOff x="367100" y="2392375"/>
            <a:chExt cx="37200" cy="1232425"/>
          </a:xfrm>
        </p:grpSpPr>
        <p:sp>
          <p:nvSpPr>
            <p:cNvPr id="163" name="Google Shape;163;p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2"/>
          <p:cNvSpPr/>
          <p:nvPr/>
        </p:nvSpPr>
        <p:spPr>
          <a:xfrm>
            <a:off x="7556900" y="3788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6215491" y="3903819"/>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547866" y="4262431"/>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2411725" y="404346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559938" y="3858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txBox="1"/>
          <p:nvPr>
            <p:ph type="ctrTitle"/>
          </p:nvPr>
        </p:nvSpPr>
        <p:spPr>
          <a:xfrm>
            <a:off x="1403400" y="1324088"/>
            <a:ext cx="6337200" cy="18249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6000">
                <a:solidFill>
                  <a:srgbClr val="D789FF"/>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71" name="Google Shape;171;p2"/>
          <p:cNvSpPr txBox="1"/>
          <p:nvPr>
            <p:ph idx="1" type="subTitle"/>
          </p:nvPr>
        </p:nvSpPr>
        <p:spPr>
          <a:xfrm>
            <a:off x="2307550" y="3099750"/>
            <a:ext cx="45288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4" name="Shape 1204"/>
        <p:cNvGrpSpPr/>
        <p:nvPr/>
      </p:nvGrpSpPr>
      <p:grpSpPr>
        <a:xfrm>
          <a:off x="0" y="0"/>
          <a:ext cx="0" cy="0"/>
          <a:chOff x="0" y="0"/>
          <a:chExt cx="0" cy="0"/>
        </a:xfrm>
      </p:grpSpPr>
      <p:grpSp>
        <p:nvGrpSpPr>
          <p:cNvPr id="1205" name="Google Shape;1205;p11"/>
          <p:cNvGrpSpPr/>
          <p:nvPr/>
        </p:nvGrpSpPr>
        <p:grpSpPr>
          <a:xfrm rot="10223896">
            <a:off x="3795173" y="3596445"/>
            <a:ext cx="7141715" cy="2247479"/>
            <a:chOff x="3025400" y="1754925"/>
            <a:chExt cx="7141649" cy="2247459"/>
          </a:xfrm>
        </p:grpSpPr>
        <p:sp>
          <p:nvSpPr>
            <p:cNvPr id="1206" name="Google Shape;1206;p11"/>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1"/>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1"/>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1"/>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1"/>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1"/>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1"/>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1"/>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1"/>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1"/>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1"/>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1"/>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1"/>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1"/>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1"/>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1"/>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1"/>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1"/>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1"/>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1"/>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1"/>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1"/>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1"/>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1"/>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1"/>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1"/>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1"/>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11"/>
          <p:cNvGrpSpPr/>
          <p:nvPr/>
        </p:nvGrpSpPr>
        <p:grpSpPr>
          <a:xfrm rot="-9074154">
            <a:off x="-1366930" y="3863014"/>
            <a:ext cx="7141582" cy="2247437"/>
            <a:chOff x="3025400" y="1754925"/>
            <a:chExt cx="7141649" cy="2247459"/>
          </a:xfrm>
        </p:grpSpPr>
        <p:sp>
          <p:nvSpPr>
            <p:cNvPr id="1234" name="Google Shape;1234;p11"/>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1"/>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1"/>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1"/>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1"/>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1"/>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1"/>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1"/>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1"/>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1"/>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1"/>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1"/>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1"/>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1"/>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1"/>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1"/>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1"/>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1"/>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1"/>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1"/>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1"/>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1"/>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1"/>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1"/>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1"/>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1"/>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1"/>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11"/>
          <p:cNvSpPr/>
          <p:nvPr/>
        </p:nvSpPr>
        <p:spPr>
          <a:xfrm>
            <a:off x="-895000" y="3945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1"/>
          <p:cNvSpPr/>
          <p:nvPr/>
        </p:nvSpPr>
        <p:spPr>
          <a:xfrm>
            <a:off x="3326413" y="4029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1"/>
          <p:cNvSpPr/>
          <p:nvPr/>
        </p:nvSpPr>
        <p:spPr>
          <a:xfrm>
            <a:off x="992500" y="3692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1"/>
          <p:cNvSpPr/>
          <p:nvPr/>
        </p:nvSpPr>
        <p:spPr>
          <a:xfrm>
            <a:off x="6164388" y="38864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1"/>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1"/>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1"/>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1"/>
          <p:cNvSpPr/>
          <p:nvPr/>
        </p:nvSpPr>
        <p:spPr>
          <a:xfrm>
            <a:off x="131463" y="3327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 name="Google Shape;1269;p11"/>
          <p:cNvGrpSpPr/>
          <p:nvPr/>
        </p:nvGrpSpPr>
        <p:grpSpPr>
          <a:xfrm>
            <a:off x="367100" y="2786313"/>
            <a:ext cx="37200" cy="2435125"/>
            <a:chOff x="367100" y="2392375"/>
            <a:chExt cx="37200" cy="2435125"/>
          </a:xfrm>
        </p:grpSpPr>
        <p:sp>
          <p:nvSpPr>
            <p:cNvPr id="1270" name="Google Shape;1270;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11"/>
          <p:cNvGrpSpPr/>
          <p:nvPr/>
        </p:nvGrpSpPr>
        <p:grpSpPr>
          <a:xfrm>
            <a:off x="1496950" y="4123950"/>
            <a:ext cx="37200" cy="833425"/>
            <a:chOff x="367100" y="2392375"/>
            <a:chExt cx="37200" cy="833425"/>
          </a:xfrm>
        </p:grpSpPr>
        <p:sp>
          <p:nvSpPr>
            <p:cNvPr id="1273" name="Google Shape;1273;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 name="Google Shape;1275;p11"/>
          <p:cNvGrpSpPr/>
          <p:nvPr/>
        </p:nvGrpSpPr>
        <p:grpSpPr>
          <a:xfrm>
            <a:off x="2528413" y="3720200"/>
            <a:ext cx="37200" cy="1232425"/>
            <a:chOff x="367100" y="2392375"/>
            <a:chExt cx="37200" cy="1232425"/>
          </a:xfrm>
        </p:grpSpPr>
        <p:sp>
          <p:nvSpPr>
            <p:cNvPr id="1276" name="Google Shape;1276;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11"/>
          <p:cNvGrpSpPr/>
          <p:nvPr/>
        </p:nvGrpSpPr>
        <p:grpSpPr>
          <a:xfrm>
            <a:off x="1733350" y="4085913"/>
            <a:ext cx="37200" cy="833425"/>
            <a:chOff x="367100" y="2392375"/>
            <a:chExt cx="37200" cy="833425"/>
          </a:xfrm>
        </p:grpSpPr>
        <p:sp>
          <p:nvSpPr>
            <p:cNvPr id="1279" name="Google Shape;1279;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11"/>
          <p:cNvGrpSpPr/>
          <p:nvPr/>
        </p:nvGrpSpPr>
        <p:grpSpPr>
          <a:xfrm>
            <a:off x="8607850" y="2947463"/>
            <a:ext cx="37200" cy="2435125"/>
            <a:chOff x="367100" y="2392375"/>
            <a:chExt cx="37200" cy="2435125"/>
          </a:xfrm>
        </p:grpSpPr>
        <p:sp>
          <p:nvSpPr>
            <p:cNvPr id="1282" name="Google Shape;1282;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11"/>
          <p:cNvGrpSpPr/>
          <p:nvPr/>
        </p:nvGrpSpPr>
        <p:grpSpPr>
          <a:xfrm>
            <a:off x="658425" y="3966475"/>
            <a:ext cx="37200" cy="1232425"/>
            <a:chOff x="367100" y="2392375"/>
            <a:chExt cx="37200" cy="1232425"/>
          </a:xfrm>
        </p:grpSpPr>
        <p:sp>
          <p:nvSpPr>
            <p:cNvPr id="1285" name="Google Shape;1285;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11"/>
          <p:cNvGrpSpPr/>
          <p:nvPr/>
        </p:nvGrpSpPr>
        <p:grpSpPr>
          <a:xfrm>
            <a:off x="3527900" y="4390725"/>
            <a:ext cx="37200" cy="833425"/>
            <a:chOff x="367100" y="2392375"/>
            <a:chExt cx="37200" cy="833425"/>
          </a:xfrm>
        </p:grpSpPr>
        <p:sp>
          <p:nvSpPr>
            <p:cNvPr id="1288" name="Google Shape;1288;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11"/>
          <p:cNvGrpSpPr/>
          <p:nvPr/>
        </p:nvGrpSpPr>
        <p:grpSpPr>
          <a:xfrm>
            <a:off x="2347800" y="4226713"/>
            <a:ext cx="37200" cy="833425"/>
            <a:chOff x="367100" y="2392375"/>
            <a:chExt cx="37200" cy="833425"/>
          </a:xfrm>
        </p:grpSpPr>
        <p:sp>
          <p:nvSpPr>
            <p:cNvPr id="1291" name="Google Shape;1291;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11"/>
          <p:cNvGrpSpPr/>
          <p:nvPr/>
        </p:nvGrpSpPr>
        <p:grpSpPr>
          <a:xfrm>
            <a:off x="7259438" y="4352288"/>
            <a:ext cx="37200" cy="833425"/>
            <a:chOff x="367100" y="2392375"/>
            <a:chExt cx="37200" cy="833425"/>
          </a:xfrm>
        </p:grpSpPr>
        <p:sp>
          <p:nvSpPr>
            <p:cNvPr id="1294" name="Google Shape;1294;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11"/>
          <p:cNvGrpSpPr/>
          <p:nvPr/>
        </p:nvGrpSpPr>
        <p:grpSpPr>
          <a:xfrm>
            <a:off x="5876450" y="4415988"/>
            <a:ext cx="37200" cy="833425"/>
            <a:chOff x="367100" y="2392375"/>
            <a:chExt cx="37200" cy="833425"/>
          </a:xfrm>
        </p:grpSpPr>
        <p:sp>
          <p:nvSpPr>
            <p:cNvPr id="1297" name="Google Shape;1297;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11"/>
          <p:cNvGrpSpPr/>
          <p:nvPr/>
        </p:nvGrpSpPr>
        <p:grpSpPr>
          <a:xfrm>
            <a:off x="5087700" y="4314513"/>
            <a:ext cx="37200" cy="833425"/>
            <a:chOff x="367100" y="2392375"/>
            <a:chExt cx="37200" cy="833425"/>
          </a:xfrm>
        </p:grpSpPr>
        <p:sp>
          <p:nvSpPr>
            <p:cNvPr id="1300" name="Google Shape;1300;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11"/>
          <p:cNvGrpSpPr/>
          <p:nvPr/>
        </p:nvGrpSpPr>
        <p:grpSpPr>
          <a:xfrm>
            <a:off x="6722900" y="4393700"/>
            <a:ext cx="37200" cy="1232425"/>
            <a:chOff x="367100" y="2392375"/>
            <a:chExt cx="37200" cy="1232425"/>
          </a:xfrm>
        </p:grpSpPr>
        <p:sp>
          <p:nvSpPr>
            <p:cNvPr id="1303" name="Google Shape;1303;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11"/>
          <p:cNvGrpSpPr/>
          <p:nvPr/>
        </p:nvGrpSpPr>
        <p:grpSpPr>
          <a:xfrm>
            <a:off x="7961675" y="3966475"/>
            <a:ext cx="37200" cy="833425"/>
            <a:chOff x="367100" y="2392375"/>
            <a:chExt cx="37200" cy="833425"/>
          </a:xfrm>
        </p:grpSpPr>
        <p:sp>
          <p:nvSpPr>
            <p:cNvPr id="1306" name="Google Shape;1306;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11"/>
          <p:cNvGrpSpPr/>
          <p:nvPr/>
        </p:nvGrpSpPr>
        <p:grpSpPr>
          <a:xfrm>
            <a:off x="8312775" y="4029938"/>
            <a:ext cx="37200" cy="833425"/>
            <a:chOff x="367100" y="2392375"/>
            <a:chExt cx="37200" cy="833425"/>
          </a:xfrm>
        </p:grpSpPr>
        <p:sp>
          <p:nvSpPr>
            <p:cNvPr id="1309" name="Google Shape;1309;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11"/>
          <p:cNvGrpSpPr/>
          <p:nvPr/>
        </p:nvGrpSpPr>
        <p:grpSpPr>
          <a:xfrm>
            <a:off x="8994688" y="3766975"/>
            <a:ext cx="37200" cy="1232425"/>
            <a:chOff x="367100" y="2392375"/>
            <a:chExt cx="37200" cy="1232425"/>
          </a:xfrm>
        </p:grpSpPr>
        <p:sp>
          <p:nvSpPr>
            <p:cNvPr id="1312" name="Google Shape;1312;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 name="Google Shape;1314;p11"/>
          <p:cNvSpPr/>
          <p:nvPr/>
        </p:nvSpPr>
        <p:spPr>
          <a:xfrm>
            <a:off x="7713300" y="3706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1"/>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11"/>
          <p:cNvGrpSpPr/>
          <p:nvPr/>
        </p:nvGrpSpPr>
        <p:grpSpPr>
          <a:xfrm>
            <a:off x="179163" y="3548825"/>
            <a:ext cx="37200" cy="1232425"/>
            <a:chOff x="367100" y="2392375"/>
            <a:chExt cx="37200" cy="1232425"/>
          </a:xfrm>
        </p:grpSpPr>
        <p:sp>
          <p:nvSpPr>
            <p:cNvPr id="1317" name="Google Shape;1317;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11"/>
          <p:cNvGrpSpPr/>
          <p:nvPr/>
        </p:nvGrpSpPr>
        <p:grpSpPr>
          <a:xfrm>
            <a:off x="4435463" y="4466900"/>
            <a:ext cx="37200" cy="833425"/>
            <a:chOff x="367100" y="2392375"/>
            <a:chExt cx="37200" cy="833425"/>
          </a:xfrm>
        </p:grpSpPr>
        <p:sp>
          <p:nvSpPr>
            <p:cNvPr id="1320" name="Google Shape;1320;p1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11"/>
          <p:cNvGrpSpPr/>
          <p:nvPr/>
        </p:nvGrpSpPr>
        <p:grpSpPr>
          <a:xfrm>
            <a:off x="3121763" y="3886425"/>
            <a:ext cx="37200" cy="1232425"/>
            <a:chOff x="367100" y="2392375"/>
            <a:chExt cx="37200" cy="1232425"/>
          </a:xfrm>
        </p:grpSpPr>
        <p:sp>
          <p:nvSpPr>
            <p:cNvPr id="1323" name="Google Shape;1323;p1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11"/>
          <p:cNvGrpSpPr/>
          <p:nvPr/>
        </p:nvGrpSpPr>
        <p:grpSpPr>
          <a:xfrm>
            <a:off x="2067975" y="3450875"/>
            <a:ext cx="37200" cy="2435125"/>
            <a:chOff x="367100" y="2392375"/>
            <a:chExt cx="37200" cy="2435125"/>
          </a:xfrm>
        </p:grpSpPr>
        <p:sp>
          <p:nvSpPr>
            <p:cNvPr id="1326" name="Google Shape;1326;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11"/>
          <p:cNvGrpSpPr/>
          <p:nvPr/>
        </p:nvGrpSpPr>
        <p:grpSpPr>
          <a:xfrm>
            <a:off x="6400500" y="3551438"/>
            <a:ext cx="37200" cy="2435125"/>
            <a:chOff x="367100" y="2392375"/>
            <a:chExt cx="37200" cy="2435125"/>
          </a:xfrm>
        </p:grpSpPr>
        <p:sp>
          <p:nvSpPr>
            <p:cNvPr id="1329" name="Google Shape;1329;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 name="Google Shape;1331;p11"/>
          <p:cNvSpPr/>
          <p:nvPr/>
        </p:nvSpPr>
        <p:spPr>
          <a:xfrm>
            <a:off x="2148550" y="40388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1"/>
          <p:cNvSpPr/>
          <p:nvPr/>
        </p:nvSpPr>
        <p:spPr>
          <a:xfrm>
            <a:off x="6487338" y="3485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11"/>
          <p:cNvGrpSpPr/>
          <p:nvPr/>
        </p:nvGrpSpPr>
        <p:grpSpPr>
          <a:xfrm>
            <a:off x="7679063" y="3615125"/>
            <a:ext cx="37200" cy="2435125"/>
            <a:chOff x="367100" y="2392375"/>
            <a:chExt cx="37200" cy="2435125"/>
          </a:xfrm>
        </p:grpSpPr>
        <p:sp>
          <p:nvSpPr>
            <p:cNvPr id="1334" name="Google Shape;1334;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11"/>
          <p:cNvGrpSpPr/>
          <p:nvPr/>
        </p:nvGrpSpPr>
        <p:grpSpPr>
          <a:xfrm>
            <a:off x="8880050" y="2484213"/>
            <a:ext cx="37200" cy="2435125"/>
            <a:chOff x="367100" y="2392375"/>
            <a:chExt cx="37200" cy="2435125"/>
          </a:xfrm>
        </p:grpSpPr>
        <p:sp>
          <p:nvSpPr>
            <p:cNvPr id="1337" name="Google Shape;1337;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11"/>
          <p:cNvGrpSpPr/>
          <p:nvPr/>
        </p:nvGrpSpPr>
        <p:grpSpPr>
          <a:xfrm>
            <a:off x="1195888" y="2168975"/>
            <a:ext cx="37200" cy="2435125"/>
            <a:chOff x="367100" y="2392375"/>
            <a:chExt cx="37200" cy="2435125"/>
          </a:xfrm>
        </p:grpSpPr>
        <p:sp>
          <p:nvSpPr>
            <p:cNvPr id="1340" name="Google Shape;1340;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11"/>
          <p:cNvGrpSpPr/>
          <p:nvPr/>
        </p:nvGrpSpPr>
        <p:grpSpPr>
          <a:xfrm>
            <a:off x="7389488" y="2198888"/>
            <a:ext cx="37200" cy="2435125"/>
            <a:chOff x="367100" y="2392375"/>
            <a:chExt cx="37200" cy="2435125"/>
          </a:xfrm>
        </p:grpSpPr>
        <p:sp>
          <p:nvSpPr>
            <p:cNvPr id="1343" name="Google Shape;1343;p1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5" name="Google Shape;1345;p11"/>
          <p:cNvSpPr/>
          <p:nvPr/>
        </p:nvSpPr>
        <p:spPr>
          <a:xfrm>
            <a:off x="-416037"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1"/>
          <p:cNvSpPr/>
          <p:nvPr/>
        </p:nvSpPr>
        <p:spPr>
          <a:xfrm>
            <a:off x="8803938" y="770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1"/>
          <p:cNvSpPr txBox="1"/>
          <p:nvPr>
            <p:ph hasCustomPrompt="1" type="title"/>
          </p:nvPr>
        </p:nvSpPr>
        <p:spPr>
          <a:xfrm>
            <a:off x="2402350" y="1705863"/>
            <a:ext cx="4339200" cy="13107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48" name="Google Shape;1348;p11"/>
          <p:cNvSpPr txBox="1"/>
          <p:nvPr>
            <p:ph idx="1" type="subTitle"/>
          </p:nvPr>
        </p:nvSpPr>
        <p:spPr>
          <a:xfrm>
            <a:off x="2402350" y="2940538"/>
            <a:ext cx="43392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349" name="Shape 13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50" name="Shape 1350"/>
        <p:cNvGrpSpPr/>
        <p:nvPr/>
      </p:nvGrpSpPr>
      <p:grpSpPr>
        <a:xfrm>
          <a:off x="0" y="0"/>
          <a:ext cx="0" cy="0"/>
          <a:chOff x="0" y="0"/>
          <a:chExt cx="0" cy="0"/>
        </a:xfrm>
      </p:grpSpPr>
      <p:sp>
        <p:nvSpPr>
          <p:cNvPr id="1351" name="Google Shape;1351;p13"/>
          <p:cNvSpPr/>
          <p:nvPr/>
        </p:nvSpPr>
        <p:spPr>
          <a:xfrm>
            <a:off x="-3013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3"/>
          <p:cNvSpPr/>
          <p:nvPr/>
        </p:nvSpPr>
        <p:spPr>
          <a:xfrm>
            <a:off x="8729500" y="136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13"/>
          <p:cNvGrpSpPr/>
          <p:nvPr/>
        </p:nvGrpSpPr>
        <p:grpSpPr>
          <a:xfrm>
            <a:off x="3276675" y="4340850"/>
            <a:ext cx="7141649" cy="2247459"/>
            <a:chOff x="3025400" y="1754925"/>
            <a:chExt cx="7141649" cy="2247459"/>
          </a:xfrm>
        </p:grpSpPr>
        <p:sp>
          <p:nvSpPr>
            <p:cNvPr id="1354" name="Google Shape;1354;p13"/>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3"/>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3"/>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3"/>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3"/>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3"/>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3"/>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3"/>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3"/>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3"/>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3"/>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3"/>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3"/>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3"/>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3"/>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3"/>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3"/>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3"/>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3"/>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3"/>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3"/>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3"/>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3"/>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3"/>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3"/>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3"/>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3"/>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13"/>
          <p:cNvGrpSpPr/>
          <p:nvPr/>
        </p:nvGrpSpPr>
        <p:grpSpPr>
          <a:xfrm rot="-9787080">
            <a:off x="-2568209" y="4159542"/>
            <a:ext cx="7141613" cy="2247447"/>
            <a:chOff x="3025400" y="1754925"/>
            <a:chExt cx="7141649" cy="2247459"/>
          </a:xfrm>
        </p:grpSpPr>
        <p:sp>
          <p:nvSpPr>
            <p:cNvPr id="1382" name="Google Shape;1382;p13"/>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3"/>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3"/>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3"/>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3"/>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3"/>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3"/>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3"/>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3"/>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3"/>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3"/>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3"/>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3"/>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3"/>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3"/>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3"/>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3"/>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3"/>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3"/>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3"/>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3"/>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3"/>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3"/>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3"/>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3"/>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3"/>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3"/>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 name="Google Shape;1409;p13"/>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3"/>
          <p:cNvSpPr/>
          <p:nvPr/>
        </p:nvSpPr>
        <p:spPr>
          <a:xfrm>
            <a:off x="3214375"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3"/>
          <p:cNvSpPr/>
          <p:nvPr/>
        </p:nvSpPr>
        <p:spPr>
          <a:xfrm>
            <a:off x="794850" y="43622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3"/>
          <p:cNvSpPr/>
          <p:nvPr/>
        </p:nvSpPr>
        <p:spPr>
          <a:xfrm>
            <a:off x="5990238"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3"/>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3"/>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3"/>
          <p:cNvSpPr/>
          <p:nvPr/>
        </p:nvSpPr>
        <p:spPr>
          <a:xfrm>
            <a:off x="4175563" y="46622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3"/>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 name="Google Shape;1417;p13"/>
          <p:cNvGrpSpPr/>
          <p:nvPr/>
        </p:nvGrpSpPr>
        <p:grpSpPr>
          <a:xfrm>
            <a:off x="367100" y="3091113"/>
            <a:ext cx="37200" cy="2435125"/>
            <a:chOff x="367100" y="2392375"/>
            <a:chExt cx="37200" cy="2435125"/>
          </a:xfrm>
        </p:grpSpPr>
        <p:sp>
          <p:nvSpPr>
            <p:cNvPr id="1418" name="Google Shape;1418;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13"/>
          <p:cNvGrpSpPr/>
          <p:nvPr/>
        </p:nvGrpSpPr>
        <p:grpSpPr>
          <a:xfrm>
            <a:off x="881275" y="4986413"/>
            <a:ext cx="37200" cy="833425"/>
            <a:chOff x="367100" y="2392375"/>
            <a:chExt cx="37200" cy="833425"/>
          </a:xfrm>
        </p:grpSpPr>
        <p:sp>
          <p:nvSpPr>
            <p:cNvPr id="1421" name="Google Shape;1421;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13"/>
          <p:cNvGrpSpPr/>
          <p:nvPr/>
        </p:nvGrpSpPr>
        <p:grpSpPr>
          <a:xfrm>
            <a:off x="2579388" y="4753675"/>
            <a:ext cx="37200" cy="1232425"/>
            <a:chOff x="367100" y="2392375"/>
            <a:chExt cx="37200" cy="1232425"/>
          </a:xfrm>
        </p:grpSpPr>
        <p:sp>
          <p:nvSpPr>
            <p:cNvPr id="1424" name="Google Shape;1424;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13"/>
          <p:cNvGrpSpPr/>
          <p:nvPr/>
        </p:nvGrpSpPr>
        <p:grpSpPr>
          <a:xfrm>
            <a:off x="1123750" y="4543113"/>
            <a:ext cx="37200" cy="833425"/>
            <a:chOff x="367100" y="2392375"/>
            <a:chExt cx="37200" cy="833425"/>
          </a:xfrm>
        </p:grpSpPr>
        <p:sp>
          <p:nvSpPr>
            <p:cNvPr id="1427" name="Google Shape;1427;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13"/>
          <p:cNvGrpSpPr/>
          <p:nvPr/>
        </p:nvGrpSpPr>
        <p:grpSpPr>
          <a:xfrm>
            <a:off x="8663900" y="2917463"/>
            <a:ext cx="37200" cy="2435125"/>
            <a:chOff x="367100" y="2392375"/>
            <a:chExt cx="37200" cy="2435125"/>
          </a:xfrm>
        </p:grpSpPr>
        <p:sp>
          <p:nvSpPr>
            <p:cNvPr id="1430" name="Google Shape;1430;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13"/>
          <p:cNvGrpSpPr/>
          <p:nvPr/>
        </p:nvGrpSpPr>
        <p:grpSpPr>
          <a:xfrm>
            <a:off x="658425" y="4271275"/>
            <a:ext cx="37200" cy="1232425"/>
            <a:chOff x="367100" y="2392375"/>
            <a:chExt cx="37200" cy="1232425"/>
          </a:xfrm>
        </p:grpSpPr>
        <p:sp>
          <p:nvSpPr>
            <p:cNvPr id="1433" name="Google Shape;1433;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13"/>
          <p:cNvGrpSpPr/>
          <p:nvPr/>
        </p:nvGrpSpPr>
        <p:grpSpPr>
          <a:xfrm>
            <a:off x="3451700" y="4543125"/>
            <a:ext cx="37200" cy="833425"/>
            <a:chOff x="367100" y="2392375"/>
            <a:chExt cx="37200" cy="833425"/>
          </a:xfrm>
        </p:grpSpPr>
        <p:sp>
          <p:nvSpPr>
            <p:cNvPr id="1436" name="Google Shape;1436;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13"/>
          <p:cNvGrpSpPr/>
          <p:nvPr/>
        </p:nvGrpSpPr>
        <p:grpSpPr>
          <a:xfrm>
            <a:off x="4418513" y="4333125"/>
            <a:ext cx="37200" cy="833425"/>
            <a:chOff x="367100" y="2392375"/>
            <a:chExt cx="37200" cy="833425"/>
          </a:xfrm>
        </p:grpSpPr>
        <p:sp>
          <p:nvSpPr>
            <p:cNvPr id="1439" name="Google Shape;1439;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13"/>
          <p:cNvGrpSpPr/>
          <p:nvPr/>
        </p:nvGrpSpPr>
        <p:grpSpPr>
          <a:xfrm>
            <a:off x="2119200" y="4683913"/>
            <a:ext cx="37200" cy="833425"/>
            <a:chOff x="367100" y="2392375"/>
            <a:chExt cx="37200" cy="833425"/>
          </a:xfrm>
        </p:grpSpPr>
        <p:sp>
          <p:nvSpPr>
            <p:cNvPr id="1442" name="Google Shape;1442;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13"/>
          <p:cNvGrpSpPr/>
          <p:nvPr/>
        </p:nvGrpSpPr>
        <p:grpSpPr>
          <a:xfrm>
            <a:off x="7713288" y="4866550"/>
            <a:ext cx="37200" cy="833425"/>
            <a:chOff x="367100" y="2392375"/>
            <a:chExt cx="37200" cy="833425"/>
          </a:xfrm>
        </p:grpSpPr>
        <p:sp>
          <p:nvSpPr>
            <p:cNvPr id="1445" name="Google Shape;1445;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13"/>
          <p:cNvGrpSpPr/>
          <p:nvPr/>
        </p:nvGrpSpPr>
        <p:grpSpPr>
          <a:xfrm>
            <a:off x="5876450" y="4720788"/>
            <a:ext cx="37200" cy="833425"/>
            <a:chOff x="367100" y="2392375"/>
            <a:chExt cx="37200" cy="833425"/>
          </a:xfrm>
        </p:grpSpPr>
        <p:sp>
          <p:nvSpPr>
            <p:cNvPr id="1448" name="Google Shape;1448;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13"/>
          <p:cNvGrpSpPr/>
          <p:nvPr/>
        </p:nvGrpSpPr>
        <p:grpSpPr>
          <a:xfrm>
            <a:off x="4500363" y="2941413"/>
            <a:ext cx="37200" cy="2435125"/>
            <a:chOff x="367100" y="2392375"/>
            <a:chExt cx="37200" cy="2435125"/>
          </a:xfrm>
        </p:grpSpPr>
        <p:sp>
          <p:nvSpPr>
            <p:cNvPr id="1451" name="Google Shape;1451;p1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13"/>
          <p:cNvGrpSpPr/>
          <p:nvPr/>
        </p:nvGrpSpPr>
        <p:grpSpPr>
          <a:xfrm>
            <a:off x="5316300" y="4543113"/>
            <a:ext cx="37200" cy="833425"/>
            <a:chOff x="367100" y="2392375"/>
            <a:chExt cx="37200" cy="833425"/>
          </a:xfrm>
        </p:grpSpPr>
        <p:sp>
          <p:nvSpPr>
            <p:cNvPr id="1454" name="Google Shape;1454;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13"/>
          <p:cNvGrpSpPr/>
          <p:nvPr/>
        </p:nvGrpSpPr>
        <p:grpSpPr>
          <a:xfrm>
            <a:off x="6646700" y="4622300"/>
            <a:ext cx="37200" cy="1232425"/>
            <a:chOff x="367100" y="2392375"/>
            <a:chExt cx="37200" cy="1232425"/>
          </a:xfrm>
        </p:grpSpPr>
        <p:sp>
          <p:nvSpPr>
            <p:cNvPr id="1457" name="Google Shape;1457;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13"/>
          <p:cNvGrpSpPr/>
          <p:nvPr/>
        </p:nvGrpSpPr>
        <p:grpSpPr>
          <a:xfrm>
            <a:off x="8766100" y="4428750"/>
            <a:ext cx="37200" cy="833425"/>
            <a:chOff x="367100" y="2392375"/>
            <a:chExt cx="37200" cy="833425"/>
          </a:xfrm>
        </p:grpSpPr>
        <p:sp>
          <p:nvSpPr>
            <p:cNvPr id="1460" name="Google Shape;1460;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13"/>
          <p:cNvGrpSpPr/>
          <p:nvPr/>
        </p:nvGrpSpPr>
        <p:grpSpPr>
          <a:xfrm>
            <a:off x="8333088" y="4546963"/>
            <a:ext cx="37200" cy="833425"/>
            <a:chOff x="367100" y="2392375"/>
            <a:chExt cx="37200" cy="833425"/>
          </a:xfrm>
        </p:grpSpPr>
        <p:sp>
          <p:nvSpPr>
            <p:cNvPr id="1463" name="Google Shape;1463;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13"/>
          <p:cNvGrpSpPr/>
          <p:nvPr/>
        </p:nvGrpSpPr>
        <p:grpSpPr>
          <a:xfrm>
            <a:off x="9008488" y="3926850"/>
            <a:ext cx="37200" cy="1232425"/>
            <a:chOff x="367100" y="2392375"/>
            <a:chExt cx="37200" cy="1232425"/>
          </a:xfrm>
        </p:grpSpPr>
        <p:sp>
          <p:nvSpPr>
            <p:cNvPr id="1466" name="Google Shape;1466;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 name="Google Shape;1468;p13"/>
          <p:cNvSpPr/>
          <p:nvPr/>
        </p:nvSpPr>
        <p:spPr>
          <a:xfrm>
            <a:off x="7556900" y="47762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3"/>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 name="Google Shape;1470;p13"/>
          <p:cNvGrpSpPr/>
          <p:nvPr/>
        </p:nvGrpSpPr>
        <p:grpSpPr>
          <a:xfrm>
            <a:off x="179163" y="3853625"/>
            <a:ext cx="37200" cy="1232425"/>
            <a:chOff x="367100" y="2392375"/>
            <a:chExt cx="37200" cy="1232425"/>
          </a:xfrm>
        </p:grpSpPr>
        <p:sp>
          <p:nvSpPr>
            <p:cNvPr id="1471" name="Google Shape;1471;p1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13"/>
          <p:cNvGrpSpPr/>
          <p:nvPr/>
        </p:nvGrpSpPr>
        <p:grpSpPr>
          <a:xfrm>
            <a:off x="4664063" y="4543100"/>
            <a:ext cx="37200" cy="833425"/>
            <a:chOff x="367100" y="2392375"/>
            <a:chExt cx="37200" cy="833425"/>
          </a:xfrm>
        </p:grpSpPr>
        <p:sp>
          <p:nvSpPr>
            <p:cNvPr id="1474" name="Google Shape;1474;p1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 name="Google Shape;1476;p1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77" name="Google Shape;1477;p13"/>
          <p:cNvSpPr txBox="1"/>
          <p:nvPr>
            <p:ph idx="2" type="title"/>
          </p:nvPr>
        </p:nvSpPr>
        <p:spPr>
          <a:xfrm>
            <a:off x="1957350" y="1436200"/>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8" name="Google Shape;1478;p13"/>
          <p:cNvSpPr txBox="1"/>
          <p:nvPr>
            <p:ph idx="1" type="subTitle"/>
          </p:nvPr>
        </p:nvSpPr>
        <p:spPr>
          <a:xfrm>
            <a:off x="1957350" y="1696970"/>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79" name="Google Shape;1479;p13"/>
          <p:cNvSpPr txBox="1"/>
          <p:nvPr>
            <p:ph hasCustomPrompt="1" idx="3" type="title"/>
          </p:nvPr>
        </p:nvSpPr>
        <p:spPr>
          <a:xfrm>
            <a:off x="1064566" y="1495488"/>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480" name="Google Shape;1480;p13"/>
          <p:cNvSpPr txBox="1"/>
          <p:nvPr>
            <p:ph idx="4" type="title"/>
          </p:nvPr>
        </p:nvSpPr>
        <p:spPr>
          <a:xfrm>
            <a:off x="1957350" y="2506199"/>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1" name="Google Shape;1481;p13"/>
          <p:cNvSpPr txBox="1"/>
          <p:nvPr>
            <p:ph idx="5" type="subTitle"/>
          </p:nvPr>
        </p:nvSpPr>
        <p:spPr>
          <a:xfrm>
            <a:off x="1957350" y="2766955"/>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82" name="Google Shape;1482;p13"/>
          <p:cNvSpPr txBox="1"/>
          <p:nvPr>
            <p:ph hasCustomPrompt="1" idx="6" type="title"/>
          </p:nvPr>
        </p:nvSpPr>
        <p:spPr>
          <a:xfrm>
            <a:off x="1064566" y="2565482"/>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483" name="Google Shape;1483;p13"/>
          <p:cNvSpPr txBox="1"/>
          <p:nvPr>
            <p:ph idx="7" type="title"/>
          </p:nvPr>
        </p:nvSpPr>
        <p:spPr>
          <a:xfrm>
            <a:off x="1957350" y="3576175"/>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4" name="Google Shape;1484;p13"/>
          <p:cNvSpPr txBox="1"/>
          <p:nvPr>
            <p:ph idx="8" type="subTitle"/>
          </p:nvPr>
        </p:nvSpPr>
        <p:spPr>
          <a:xfrm>
            <a:off x="1957350" y="3836916"/>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85" name="Google Shape;1485;p13"/>
          <p:cNvSpPr txBox="1"/>
          <p:nvPr>
            <p:ph hasCustomPrompt="1" idx="9" type="title"/>
          </p:nvPr>
        </p:nvSpPr>
        <p:spPr>
          <a:xfrm>
            <a:off x="1064566" y="3635463"/>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486" name="Google Shape;1486;p13"/>
          <p:cNvSpPr txBox="1"/>
          <p:nvPr>
            <p:ph idx="13" type="title"/>
          </p:nvPr>
        </p:nvSpPr>
        <p:spPr>
          <a:xfrm>
            <a:off x="5721700" y="1436200"/>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7" name="Google Shape;1487;p13"/>
          <p:cNvSpPr txBox="1"/>
          <p:nvPr>
            <p:ph idx="14" type="subTitle"/>
          </p:nvPr>
        </p:nvSpPr>
        <p:spPr>
          <a:xfrm>
            <a:off x="5721700" y="1696970"/>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88" name="Google Shape;1488;p13"/>
          <p:cNvSpPr txBox="1"/>
          <p:nvPr>
            <p:ph hasCustomPrompt="1" idx="15" type="title"/>
          </p:nvPr>
        </p:nvSpPr>
        <p:spPr>
          <a:xfrm>
            <a:off x="4828916" y="1495475"/>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489" name="Google Shape;1489;p13"/>
          <p:cNvSpPr txBox="1"/>
          <p:nvPr>
            <p:ph idx="16" type="title"/>
          </p:nvPr>
        </p:nvSpPr>
        <p:spPr>
          <a:xfrm>
            <a:off x="5721700" y="2506199"/>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0" name="Google Shape;1490;p13"/>
          <p:cNvSpPr txBox="1"/>
          <p:nvPr>
            <p:ph idx="17" type="subTitle"/>
          </p:nvPr>
        </p:nvSpPr>
        <p:spPr>
          <a:xfrm>
            <a:off x="5721700" y="2766955"/>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1" name="Google Shape;1491;p13"/>
          <p:cNvSpPr txBox="1"/>
          <p:nvPr>
            <p:ph hasCustomPrompt="1" idx="18" type="title"/>
          </p:nvPr>
        </p:nvSpPr>
        <p:spPr>
          <a:xfrm>
            <a:off x="4828916" y="2565469"/>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1492" name="Google Shape;1492;p13"/>
          <p:cNvSpPr txBox="1"/>
          <p:nvPr>
            <p:ph idx="19" type="title"/>
          </p:nvPr>
        </p:nvSpPr>
        <p:spPr>
          <a:xfrm>
            <a:off x="5721700" y="3576175"/>
            <a:ext cx="2416500" cy="283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3" name="Google Shape;1493;p13"/>
          <p:cNvSpPr txBox="1"/>
          <p:nvPr>
            <p:ph idx="20" type="subTitle"/>
          </p:nvPr>
        </p:nvSpPr>
        <p:spPr>
          <a:xfrm>
            <a:off x="5721700" y="3836916"/>
            <a:ext cx="2416500" cy="5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94" name="Google Shape;1494;p13"/>
          <p:cNvSpPr txBox="1"/>
          <p:nvPr>
            <p:ph hasCustomPrompt="1" idx="21" type="title"/>
          </p:nvPr>
        </p:nvSpPr>
        <p:spPr>
          <a:xfrm>
            <a:off x="4828916" y="3635463"/>
            <a:ext cx="809700" cy="6576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495" name="Shape 1495"/>
        <p:cNvGrpSpPr/>
        <p:nvPr/>
      </p:nvGrpSpPr>
      <p:grpSpPr>
        <a:xfrm>
          <a:off x="0" y="0"/>
          <a:ext cx="0" cy="0"/>
          <a:chOff x="0" y="0"/>
          <a:chExt cx="0" cy="0"/>
        </a:xfrm>
      </p:grpSpPr>
      <p:grpSp>
        <p:nvGrpSpPr>
          <p:cNvPr id="1496" name="Google Shape;1496;p14"/>
          <p:cNvGrpSpPr/>
          <p:nvPr/>
        </p:nvGrpSpPr>
        <p:grpSpPr>
          <a:xfrm rot="1090926">
            <a:off x="-545556" y="2930193"/>
            <a:ext cx="10235113" cy="3220964"/>
            <a:chOff x="3025400" y="1754925"/>
            <a:chExt cx="7141649" cy="2247459"/>
          </a:xfrm>
        </p:grpSpPr>
        <p:sp>
          <p:nvSpPr>
            <p:cNvPr id="1497" name="Google Shape;1497;p14"/>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4"/>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4"/>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4"/>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4"/>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4"/>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4"/>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4"/>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4"/>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4"/>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4"/>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4"/>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4"/>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4"/>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4"/>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4"/>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4"/>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4"/>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4"/>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4"/>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4"/>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4"/>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4"/>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4"/>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4"/>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4"/>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4"/>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 name="Google Shape;1524;p14"/>
          <p:cNvSpPr/>
          <p:nvPr/>
        </p:nvSpPr>
        <p:spPr>
          <a:xfrm>
            <a:off x="4700688" y="4175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4"/>
          <p:cNvSpPr/>
          <p:nvPr/>
        </p:nvSpPr>
        <p:spPr>
          <a:xfrm>
            <a:off x="7086813" y="4075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4"/>
          <p:cNvSpPr/>
          <p:nvPr/>
        </p:nvSpPr>
        <p:spPr>
          <a:xfrm>
            <a:off x="245325" y="20177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4"/>
          <p:cNvSpPr/>
          <p:nvPr/>
        </p:nvSpPr>
        <p:spPr>
          <a:xfrm>
            <a:off x="-391825" y="315027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4"/>
          <p:cNvSpPr/>
          <p:nvPr/>
        </p:nvSpPr>
        <p:spPr>
          <a:xfrm>
            <a:off x="1298025" y="3262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4"/>
          <p:cNvSpPr/>
          <p:nvPr/>
        </p:nvSpPr>
        <p:spPr>
          <a:xfrm flipH="1">
            <a:off x="362254" y="3447607"/>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4"/>
          <p:cNvSpPr/>
          <p:nvPr/>
        </p:nvSpPr>
        <p:spPr>
          <a:xfrm flipH="1">
            <a:off x="4523719" y="4586034"/>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14"/>
          <p:cNvGrpSpPr/>
          <p:nvPr/>
        </p:nvGrpSpPr>
        <p:grpSpPr>
          <a:xfrm flipH="1">
            <a:off x="8890019" y="2530164"/>
            <a:ext cx="37200" cy="2435125"/>
            <a:chOff x="367100" y="2392375"/>
            <a:chExt cx="37200" cy="2435125"/>
          </a:xfrm>
        </p:grpSpPr>
        <p:sp>
          <p:nvSpPr>
            <p:cNvPr id="1532" name="Google Shape;153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14"/>
          <p:cNvGrpSpPr/>
          <p:nvPr/>
        </p:nvGrpSpPr>
        <p:grpSpPr>
          <a:xfrm flipH="1">
            <a:off x="8528258" y="4224417"/>
            <a:ext cx="37200" cy="833425"/>
            <a:chOff x="367100" y="2392375"/>
            <a:chExt cx="37200" cy="833425"/>
          </a:xfrm>
        </p:grpSpPr>
        <p:sp>
          <p:nvSpPr>
            <p:cNvPr id="1535" name="Google Shape;1535;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14"/>
          <p:cNvGrpSpPr/>
          <p:nvPr/>
        </p:nvGrpSpPr>
        <p:grpSpPr>
          <a:xfrm flipH="1">
            <a:off x="3665318" y="3617891"/>
            <a:ext cx="37200" cy="1232425"/>
            <a:chOff x="367100" y="2392375"/>
            <a:chExt cx="37200" cy="1232425"/>
          </a:xfrm>
        </p:grpSpPr>
        <p:sp>
          <p:nvSpPr>
            <p:cNvPr id="1538" name="Google Shape;1538;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14"/>
          <p:cNvGrpSpPr/>
          <p:nvPr/>
        </p:nvGrpSpPr>
        <p:grpSpPr>
          <a:xfrm flipH="1">
            <a:off x="593542" y="2530165"/>
            <a:ext cx="37200" cy="2435125"/>
            <a:chOff x="367100" y="2392375"/>
            <a:chExt cx="37200" cy="2435125"/>
          </a:xfrm>
        </p:grpSpPr>
        <p:sp>
          <p:nvSpPr>
            <p:cNvPr id="1541" name="Google Shape;1541;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14"/>
          <p:cNvGrpSpPr/>
          <p:nvPr/>
        </p:nvGrpSpPr>
        <p:grpSpPr>
          <a:xfrm flipH="1">
            <a:off x="8751100" y="3814078"/>
            <a:ext cx="37200" cy="1232425"/>
            <a:chOff x="367100" y="2392375"/>
            <a:chExt cx="37200" cy="1232425"/>
          </a:xfrm>
        </p:grpSpPr>
        <p:sp>
          <p:nvSpPr>
            <p:cNvPr id="1544" name="Google Shape;1544;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14"/>
          <p:cNvGrpSpPr/>
          <p:nvPr/>
        </p:nvGrpSpPr>
        <p:grpSpPr>
          <a:xfrm flipH="1">
            <a:off x="6034130" y="3900729"/>
            <a:ext cx="37200" cy="833425"/>
            <a:chOff x="367100" y="2392375"/>
            <a:chExt cx="37200" cy="833425"/>
          </a:xfrm>
        </p:grpSpPr>
        <p:sp>
          <p:nvSpPr>
            <p:cNvPr id="1547" name="Google Shape;1547;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14"/>
          <p:cNvGrpSpPr/>
          <p:nvPr/>
        </p:nvGrpSpPr>
        <p:grpSpPr>
          <a:xfrm flipH="1">
            <a:off x="4838764" y="4256928"/>
            <a:ext cx="37200" cy="833425"/>
            <a:chOff x="367100" y="2392375"/>
            <a:chExt cx="37200" cy="833425"/>
          </a:xfrm>
        </p:grpSpPr>
        <p:sp>
          <p:nvSpPr>
            <p:cNvPr id="1550" name="Google Shape;1550;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14"/>
          <p:cNvGrpSpPr/>
          <p:nvPr/>
        </p:nvGrpSpPr>
        <p:grpSpPr>
          <a:xfrm flipH="1">
            <a:off x="7290381" y="4531516"/>
            <a:ext cx="37200" cy="833425"/>
            <a:chOff x="367100" y="2392375"/>
            <a:chExt cx="37200" cy="833425"/>
          </a:xfrm>
        </p:grpSpPr>
        <p:sp>
          <p:nvSpPr>
            <p:cNvPr id="1553" name="Google Shape;1553;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14"/>
          <p:cNvGrpSpPr/>
          <p:nvPr/>
        </p:nvGrpSpPr>
        <p:grpSpPr>
          <a:xfrm flipH="1">
            <a:off x="1467921" y="3952153"/>
            <a:ext cx="37200" cy="833425"/>
            <a:chOff x="367100" y="2392375"/>
            <a:chExt cx="37200" cy="833425"/>
          </a:xfrm>
        </p:grpSpPr>
        <p:sp>
          <p:nvSpPr>
            <p:cNvPr id="1556" name="Google Shape;1556;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14"/>
          <p:cNvGrpSpPr/>
          <p:nvPr/>
        </p:nvGrpSpPr>
        <p:grpSpPr>
          <a:xfrm flipH="1">
            <a:off x="3128018" y="4238304"/>
            <a:ext cx="37200" cy="833425"/>
            <a:chOff x="367100" y="2392375"/>
            <a:chExt cx="37200" cy="833425"/>
          </a:xfrm>
        </p:grpSpPr>
        <p:sp>
          <p:nvSpPr>
            <p:cNvPr id="1559" name="Google Shape;1559;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14"/>
          <p:cNvGrpSpPr/>
          <p:nvPr/>
        </p:nvGrpSpPr>
        <p:grpSpPr>
          <a:xfrm flipH="1">
            <a:off x="4018898" y="4256916"/>
            <a:ext cx="37200" cy="833425"/>
            <a:chOff x="367100" y="2392375"/>
            <a:chExt cx="37200" cy="833425"/>
          </a:xfrm>
        </p:grpSpPr>
        <p:sp>
          <p:nvSpPr>
            <p:cNvPr id="1562" name="Google Shape;1562;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14"/>
          <p:cNvGrpSpPr/>
          <p:nvPr/>
        </p:nvGrpSpPr>
        <p:grpSpPr>
          <a:xfrm flipH="1">
            <a:off x="2686861" y="3860303"/>
            <a:ext cx="37200" cy="1232425"/>
            <a:chOff x="367100" y="2392375"/>
            <a:chExt cx="37200" cy="1232425"/>
          </a:xfrm>
        </p:grpSpPr>
        <p:sp>
          <p:nvSpPr>
            <p:cNvPr id="1565" name="Google Shape;1565;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14"/>
          <p:cNvGrpSpPr/>
          <p:nvPr/>
        </p:nvGrpSpPr>
        <p:grpSpPr>
          <a:xfrm flipH="1">
            <a:off x="1100610" y="3933529"/>
            <a:ext cx="37200" cy="833425"/>
            <a:chOff x="367100" y="2392375"/>
            <a:chExt cx="37200" cy="833425"/>
          </a:xfrm>
        </p:grpSpPr>
        <p:sp>
          <p:nvSpPr>
            <p:cNvPr id="1568" name="Google Shape;1568;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14"/>
          <p:cNvGrpSpPr/>
          <p:nvPr/>
        </p:nvGrpSpPr>
        <p:grpSpPr>
          <a:xfrm flipH="1">
            <a:off x="897655" y="4006015"/>
            <a:ext cx="37200" cy="833425"/>
            <a:chOff x="367100" y="2392375"/>
            <a:chExt cx="37200" cy="833425"/>
          </a:xfrm>
        </p:grpSpPr>
        <p:sp>
          <p:nvSpPr>
            <p:cNvPr id="1571" name="Google Shape;1571;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14"/>
          <p:cNvGrpSpPr/>
          <p:nvPr/>
        </p:nvGrpSpPr>
        <p:grpSpPr>
          <a:xfrm flipH="1">
            <a:off x="338964" y="3846491"/>
            <a:ext cx="37200" cy="1232425"/>
            <a:chOff x="367100" y="2392375"/>
            <a:chExt cx="37200" cy="1232425"/>
          </a:xfrm>
        </p:grpSpPr>
        <p:sp>
          <p:nvSpPr>
            <p:cNvPr id="1574" name="Google Shape;1574;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 name="Google Shape;1576;p14"/>
          <p:cNvSpPr/>
          <p:nvPr/>
        </p:nvSpPr>
        <p:spPr>
          <a:xfrm flipH="1">
            <a:off x="1262464" y="450983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4"/>
          <p:cNvSpPr/>
          <p:nvPr/>
        </p:nvSpPr>
        <p:spPr>
          <a:xfrm flipH="1">
            <a:off x="1982343" y="4592753"/>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 name="Google Shape;1578;p14"/>
          <p:cNvGrpSpPr/>
          <p:nvPr/>
        </p:nvGrpSpPr>
        <p:grpSpPr>
          <a:xfrm flipH="1">
            <a:off x="9077949" y="3701228"/>
            <a:ext cx="37200" cy="1232425"/>
            <a:chOff x="367100" y="2392375"/>
            <a:chExt cx="37200" cy="1232425"/>
          </a:xfrm>
        </p:grpSpPr>
        <p:sp>
          <p:nvSpPr>
            <p:cNvPr id="1579" name="Google Shape;1579;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14"/>
          <p:cNvGrpSpPr/>
          <p:nvPr/>
        </p:nvGrpSpPr>
        <p:grpSpPr>
          <a:xfrm flipH="1">
            <a:off x="228356" y="2453965"/>
            <a:ext cx="37200" cy="2435125"/>
            <a:chOff x="367100" y="2392375"/>
            <a:chExt cx="37200" cy="2435125"/>
          </a:xfrm>
        </p:grpSpPr>
        <p:sp>
          <p:nvSpPr>
            <p:cNvPr id="1582" name="Google Shape;158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14"/>
          <p:cNvGrpSpPr/>
          <p:nvPr/>
        </p:nvGrpSpPr>
        <p:grpSpPr>
          <a:xfrm flipH="1">
            <a:off x="2953925" y="3596415"/>
            <a:ext cx="37200" cy="833425"/>
            <a:chOff x="367100" y="2392375"/>
            <a:chExt cx="37200" cy="833425"/>
          </a:xfrm>
        </p:grpSpPr>
        <p:sp>
          <p:nvSpPr>
            <p:cNvPr id="1585" name="Google Shape;1585;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14"/>
          <p:cNvGrpSpPr/>
          <p:nvPr/>
        </p:nvGrpSpPr>
        <p:grpSpPr>
          <a:xfrm flipH="1">
            <a:off x="3514053" y="3952141"/>
            <a:ext cx="37200" cy="833425"/>
            <a:chOff x="367100" y="2392375"/>
            <a:chExt cx="37200" cy="833425"/>
          </a:xfrm>
        </p:grpSpPr>
        <p:sp>
          <p:nvSpPr>
            <p:cNvPr id="1588" name="Google Shape;1588;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14"/>
          <p:cNvGrpSpPr/>
          <p:nvPr/>
        </p:nvGrpSpPr>
        <p:grpSpPr>
          <a:xfrm flipH="1">
            <a:off x="2393797" y="3023851"/>
            <a:ext cx="37200" cy="1232425"/>
            <a:chOff x="367100" y="2392375"/>
            <a:chExt cx="37200" cy="1232425"/>
          </a:xfrm>
        </p:grpSpPr>
        <p:sp>
          <p:nvSpPr>
            <p:cNvPr id="1591" name="Google Shape;1591;p1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14"/>
          <p:cNvSpPr/>
          <p:nvPr/>
        </p:nvSpPr>
        <p:spPr>
          <a:xfrm flipH="1">
            <a:off x="1201736" y="3267707"/>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4"/>
          <p:cNvSpPr/>
          <p:nvPr/>
        </p:nvSpPr>
        <p:spPr>
          <a:xfrm flipH="1">
            <a:off x="2039441" y="3837777"/>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14"/>
          <p:cNvGrpSpPr/>
          <p:nvPr/>
        </p:nvGrpSpPr>
        <p:grpSpPr>
          <a:xfrm flipH="1">
            <a:off x="7964362" y="4674414"/>
            <a:ext cx="37200" cy="341729"/>
            <a:chOff x="367100" y="2392375"/>
            <a:chExt cx="37200" cy="341729"/>
          </a:xfrm>
        </p:grpSpPr>
        <p:sp>
          <p:nvSpPr>
            <p:cNvPr id="1596" name="Google Shape;1596;p14"/>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14"/>
          <p:cNvGrpSpPr/>
          <p:nvPr/>
        </p:nvGrpSpPr>
        <p:grpSpPr>
          <a:xfrm flipH="1">
            <a:off x="1124196" y="2201987"/>
            <a:ext cx="37200" cy="2435125"/>
            <a:chOff x="367100" y="2392375"/>
            <a:chExt cx="37200" cy="2435125"/>
          </a:xfrm>
        </p:grpSpPr>
        <p:sp>
          <p:nvSpPr>
            <p:cNvPr id="1599" name="Google Shape;1599;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14"/>
          <p:cNvGrpSpPr/>
          <p:nvPr/>
        </p:nvGrpSpPr>
        <p:grpSpPr>
          <a:xfrm flipH="1">
            <a:off x="2135982" y="1861336"/>
            <a:ext cx="37200" cy="2435125"/>
            <a:chOff x="367100" y="2392375"/>
            <a:chExt cx="37200" cy="2435125"/>
          </a:xfrm>
        </p:grpSpPr>
        <p:sp>
          <p:nvSpPr>
            <p:cNvPr id="1602" name="Google Shape;1602;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14"/>
          <p:cNvGrpSpPr/>
          <p:nvPr/>
        </p:nvGrpSpPr>
        <p:grpSpPr>
          <a:xfrm flipH="1">
            <a:off x="1758997" y="1161285"/>
            <a:ext cx="37200" cy="3553537"/>
            <a:chOff x="367100" y="2392375"/>
            <a:chExt cx="37200" cy="3553537"/>
          </a:xfrm>
        </p:grpSpPr>
        <p:sp>
          <p:nvSpPr>
            <p:cNvPr id="1605" name="Google Shape;1605;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14"/>
          <p:cNvGrpSpPr/>
          <p:nvPr/>
        </p:nvGrpSpPr>
        <p:grpSpPr>
          <a:xfrm flipH="1">
            <a:off x="1303564" y="2441538"/>
            <a:ext cx="37200" cy="2435125"/>
            <a:chOff x="367100" y="2392375"/>
            <a:chExt cx="37200" cy="2435125"/>
          </a:xfrm>
        </p:grpSpPr>
        <p:sp>
          <p:nvSpPr>
            <p:cNvPr id="1608" name="Google Shape;1608;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14"/>
          <p:cNvGrpSpPr/>
          <p:nvPr/>
        </p:nvGrpSpPr>
        <p:grpSpPr>
          <a:xfrm flipH="1">
            <a:off x="3220065" y="905984"/>
            <a:ext cx="37200" cy="3553537"/>
            <a:chOff x="367100" y="2392375"/>
            <a:chExt cx="37200" cy="3553537"/>
          </a:xfrm>
        </p:grpSpPr>
        <p:sp>
          <p:nvSpPr>
            <p:cNvPr id="1611" name="Google Shape;1611;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14"/>
          <p:cNvGrpSpPr/>
          <p:nvPr/>
        </p:nvGrpSpPr>
        <p:grpSpPr>
          <a:xfrm flipH="1">
            <a:off x="2806931" y="2157612"/>
            <a:ext cx="37200" cy="2435125"/>
            <a:chOff x="367100" y="2392375"/>
            <a:chExt cx="37200" cy="2435125"/>
          </a:xfrm>
        </p:grpSpPr>
        <p:sp>
          <p:nvSpPr>
            <p:cNvPr id="1614" name="Google Shape;1614;p1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14"/>
          <p:cNvGrpSpPr/>
          <p:nvPr/>
        </p:nvGrpSpPr>
        <p:grpSpPr>
          <a:xfrm flipH="1">
            <a:off x="2055260" y="4175529"/>
            <a:ext cx="37200" cy="833425"/>
            <a:chOff x="367100" y="2392375"/>
            <a:chExt cx="37200" cy="833425"/>
          </a:xfrm>
        </p:grpSpPr>
        <p:sp>
          <p:nvSpPr>
            <p:cNvPr id="1617" name="Google Shape;1617;p1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14"/>
          <p:cNvGrpSpPr/>
          <p:nvPr/>
        </p:nvGrpSpPr>
        <p:grpSpPr>
          <a:xfrm flipH="1">
            <a:off x="4338012" y="4618889"/>
            <a:ext cx="37200" cy="341729"/>
            <a:chOff x="367100" y="2392375"/>
            <a:chExt cx="37200" cy="341729"/>
          </a:xfrm>
        </p:grpSpPr>
        <p:sp>
          <p:nvSpPr>
            <p:cNvPr id="1620" name="Google Shape;1620;p14"/>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2" name="Google Shape;1622;p14"/>
          <p:cNvSpPr/>
          <p:nvPr/>
        </p:nvSpPr>
        <p:spPr>
          <a:xfrm>
            <a:off x="551513" y="15509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4"/>
          <p:cNvSpPr/>
          <p:nvPr/>
        </p:nvSpPr>
        <p:spPr>
          <a:xfrm>
            <a:off x="2537538" y="3449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 name="Google Shape;1624;p14"/>
          <p:cNvGrpSpPr/>
          <p:nvPr/>
        </p:nvGrpSpPr>
        <p:grpSpPr>
          <a:xfrm flipH="1">
            <a:off x="847065" y="452484"/>
            <a:ext cx="37200" cy="3553537"/>
            <a:chOff x="367100" y="2392375"/>
            <a:chExt cx="37200" cy="3553537"/>
          </a:xfrm>
        </p:grpSpPr>
        <p:sp>
          <p:nvSpPr>
            <p:cNvPr id="1625" name="Google Shape;1625;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14"/>
          <p:cNvGrpSpPr/>
          <p:nvPr/>
        </p:nvGrpSpPr>
        <p:grpSpPr>
          <a:xfrm flipH="1">
            <a:off x="4627090" y="3555984"/>
            <a:ext cx="37200" cy="3553537"/>
            <a:chOff x="367100" y="2392375"/>
            <a:chExt cx="37200" cy="3553537"/>
          </a:xfrm>
        </p:grpSpPr>
        <p:sp>
          <p:nvSpPr>
            <p:cNvPr id="1628" name="Google Shape;1628;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14"/>
          <p:cNvGrpSpPr/>
          <p:nvPr/>
        </p:nvGrpSpPr>
        <p:grpSpPr>
          <a:xfrm flipH="1">
            <a:off x="5466890" y="3774609"/>
            <a:ext cx="37200" cy="3553537"/>
            <a:chOff x="367100" y="2392375"/>
            <a:chExt cx="37200" cy="3553537"/>
          </a:xfrm>
        </p:grpSpPr>
        <p:sp>
          <p:nvSpPr>
            <p:cNvPr id="1631" name="Google Shape;1631;p1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14"/>
          <p:cNvSpPr/>
          <p:nvPr/>
        </p:nvSpPr>
        <p:spPr>
          <a:xfrm>
            <a:off x="4818913" y="37012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4"/>
          <p:cNvSpPr txBox="1"/>
          <p:nvPr>
            <p:ph type="title"/>
          </p:nvPr>
        </p:nvSpPr>
        <p:spPr>
          <a:xfrm>
            <a:off x="4070688" y="3024075"/>
            <a:ext cx="4360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35" name="Google Shape;1635;p14"/>
          <p:cNvSpPr txBox="1"/>
          <p:nvPr>
            <p:ph idx="1" type="subTitle"/>
          </p:nvPr>
        </p:nvSpPr>
        <p:spPr>
          <a:xfrm>
            <a:off x="3438588" y="1587513"/>
            <a:ext cx="49923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636" name="Shape 1636"/>
        <p:cNvGrpSpPr/>
        <p:nvPr/>
      </p:nvGrpSpPr>
      <p:grpSpPr>
        <a:xfrm>
          <a:off x="0" y="0"/>
          <a:ext cx="0" cy="0"/>
          <a:chOff x="0" y="0"/>
          <a:chExt cx="0" cy="0"/>
        </a:xfrm>
      </p:grpSpPr>
      <p:sp>
        <p:nvSpPr>
          <p:cNvPr id="1637" name="Google Shape;1637;p15"/>
          <p:cNvSpPr txBox="1"/>
          <p:nvPr>
            <p:ph type="title"/>
          </p:nvPr>
        </p:nvSpPr>
        <p:spPr>
          <a:xfrm>
            <a:off x="4597975" y="2180325"/>
            <a:ext cx="3696000" cy="135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638" name="Google Shape;1638;p15"/>
          <p:cNvSpPr txBox="1"/>
          <p:nvPr>
            <p:ph hasCustomPrompt="1" idx="2" type="title"/>
          </p:nvPr>
        </p:nvSpPr>
        <p:spPr>
          <a:xfrm>
            <a:off x="5841625" y="1070175"/>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1639" name="Google Shape;1639;p15"/>
          <p:cNvSpPr txBox="1"/>
          <p:nvPr>
            <p:ph idx="1" type="subTitle"/>
          </p:nvPr>
        </p:nvSpPr>
        <p:spPr>
          <a:xfrm>
            <a:off x="5042275" y="353160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r">
              <a:lnSpc>
                <a:spcPct val="100000"/>
              </a:lnSpc>
              <a:spcBef>
                <a:spcPts val="1600"/>
              </a:spcBef>
              <a:spcAft>
                <a:spcPts val="0"/>
              </a:spcAft>
              <a:buSzPts val="1600"/>
              <a:buNone/>
              <a:defRPr sz="1600"/>
            </a:lvl2pPr>
            <a:lvl3pPr lvl="2" rtl="0" algn="r">
              <a:lnSpc>
                <a:spcPct val="100000"/>
              </a:lnSpc>
              <a:spcBef>
                <a:spcPts val="1600"/>
              </a:spcBef>
              <a:spcAft>
                <a:spcPts val="0"/>
              </a:spcAft>
              <a:buSzPts val="1600"/>
              <a:buNone/>
              <a:defRPr sz="1600"/>
            </a:lvl3pPr>
            <a:lvl4pPr lvl="3" rtl="0" algn="r">
              <a:lnSpc>
                <a:spcPct val="100000"/>
              </a:lnSpc>
              <a:spcBef>
                <a:spcPts val="1600"/>
              </a:spcBef>
              <a:spcAft>
                <a:spcPts val="0"/>
              </a:spcAft>
              <a:buSzPts val="1600"/>
              <a:buNone/>
              <a:defRPr sz="1600"/>
            </a:lvl4pPr>
            <a:lvl5pPr lvl="4" rtl="0" algn="r">
              <a:lnSpc>
                <a:spcPct val="100000"/>
              </a:lnSpc>
              <a:spcBef>
                <a:spcPts val="1600"/>
              </a:spcBef>
              <a:spcAft>
                <a:spcPts val="0"/>
              </a:spcAft>
              <a:buSzPts val="1600"/>
              <a:buNone/>
              <a:defRPr sz="1600"/>
            </a:lvl5pPr>
            <a:lvl6pPr lvl="5" rtl="0" algn="r">
              <a:lnSpc>
                <a:spcPct val="100000"/>
              </a:lnSpc>
              <a:spcBef>
                <a:spcPts val="1600"/>
              </a:spcBef>
              <a:spcAft>
                <a:spcPts val="0"/>
              </a:spcAft>
              <a:buSzPts val="1600"/>
              <a:buNone/>
              <a:defRPr sz="1600"/>
            </a:lvl6pPr>
            <a:lvl7pPr lvl="6" rtl="0" algn="r">
              <a:lnSpc>
                <a:spcPct val="100000"/>
              </a:lnSpc>
              <a:spcBef>
                <a:spcPts val="1600"/>
              </a:spcBef>
              <a:spcAft>
                <a:spcPts val="0"/>
              </a:spcAft>
              <a:buSzPts val="1600"/>
              <a:buNone/>
              <a:defRPr sz="1600"/>
            </a:lvl7pPr>
            <a:lvl8pPr lvl="7" rtl="0" algn="r">
              <a:lnSpc>
                <a:spcPct val="100000"/>
              </a:lnSpc>
              <a:spcBef>
                <a:spcPts val="1600"/>
              </a:spcBef>
              <a:spcAft>
                <a:spcPts val="0"/>
              </a:spcAft>
              <a:buSzPts val="1600"/>
              <a:buNone/>
              <a:defRPr sz="1600"/>
            </a:lvl8pPr>
            <a:lvl9pPr lvl="8" rtl="0" algn="r">
              <a:lnSpc>
                <a:spcPct val="100000"/>
              </a:lnSpc>
              <a:spcBef>
                <a:spcPts val="1600"/>
              </a:spcBef>
              <a:spcAft>
                <a:spcPts val="1600"/>
              </a:spcAft>
              <a:buSzPts val="1600"/>
              <a:buNone/>
              <a:defRPr sz="1600"/>
            </a:lvl9pPr>
          </a:lstStyle>
          <a:p/>
        </p:txBody>
      </p:sp>
      <p:grpSp>
        <p:nvGrpSpPr>
          <p:cNvPr id="1640" name="Google Shape;1640;p15"/>
          <p:cNvGrpSpPr/>
          <p:nvPr/>
        </p:nvGrpSpPr>
        <p:grpSpPr>
          <a:xfrm rot="2320441">
            <a:off x="-2906731" y="1479042"/>
            <a:ext cx="10719355" cy="4711826"/>
            <a:chOff x="5270825" y="560825"/>
            <a:chExt cx="1890175" cy="830850"/>
          </a:xfrm>
        </p:grpSpPr>
        <p:sp>
          <p:nvSpPr>
            <p:cNvPr id="1641" name="Google Shape;1641;p15"/>
            <p:cNvSpPr/>
            <p:nvPr/>
          </p:nvSpPr>
          <p:spPr>
            <a:xfrm>
              <a:off x="5270825" y="689775"/>
              <a:ext cx="1890175" cy="701900"/>
            </a:xfrm>
            <a:custGeom>
              <a:rect b="b" l="l" r="r" t="t"/>
              <a:pathLst>
                <a:path extrusionOk="0" h="28076" w="75607">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5"/>
            <p:cNvSpPr/>
            <p:nvPr/>
          </p:nvSpPr>
          <p:spPr>
            <a:xfrm>
              <a:off x="5271500" y="691075"/>
              <a:ext cx="1882350" cy="687000"/>
            </a:xfrm>
            <a:custGeom>
              <a:rect b="b" l="l" r="r" t="t"/>
              <a:pathLst>
                <a:path extrusionOk="0" h="27480" w="75294">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5"/>
            <p:cNvSpPr/>
            <p:nvPr/>
          </p:nvSpPr>
          <p:spPr>
            <a:xfrm>
              <a:off x="5271925" y="688675"/>
              <a:ext cx="1874575" cy="676000"/>
            </a:xfrm>
            <a:custGeom>
              <a:rect b="b" l="l" r="r" t="t"/>
              <a:pathLst>
                <a:path extrusionOk="0" h="27040" w="74983">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5"/>
            <p:cNvSpPr/>
            <p:nvPr/>
          </p:nvSpPr>
          <p:spPr>
            <a:xfrm>
              <a:off x="5272600" y="686175"/>
              <a:ext cx="1866525" cy="664900"/>
            </a:xfrm>
            <a:custGeom>
              <a:rect b="b" l="l" r="r" t="t"/>
              <a:pathLst>
                <a:path extrusionOk="0" h="26596" w="74661">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5"/>
            <p:cNvSpPr/>
            <p:nvPr/>
          </p:nvSpPr>
          <p:spPr>
            <a:xfrm>
              <a:off x="5273275" y="683450"/>
              <a:ext cx="1858500" cy="654700"/>
            </a:xfrm>
            <a:custGeom>
              <a:rect b="b" l="l" r="r" t="t"/>
              <a:pathLst>
                <a:path extrusionOk="0" h="26188" w="7434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5"/>
            <p:cNvSpPr/>
            <p:nvPr/>
          </p:nvSpPr>
          <p:spPr>
            <a:xfrm>
              <a:off x="5273950" y="680400"/>
              <a:ext cx="1850475" cy="644575"/>
            </a:xfrm>
            <a:custGeom>
              <a:rect b="b" l="l" r="r" t="t"/>
              <a:pathLst>
                <a:path extrusionOk="0" h="25783" w="74019">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5"/>
            <p:cNvSpPr/>
            <p:nvPr/>
          </p:nvSpPr>
          <p:spPr>
            <a:xfrm>
              <a:off x="5274600" y="677100"/>
              <a:ext cx="1842675" cy="634725"/>
            </a:xfrm>
            <a:custGeom>
              <a:rect b="b" l="l" r="r" t="t"/>
              <a:pathLst>
                <a:path extrusionOk="0" h="25389" w="73707">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5"/>
            <p:cNvSpPr/>
            <p:nvPr/>
          </p:nvSpPr>
          <p:spPr>
            <a:xfrm>
              <a:off x="5275275" y="673475"/>
              <a:ext cx="1834650" cy="625425"/>
            </a:xfrm>
            <a:custGeom>
              <a:rect b="b" l="l" r="r" t="t"/>
              <a:pathLst>
                <a:path extrusionOk="0" h="25017" w="73386">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5"/>
            <p:cNvSpPr/>
            <p:nvPr/>
          </p:nvSpPr>
          <p:spPr>
            <a:xfrm>
              <a:off x="5275950" y="669775"/>
              <a:ext cx="1826600" cy="616175"/>
            </a:xfrm>
            <a:custGeom>
              <a:rect b="b" l="l" r="r" t="t"/>
              <a:pathLst>
                <a:path extrusionOk="0" h="24647" w="73064">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5"/>
            <p:cNvSpPr/>
            <p:nvPr/>
          </p:nvSpPr>
          <p:spPr>
            <a:xfrm>
              <a:off x="5276625" y="665750"/>
              <a:ext cx="1818575" cy="607275"/>
            </a:xfrm>
            <a:custGeom>
              <a:rect b="b" l="l" r="r" t="t"/>
              <a:pathLst>
                <a:path extrusionOk="0" h="24291" w="72743">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5"/>
            <p:cNvSpPr/>
            <p:nvPr/>
          </p:nvSpPr>
          <p:spPr>
            <a:xfrm>
              <a:off x="5277275" y="661300"/>
              <a:ext cx="1810775" cy="599000"/>
            </a:xfrm>
            <a:custGeom>
              <a:rect b="b" l="l" r="r" t="t"/>
              <a:pathLst>
                <a:path extrusionOk="0" h="23960" w="72431">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5"/>
            <p:cNvSpPr/>
            <p:nvPr/>
          </p:nvSpPr>
          <p:spPr>
            <a:xfrm>
              <a:off x="5277950" y="656775"/>
              <a:ext cx="1802750" cy="590825"/>
            </a:xfrm>
            <a:custGeom>
              <a:rect b="b" l="l" r="r" t="t"/>
              <a:pathLst>
                <a:path extrusionOk="0" h="23633" w="7211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5"/>
            <p:cNvSpPr/>
            <p:nvPr/>
          </p:nvSpPr>
          <p:spPr>
            <a:xfrm>
              <a:off x="5278625" y="651825"/>
              <a:ext cx="1794725" cy="583050"/>
            </a:xfrm>
            <a:custGeom>
              <a:rect b="b" l="l" r="r" t="t"/>
              <a:pathLst>
                <a:path extrusionOk="0" h="23322" w="71789">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5"/>
            <p:cNvSpPr/>
            <p:nvPr/>
          </p:nvSpPr>
          <p:spPr>
            <a:xfrm>
              <a:off x="5279300" y="646825"/>
              <a:ext cx="1786675" cy="575575"/>
            </a:xfrm>
            <a:custGeom>
              <a:rect b="b" l="l" r="r" t="t"/>
              <a:pathLst>
                <a:path extrusionOk="0" h="23023" w="71467">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5"/>
            <p:cNvSpPr/>
            <p:nvPr/>
          </p:nvSpPr>
          <p:spPr>
            <a:xfrm>
              <a:off x="5279975" y="641600"/>
              <a:ext cx="1778875" cy="568300"/>
            </a:xfrm>
            <a:custGeom>
              <a:rect b="b" l="l" r="r" t="t"/>
              <a:pathLst>
                <a:path extrusionOk="0" h="22732" w="71155">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5"/>
            <p:cNvSpPr/>
            <p:nvPr/>
          </p:nvSpPr>
          <p:spPr>
            <a:xfrm>
              <a:off x="5280400" y="636000"/>
              <a:ext cx="1771075" cy="561425"/>
            </a:xfrm>
            <a:custGeom>
              <a:rect b="b" l="l" r="r" t="t"/>
              <a:pathLst>
                <a:path extrusionOk="0" h="22457" w="70843">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5"/>
            <p:cNvSpPr/>
            <p:nvPr/>
          </p:nvSpPr>
          <p:spPr>
            <a:xfrm>
              <a:off x="5281075" y="630300"/>
              <a:ext cx="1763050" cy="554850"/>
            </a:xfrm>
            <a:custGeom>
              <a:rect b="b" l="l" r="r" t="t"/>
              <a:pathLst>
                <a:path extrusionOk="0" h="22194" w="70522">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5"/>
            <p:cNvSpPr/>
            <p:nvPr/>
          </p:nvSpPr>
          <p:spPr>
            <a:xfrm>
              <a:off x="5281750" y="624375"/>
              <a:ext cx="1755025" cy="548500"/>
            </a:xfrm>
            <a:custGeom>
              <a:rect b="b" l="l" r="r" t="t"/>
              <a:pathLst>
                <a:path extrusionOk="0" h="21940" w="70201">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5"/>
            <p:cNvSpPr/>
            <p:nvPr/>
          </p:nvSpPr>
          <p:spPr>
            <a:xfrm>
              <a:off x="5282425" y="618050"/>
              <a:ext cx="1746975" cy="542775"/>
            </a:xfrm>
            <a:custGeom>
              <a:rect b="b" l="l" r="r" t="t"/>
              <a:pathLst>
                <a:path extrusionOk="0" h="21711" w="69879">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5"/>
            <p:cNvSpPr/>
            <p:nvPr/>
          </p:nvSpPr>
          <p:spPr>
            <a:xfrm>
              <a:off x="5283075" y="611650"/>
              <a:ext cx="1739200" cy="537150"/>
            </a:xfrm>
            <a:custGeom>
              <a:rect b="b" l="l" r="r" t="t"/>
              <a:pathLst>
                <a:path extrusionOk="0" h="21486" w="69568">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5"/>
            <p:cNvSpPr/>
            <p:nvPr/>
          </p:nvSpPr>
          <p:spPr>
            <a:xfrm>
              <a:off x="5283750" y="604975"/>
              <a:ext cx="1731150" cy="531775"/>
            </a:xfrm>
            <a:custGeom>
              <a:rect b="b" l="l" r="r" t="t"/>
              <a:pathLst>
                <a:path extrusionOk="0" h="21271" w="69246">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5"/>
            <p:cNvSpPr/>
            <p:nvPr/>
          </p:nvSpPr>
          <p:spPr>
            <a:xfrm>
              <a:off x="5284425" y="598050"/>
              <a:ext cx="1723125" cy="527325"/>
            </a:xfrm>
            <a:custGeom>
              <a:rect b="b" l="l" r="r" t="t"/>
              <a:pathLst>
                <a:path extrusionOk="0" h="21093" w="68925">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5"/>
            <p:cNvSpPr/>
            <p:nvPr/>
          </p:nvSpPr>
          <p:spPr>
            <a:xfrm>
              <a:off x="5285100" y="590900"/>
              <a:ext cx="1715100" cy="540500"/>
            </a:xfrm>
            <a:custGeom>
              <a:rect b="b" l="l" r="r" t="t"/>
              <a:pathLst>
                <a:path extrusionOk="0" h="21620" w="68604">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5"/>
            <p:cNvSpPr/>
            <p:nvPr/>
          </p:nvSpPr>
          <p:spPr>
            <a:xfrm>
              <a:off x="5285750" y="583550"/>
              <a:ext cx="1707300" cy="554325"/>
            </a:xfrm>
            <a:custGeom>
              <a:rect b="b" l="l" r="r" t="t"/>
              <a:pathLst>
                <a:path extrusionOk="0" h="22173" w="68292">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5"/>
            <p:cNvSpPr/>
            <p:nvPr/>
          </p:nvSpPr>
          <p:spPr>
            <a:xfrm>
              <a:off x="5286425" y="576375"/>
              <a:ext cx="1699275" cy="568400"/>
            </a:xfrm>
            <a:custGeom>
              <a:rect b="b" l="l" r="r" t="t"/>
              <a:pathLst>
                <a:path extrusionOk="0" h="22736" w="67971">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5"/>
            <p:cNvSpPr/>
            <p:nvPr/>
          </p:nvSpPr>
          <p:spPr>
            <a:xfrm>
              <a:off x="5287100" y="568700"/>
              <a:ext cx="1691225" cy="583000"/>
            </a:xfrm>
            <a:custGeom>
              <a:rect b="b" l="l" r="r" t="t"/>
              <a:pathLst>
                <a:path extrusionOk="0" h="23320" w="67649">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5"/>
            <p:cNvSpPr/>
            <p:nvPr/>
          </p:nvSpPr>
          <p:spPr>
            <a:xfrm>
              <a:off x="5287775" y="560825"/>
              <a:ext cx="1683200" cy="598225"/>
            </a:xfrm>
            <a:custGeom>
              <a:rect b="b" l="l" r="r" t="t"/>
              <a:pathLst>
                <a:path extrusionOk="0" h="23929" w="67328">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8" name="Google Shape;1668;p15"/>
          <p:cNvSpPr/>
          <p:nvPr/>
        </p:nvSpPr>
        <p:spPr>
          <a:xfrm flipH="1">
            <a:off x="308795" y="3676193"/>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5"/>
          <p:cNvSpPr/>
          <p:nvPr/>
        </p:nvSpPr>
        <p:spPr>
          <a:xfrm flipH="1">
            <a:off x="886611" y="1458698"/>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5"/>
          <p:cNvSpPr/>
          <p:nvPr/>
        </p:nvSpPr>
        <p:spPr>
          <a:xfrm flipH="1">
            <a:off x="4482113" y="4814616"/>
            <a:ext cx="5967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1" name="Google Shape;1671;p15"/>
          <p:cNvGrpSpPr/>
          <p:nvPr/>
        </p:nvGrpSpPr>
        <p:grpSpPr>
          <a:xfrm flipH="1">
            <a:off x="627170" y="3404661"/>
            <a:ext cx="37304" cy="2435125"/>
            <a:chOff x="367100" y="2392375"/>
            <a:chExt cx="37200" cy="2435125"/>
          </a:xfrm>
        </p:grpSpPr>
        <p:sp>
          <p:nvSpPr>
            <p:cNvPr id="1672" name="Google Shape;1672;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15"/>
          <p:cNvGrpSpPr/>
          <p:nvPr/>
        </p:nvGrpSpPr>
        <p:grpSpPr>
          <a:xfrm flipH="1">
            <a:off x="4797875" y="4409322"/>
            <a:ext cx="37304" cy="833425"/>
            <a:chOff x="367100" y="2392375"/>
            <a:chExt cx="37200" cy="833425"/>
          </a:xfrm>
        </p:grpSpPr>
        <p:sp>
          <p:nvSpPr>
            <p:cNvPr id="1675" name="Google Shape;1675;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15"/>
          <p:cNvGrpSpPr/>
          <p:nvPr/>
        </p:nvGrpSpPr>
        <p:grpSpPr>
          <a:xfrm flipH="1">
            <a:off x="1166217" y="3952148"/>
            <a:ext cx="37304" cy="833425"/>
            <a:chOff x="367100" y="2392375"/>
            <a:chExt cx="37200" cy="833425"/>
          </a:xfrm>
        </p:grpSpPr>
        <p:sp>
          <p:nvSpPr>
            <p:cNvPr id="1678" name="Google Shape;167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15"/>
          <p:cNvGrpSpPr/>
          <p:nvPr/>
        </p:nvGrpSpPr>
        <p:grpSpPr>
          <a:xfrm flipH="1">
            <a:off x="3235142" y="4695496"/>
            <a:ext cx="37304" cy="833425"/>
            <a:chOff x="367100" y="2392375"/>
            <a:chExt cx="37200" cy="833425"/>
          </a:xfrm>
        </p:grpSpPr>
        <p:sp>
          <p:nvSpPr>
            <p:cNvPr id="1681" name="Google Shape;1681;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15"/>
          <p:cNvGrpSpPr/>
          <p:nvPr/>
        </p:nvGrpSpPr>
        <p:grpSpPr>
          <a:xfrm flipH="1">
            <a:off x="4016502" y="4607709"/>
            <a:ext cx="37304" cy="833425"/>
            <a:chOff x="367100" y="2392375"/>
            <a:chExt cx="37200" cy="833425"/>
          </a:xfrm>
        </p:grpSpPr>
        <p:sp>
          <p:nvSpPr>
            <p:cNvPr id="1684" name="Google Shape;1684;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15"/>
          <p:cNvGrpSpPr/>
          <p:nvPr/>
        </p:nvGrpSpPr>
        <p:grpSpPr>
          <a:xfrm flipH="1">
            <a:off x="2551427" y="4419822"/>
            <a:ext cx="37304" cy="1232425"/>
            <a:chOff x="367100" y="2392375"/>
            <a:chExt cx="37200" cy="1232425"/>
          </a:xfrm>
        </p:grpSpPr>
        <p:sp>
          <p:nvSpPr>
            <p:cNvPr id="1687" name="Google Shape;1687;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15"/>
          <p:cNvGrpSpPr/>
          <p:nvPr/>
        </p:nvGrpSpPr>
        <p:grpSpPr>
          <a:xfrm flipH="1">
            <a:off x="1372368" y="4642496"/>
            <a:ext cx="37304" cy="833425"/>
            <a:chOff x="367100" y="2392375"/>
            <a:chExt cx="37200" cy="833425"/>
          </a:xfrm>
        </p:grpSpPr>
        <p:sp>
          <p:nvSpPr>
            <p:cNvPr id="1690" name="Google Shape;1690;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15"/>
          <p:cNvGrpSpPr/>
          <p:nvPr/>
        </p:nvGrpSpPr>
        <p:grpSpPr>
          <a:xfrm flipH="1">
            <a:off x="896728" y="4130697"/>
            <a:ext cx="37304" cy="833425"/>
            <a:chOff x="367100" y="2392375"/>
            <a:chExt cx="37200" cy="833425"/>
          </a:xfrm>
        </p:grpSpPr>
        <p:sp>
          <p:nvSpPr>
            <p:cNvPr id="1693" name="Google Shape;1693;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15"/>
          <p:cNvGrpSpPr/>
          <p:nvPr/>
        </p:nvGrpSpPr>
        <p:grpSpPr>
          <a:xfrm flipH="1">
            <a:off x="357625" y="4433209"/>
            <a:ext cx="37304" cy="1232425"/>
            <a:chOff x="367100" y="2392375"/>
            <a:chExt cx="37200" cy="1232425"/>
          </a:xfrm>
        </p:grpSpPr>
        <p:sp>
          <p:nvSpPr>
            <p:cNvPr id="1696" name="Google Shape;1696;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8" name="Google Shape;1698;p15"/>
          <p:cNvSpPr/>
          <p:nvPr/>
        </p:nvSpPr>
        <p:spPr>
          <a:xfrm flipH="1">
            <a:off x="2030811" y="4841878"/>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5"/>
          <p:cNvSpPr/>
          <p:nvPr/>
        </p:nvSpPr>
        <p:spPr>
          <a:xfrm flipH="1">
            <a:off x="1933338" y="5049934"/>
            <a:ext cx="5064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 name="Google Shape;1700;p15"/>
          <p:cNvGrpSpPr/>
          <p:nvPr/>
        </p:nvGrpSpPr>
        <p:grpSpPr>
          <a:xfrm flipH="1">
            <a:off x="4551644" y="4390697"/>
            <a:ext cx="37304" cy="833425"/>
            <a:chOff x="367100" y="2392375"/>
            <a:chExt cx="37200" cy="833425"/>
          </a:xfrm>
        </p:grpSpPr>
        <p:sp>
          <p:nvSpPr>
            <p:cNvPr id="1701" name="Google Shape;1701;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15"/>
          <p:cNvGrpSpPr/>
          <p:nvPr/>
        </p:nvGrpSpPr>
        <p:grpSpPr>
          <a:xfrm flipH="1">
            <a:off x="174506" y="3679461"/>
            <a:ext cx="37304" cy="2435125"/>
            <a:chOff x="367100" y="2392375"/>
            <a:chExt cx="37200" cy="2435125"/>
          </a:xfrm>
        </p:grpSpPr>
        <p:sp>
          <p:nvSpPr>
            <p:cNvPr id="1704" name="Google Shape;170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15"/>
          <p:cNvGrpSpPr/>
          <p:nvPr/>
        </p:nvGrpSpPr>
        <p:grpSpPr>
          <a:xfrm flipH="1">
            <a:off x="2812637" y="4053597"/>
            <a:ext cx="37304" cy="833425"/>
            <a:chOff x="367100" y="2392375"/>
            <a:chExt cx="37200" cy="833425"/>
          </a:xfrm>
        </p:grpSpPr>
        <p:sp>
          <p:nvSpPr>
            <p:cNvPr id="1707" name="Google Shape;1707;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15"/>
          <p:cNvGrpSpPr/>
          <p:nvPr/>
        </p:nvGrpSpPr>
        <p:grpSpPr>
          <a:xfrm flipH="1">
            <a:off x="3632516" y="4409334"/>
            <a:ext cx="37304" cy="833425"/>
            <a:chOff x="367100" y="2392375"/>
            <a:chExt cx="37200" cy="833425"/>
          </a:xfrm>
        </p:grpSpPr>
        <p:sp>
          <p:nvSpPr>
            <p:cNvPr id="1710" name="Google Shape;1710;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15"/>
          <p:cNvGrpSpPr/>
          <p:nvPr/>
        </p:nvGrpSpPr>
        <p:grpSpPr>
          <a:xfrm flipH="1">
            <a:off x="2290230" y="3612598"/>
            <a:ext cx="37304" cy="1232425"/>
            <a:chOff x="367100" y="2392375"/>
            <a:chExt cx="37200" cy="1232425"/>
          </a:xfrm>
        </p:grpSpPr>
        <p:sp>
          <p:nvSpPr>
            <p:cNvPr id="1713" name="Google Shape;1713;p1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 name="Google Shape;1715;p15"/>
          <p:cNvSpPr/>
          <p:nvPr/>
        </p:nvSpPr>
        <p:spPr>
          <a:xfrm flipH="1">
            <a:off x="1593239" y="3555331"/>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5"/>
          <p:cNvSpPr/>
          <p:nvPr/>
        </p:nvSpPr>
        <p:spPr>
          <a:xfrm flipH="1">
            <a:off x="2313752" y="4318135"/>
            <a:ext cx="5064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7" name="Google Shape;1717;p15"/>
          <p:cNvGrpSpPr/>
          <p:nvPr/>
        </p:nvGrpSpPr>
        <p:grpSpPr>
          <a:xfrm flipH="1">
            <a:off x="3850581" y="3248787"/>
            <a:ext cx="37304" cy="833425"/>
            <a:chOff x="367100" y="2392375"/>
            <a:chExt cx="37200" cy="833425"/>
          </a:xfrm>
        </p:grpSpPr>
        <p:sp>
          <p:nvSpPr>
            <p:cNvPr id="1718" name="Google Shape;171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15"/>
          <p:cNvGrpSpPr/>
          <p:nvPr/>
        </p:nvGrpSpPr>
        <p:grpSpPr>
          <a:xfrm flipH="1">
            <a:off x="1072865" y="2659188"/>
            <a:ext cx="37304" cy="2435125"/>
            <a:chOff x="367100" y="2392375"/>
            <a:chExt cx="37200" cy="2435125"/>
          </a:xfrm>
        </p:grpSpPr>
        <p:sp>
          <p:nvSpPr>
            <p:cNvPr id="1721" name="Google Shape;1721;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15"/>
          <p:cNvGrpSpPr/>
          <p:nvPr/>
        </p:nvGrpSpPr>
        <p:grpSpPr>
          <a:xfrm flipH="1">
            <a:off x="2087495" y="2318539"/>
            <a:ext cx="37304" cy="2435125"/>
            <a:chOff x="367100" y="2392375"/>
            <a:chExt cx="37200" cy="2435125"/>
          </a:xfrm>
        </p:grpSpPr>
        <p:sp>
          <p:nvSpPr>
            <p:cNvPr id="1724" name="Google Shape;172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15"/>
          <p:cNvGrpSpPr/>
          <p:nvPr/>
        </p:nvGrpSpPr>
        <p:grpSpPr>
          <a:xfrm flipH="1">
            <a:off x="1709450" y="1200141"/>
            <a:ext cx="37304" cy="3553537"/>
            <a:chOff x="367100" y="2392375"/>
            <a:chExt cx="37200" cy="3553537"/>
          </a:xfrm>
        </p:grpSpPr>
        <p:sp>
          <p:nvSpPr>
            <p:cNvPr id="1727" name="Google Shape;1727;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15"/>
          <p:cNvGrpSpPr/>
          <p:nvPr/>
        </p:nvGrpSpPr>
        <p:grpSpPr>
          <a:xfrm flipH="1">
            <a:off x="1252737" y="3127337"/>
            <a:ext cx="37304" cy="2435125"/>
            <a:chOff x="367100" y="2392375"/>
            <a:chExt cx="37200" cy="2435125"/>
          </a:xfrm>
        </p:grpSpPr>
        <p:sp>
          <p:nvSpPr>
            <p:cNvPr id="1730" name="Google Shape;1730;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15"/>
          <p:cNvGrpSpPr/>
          <p:nvPr/>
        </p:nvGrpSpPr>
        <p:grpSpPr>
          <a:xfrm flipH="1">
            <a:off x="3437476" y="2099989"/>
            <a:ext cx="37304" cy="3553537"/>
            <a:chOff x="367100" y="2392375"/>
            <a:chExt cx="37200" cy="3553537"/>
          </a:xfrm>
        </p:grpSpPr>
        <p:sp>
          <p:nvSpPr>
            <p:cNvPr id="1733" name="Google Shape;1733;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15"/>
          <p:cNvGrpSpPr/>
          <p:nvPr/>
        </p:nvGrpSpPr>
        <p:grpSpPr>
          <a:xfrm flipH="1">
            <a:off x="2985364" y="2711563"/>
            <a:ext cx="37304" cy="2435125"/>
            <a:chOff x="367100" y="2392375"/>
            <a:chExt cx="37200" cy="2435125"/>
          </a:xfrm>
        </p:grpSpPr>
        <p:sp>
          <p:nvSpPr>
            <p:cNvPr id="1736" name="Google Shape;1736;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 name="Google Shape;1738;p15"/>
          <p:cNvGrpSpPr/>
          <p:nvPr/>
        </p:nvGrpSpPr>
        <p:grpSpPr>
          <a:xfrm flipH="1">
            <a:off x="1755207" y="4175522"/>
            <a:ext cx="37304" cy="833425"/>
            <a:chOff x="367100" y="2392375"/>
            <a:chExt cx="37200" cy="833425"/>
          </a:xfrm>
        </p:grpSpPr>
        <p:sp>
          <p:nvSpPr>
            <p:cNvPr id="1739" name="Google Shape;1739;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1" name="Google Shape;1741;p15"/>
          <p:cNvSpPr/>
          <p:nvPr/>
        </p:nvSpPr>
        <p:spPr>
          <a:xfrm flipH="1">
            <a:off x="4482113" y="4890815"/>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2" name="Google Shape;1742;p15"/>
          <p:cNvGrpSpPr/>
          <p:nvPr/>
        </p:nvGrpSpPr>
        <p:grpSpPr>
          <a:xfrm flipH="1">
            <a:off x="4211027" y="2559163"/>
            <a:ext cx="37304" cy="2435125"/>
            <a:chOff x="367100" y="2392375"/>
            <a:chExt cx="37200" cy="2435125"/>
          </a:xfrm>
        </p:grpSpPr>
        <p:sp>
          <p:nvSpPr>
            <p:cNvPr id="1743" name="Google Shape;1743;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15"/>
          <p:cNvGrpSpPr/>
          <p:nvPr/>
        </p:nvGrpSpPr>
        <p:grpSpPr>
          <a:xfrm flipH="1">
            <a:off x="436280" y="1759340"/>
            <a:ext cx="37304" cy="2435125"/>
            <a:chOff x="367100" y="2392375"/>
            <a:chExt cx="37200" cy="2435125"/>
          </a:xfrm>
        </p:grpSpPr>
        <p:sp>
          <p:nvSpPr>
            <p:cNvPr id="1746" name="Google Shape;1746;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15"/>
          <p:cNvGrpSpPr/>
          <p:nvPr/>
        </p:nvGrpSpPr>
        <p:grpSpPr>
          <a:xfrm flipH="1">
            <a:off x="2420828" y="2568117"/>
            <a:ext cx="37304" cy="3553537"/>
            <a:chOff x="367100" y="2392375"/>
            <a:chExt cx="37200" cy="3553537"/>
          </a:xfrm>
        </p:grpSpPr>
        <p:sp>
          <p:nvSpPr>
            <p:cNvPr id="1749" name="Google Shape;1749;p15"/>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1" name="Google Shape;1751;p15"/>
          <p:cNvSpPr/>
          <p:nvPr/>
        </p:nvSpPr>
        <p:spPr>
          <a:xfrm flipH="1">
            <a:off x="2143641" y="3867905"/>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5"/>
          <p:cNvSpPr/>
          <p:nvPr/>
        </p:nvSpPr>
        <p:spPr>
          <a:xfrm flipH="1">
            <a:off x="140290" y="2839957"/>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5"/>
          <p:cNvSpPr/>
          <p:nvPr/>
        </p:nvSpPr>
        <p:spPr>
          <a:xfrm flipH="1">
            <a:off x="-116733" y="1378436"/>
            <a:ext cx="23892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5"/>
          <p:cNvSpPr/>
          <p:nvPr/>
        </p:nvSpPr>
        <p:spPr>
          <a:xfrm flipH="1">
            <a:off x="672499" y="1275461"/>
            <a:ext cx="23892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15"/>
          <p:cNvGrpSpPr/>
          <p:nvPr/>
        </p:nvGrpSpPr>
        <p:grpSpPr>
          <a:xfrm flipH="1">
            <a:off x="6158275" y="4642497"/>
            <a:ext cx="37304" cy="833425"/>
            <a:chOff x="367100" y="2392375"/>
            <a:chExt cx="37200" cy="833425"/>
          </a:xfrm>
        </p:grpSpPr>
        <p:sp>
          <p:nvSpPr>
            <p:cNvPr id="1756" name="Google Shape;1756;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15"/>
          <p:cNvGrpSpPr/>
          <p:nvPr/>
        </p:nvGrpSpPr>
        <p:grpSpPr>
          <a:xfrm flipH="1">
            <a:off x="7821000" y="4480297"/>
            <a:ext cx="37304" cy="833425"/>
            <a:chOff x="367100" y="2392375"/>
            <a:chExt cx="37200" cy="833425"/>
          </a:xfrm>
        </p:grpSpPr>
        <p:sp>
          <p:nvSpPr>
            <p:cNvPr id="1759" name="Google Shape;1759;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15"/>
          <p:cNvGrpSpPr/>
          <p:nvPr/>
        </p:nvGrpSpPr>
        <p:grpSpPr>
          <a:xfrm flipH="1">
            <a:off x="6610369" y="4390697"/>
            <a:ext cx="37304" cy="833425"/>
            <a:chOff x="367100" y="2392375"/>
            <a:chExt cx="37200" cy="833425"/>
          </a:xfrm>
        </p:grpSpPr>
        <p:sp>
          <p:nvSpPr>
            <p:cNvPr id="1762" name="Google Shape;1762;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15"/>
          <p:cNvGrpSpPr/>
          <p:nvPr/>
        </p:nvGrpSpPr>
        <p:grpSpPr>
          <a:xfrm flipH="1">
            <a:off x="8300050" y="4722759"/>
            <a:ext cx="37304" cy="833425"/>
            <a:chOff x="367100" y="2392375"/>
            <a:chExt cx="37200" cy="833425"/>
          </a:xfrm>
        </p:grpSpPr>
        <p:sp>
          <p:nvSpPr>
            <p:cNvPr id="1765" name="Google Shape;1765;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15"/>
          <p:cNvGrpSpPr/>
          <p:nvPr/>
        </p:nvGrpSpPr>
        <p:grpSpPr>
          <a:xfrm flipH="1">
            <a:off x="8779100" y="4390697"/>
            <a:ext cx="37304" cy="833425"/>
            <a:chOff x="367100" y="2392375"/>
            <a:chExt cx="37200" cy="833425"/>
          </a:xfrm>
        </p:grpSpPr>
        <p:sp>
          <p:nvSpPr>
            <p:cNvPr id="1768" name="Google Shape;1768;p1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15"/>
          <p:cNvGrpSpPr/>
          <p:nvPr/>
        </p:nvGrpSpPr>
        <p:grpSpPr>
          <a:xfrm flipH="1">
            <a:off x="8592277" y="3184088"/>
            <a:ext cx="37304" cy="2435125"/>
            <a:chOff x="367100" y="2392375"/>
            <a:chExt cx="37200" cy="2435125"/>
          </a:xfrm>
        </p:grpSpPr>
        <p:sp>
          <p:nvSpPr>
            <p:cNvPr id="1771" name="Google Shape;1771;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15"/>
          <p:cNvGrpSpPr/>
          <p:nvPr/>
        </p:nvGrpSpPr>
        <p:grpSpPr>
          <a:xfrm flipH="1">
            <a:off x="8965927" y="3493113"/>
            <a:ext cx="37304" cy="2435125"/>
            <a:chOff x="367100" y="2392375"/>
            <a:chExt cx="37200" cy="2435125"/>
          </a:xfrm>
        </p:grpSpPr>
        <p:sp>
          <p:nvSpPr>
            <p:cNvPr id="1774" name="Google Shape;1774;p1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0_2">
    <p:spTree>
      <p:nvGrpSpPr>
        <p:cNvPr id="1776" name="Shape 1776"/>
        <p:cNvGrpSpPr/>
        <p:nvPr/>
      </p:nvGrpSpPr>
      <p:grpSpPr>
        <a:xfrm>
          <a:off x="0" y="0"/>
          <a:ext cx="0" cy="0"/>
          <a:chOff x="0" y="0"/>
          <a:chExt cx="0" cy="0"/>
        </a:xfrm>
      </p:grpSpPr>
      <p:grpSp>
        <p:nvGrpSpPr>
          <p:cNvPr id="1777" name="Google Shape;1777;p16"/>
          <p:cNvGrpSpPr/>
          <p:nvPr/>
        </p:nvGrpSpPr>
        <p:grpSpPr>
          <a:xfrm rot="-2555816">
            <a:off x="4319062" y="3173833"/>
            <a:ext cx="8730975" cy="3837809"/>
            <a:chOff x="5270825" y="560825"/>
            <a:chExt cx="1890175" cy="830850"/>
          </a:xfrm>
        </p:grpSpPr>
        <p:sp>
          <p:nvSpPr>
            <p:cNvPr id="1778" name="Google Shape;1778;p16"/>
            <p:cNvSpPr/>
            <p:nvPr/>
          </p:nvSpPr>
          <p:spPr>
            <a:xfrm>
              <a:off x="5270825" y="689775"/>
              <a:ext cx="1890175" cy="701900"/>
            </a:xfrm>
            <a:custGeom>
              <a:rect b="b" l="l" r="r" t="t"/>
              <a:pathLst>
                <a:path extrusionOk="0" h="28076" w="75607">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6"/>
            <p:cNvSpPr/>
            <p:nvPr/>
          </p:nvSpPr>
          <p:spPr>
            <a:xfrm>
              <a:off x="5271500" y="691075"/>
              <a:ext cx="1882350" cy="687000"/>
            </a:xfrm>
            <a:custGeom>
              <a:rect b="b" l="l" r="r" t="t"/>
              <a:pathLst>
                <a:path extrusionOk="0" h="27480" w="75294">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6"/>
            <p:cNvSpPr/>
            <p:nvPr/>
          </p:nvSpPr>
          <p:spPr>
            <a:xfrm>
              <a:off x="5271925" y="688675"/>
              <a:ext cx="1874575" cy="676000"/>
            </a:xfrm>
            <a:custGeom>
              <a:rect b="b" l="l" r="r" t="t"/>
              <a:pathLst>
                <a:path extrusionOk="0" h="27040" w="74983">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6"/>
            <p:cNvSpPr/>
            <p:nvPr/>
          </p:nvSpPr>
          <p:spPr>
            <a:xfrm>
              <a:off x="5272600" y="686175"/>
              <a:ext cx="1866525" cy="664900"/>
            </a:xfrm>
            <a:custGeom>
              <a:rect b="b" l="l" r="r" t="t"/>
              <a:pathLst>
                <a:path extrusionOk="0" h="26596" w="74661">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6"/>
            <p:cNvSpPr/>
            <p:nvPr/>
          </p:nvSpPr>
          <p:spPr>
            <a:xfrm>
              <a:off x="5273275" y="683450"/>
              <a:ext cx="1858500" cy="654700"/>
            </a:xfrm>
            <a:custGeom>
              <a:rect b="b" l="l" r="r" t="t"/>
              <a:pathLst>
                <a:path extrusionOk="0" h="26188" w="7434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6"/>
            <p:cNvSpPr/>
            <p:nvPr/>
          </p:nvSpPr>
          <p:spPr>
            <a:xfrm>
              <a:off x="5273950" y="680400"/>
              <a:ext cx="1850475" cy="644575"/>
            </a:xfrm>
            <a:custGeom>
              <a:rect b="b" l="l" r="r" t="t"/>
              <a:pathLst>
                <a:path extrusionOk="0" h="25783" w="74019">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6"/>
            <p:cNvSpPr/>
            <p:nvPr/>
          </p:nvSpPr>
          <p:spPr>
            <a:xfrm>
              <a:off x="5274600" y="677100"/>
              <a:ext cx="1842675" cy="634725"/>
            </a:xfrm>
            <a:custGeom>
              <a:rect b="b" l="l" r="r" t="t"/>
              <a:pathLst>
                <a:path extrusionOk="0" h="25389" w="73707">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6"/>
            <p:cNvSpPr/>
            <p:nvPr/>
          </p:nvSpPr>
          <p:spPr>
            <a:xfrm>
              <a:off x="5275275" y="673475"/>
              <a:ext cx="1834650" cy="625425"/>
            </a:xfrm>
            <a:custGeom>
              <a:rect b="b" l="l" r="r" t="t"/>
              <a:pathLst>
                <a:path extrusionOk="0" h="25017" w="73386">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6"/>
            <p:cNvSpPr/>
            <p:nvPr/>
          </p:nvSpPr>
          <p:spPr>
            <a:xfrm>
              <a:off x="5275950" y="669775"/>
              <a:ext cx="1826600" cy="616175"/>
            </a:xfrm>
            <a:custGeom>
              <a:rect b="b" l="l" r="r" t="t"/>
              <a:pathLst>
                <a:path extrusionOk="0" h="24647" w="73064">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6"/>
            <p:cNvSpPr/>
            <p:nvPr/>
          </p:nvSpPr>
          <p:spPr>
            <a:xfrm>
              <a:off x="5276625" y="665750"/>
              <a:ext cx="1818575" cy="607275"/>
            </a:xfrm>
            <a:custGeom>
              <a:rect b="b" l="l" r="r" t="t"/>
              <a:pathLst>
                <a:path extrusionOk="0" h="24291" w="72743">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6"/>
            <p:cNvSpPr/>
            <p:nvPr/>
          </p:nvSpPr>
          <p:spPr>
            <a:xfrm>
              <a:off x="5277275" y="661300"/>
              <a:ext cx="1810775" cy="599000"/>
            </a:xfrm>
            <a:custGeom>
              <a:rect b="b" l="l" r="r" t="t"/>
              <a:pathLst>
                <a:path extrusionOk="0" h="23960" w="72431">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6"/>
            <p:cNvSpPr/>
            <p:nvPr/>
          </p:nvSpPr>
          <p:spPr>
            <a:xfrm>
              <a:off x="5277950" y="656775"/>
              <a:ext cx="1802750" cy="590825"/>
            </a:xfrm>
            <a:custGeom>
              <a:rect b="b" l="l" r="r" t="t"/>
              <a:pathLst>
                <a:path extrusionOk="0" h="23633" w="7211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6"/>
            <p:cNvSpPr/>
            <p:nvPr/>
          </p:nvSpPr>
          <p:spPr>
            <a:xfrm>
              <a:off x="5278625" y="651825"/>
              <a:ext cx="1794725" cy="583050"/>
            </a:xfrm>
            <a:custGeom>
              <a:rect b="b" l="l" r="r" t="t"/>
              <a:pathLst>
                <a:path extrusionOk="0" h="23322" w="71789">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6"/>
            <p:cNvSpPr/>
            <p:nvPr/>
          </p:nvSpPr>
          <p:spPr>
            <a:xfrm>
              <a:off x="5279300" y="646825"/>
              <a:ext cx="1786675" cy="575575"/>
            </a:xfrm>
            <a:custGeom>
              <a:rect b="b" l="l" r="r" t="t"/>
              <a:pathLst>
                <a:path extrusionOk="0" h="23023" w="71467">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6"/>
            <p:cNvSpPr/>
            <p:nvPr/>
          </p:nvSpPr>
          <p:spPr>
            <a:xfrm>
              <a:off x="5279975" y="641600"/>
              <a:ext cx="1778875" cy="568300"/>
            </a:xfrm>
            <a:custGeom>
              <a:rect b="b" l="l" r="r" t="t"/>
              <a:pathLst>
                <a:path extrusionOk="0" h="22732" w="71155">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6"/>
            <p:cNvSpPr/>
            <p:nvPr/>
          </p:nvSpPr>
          <p:spPr>
            <a:xfrm>
              <a:off x="5280400" y="636000"/>
              <a:ext cx="1771075" cy="561425"/>
            </a:xfrm>
            <a:custGeom>
              <a:rect b="b" l="l" r="r" t="t"/>
              <a:pathLst>
                <a:path extrusionOk="0" h="22457" w="70843">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6"/>
            <p:cNvSpPr/>
            <p:nvPr/>
          </p:nvSpPr>
          <p:spPr>
            <a:xfrm>
              <a:off x="5281075" y="630300"/>
              <a:ext cx="1763050" cy="554850"/>
            </a:xfrm>
            <a:custGeom>
              <a:rect b="b" l="l" r="r" t="t"/>
              <a:pathLst>
                <a:path extrusionOk="0" h="22194" w="70522">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6"/>
            <p:cNvSpPr/>
            <p:nvPr/>
          </p:nvSpPr>
          <p:spPr>
            <a:xfrm>
              <a:off x="5281750" y="624375"/>
              <a:ext cx="1755025" cy="548500"/>
            </a:xfrm>
            <a:custGeom>
              <a:rect b="b" l="l" r="r" t="t"/>
              <a:pathLst>
                <a:path extrusionOk="0" h="21940" w="70201">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6"/>
            <p:cNvSpPr/>
            <p:nvPr/>
          </p:nvSpPr>
          <p:spPr>
            <a:xfrm>
              <a:off x="5282425" y="618050"/>
              <a:ext cx="1746975" cy="542775"/>
            </a:xfrm>
            <a:custGeom>
              <a:rect b="b" l="l" r="r" t="t"/>
              <a:pathLst>
                <a:path extrusionOk="0" h="21711" w="69879">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6"/>
            <p:cNvSpPr/>
            <p:nvPr/>
          </p:nvSpPr>
          <p:spPr>
            <a:xfrm>
              <a:off x="5283075" y="611650"/>
              <a:ext cx="1739200" cy="537150"/>
            </a:xfrm>
            <a:custGeom>
              <a:rect b="b" l="l" r="r" t="t"/>
              <a:pathLst>
                <a:path extrusionOk="0" h="21486" w="69568">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6"/>
            <p:cNvSpPr/>
            <p:nvPr/>
          </p:nvSpPr>
          <p:spPr>
            <a:xfrm>
              <a:off x="5283750" y="604975"/>
              <a:ext cx="1731150" cy="531775"/>
            </a:xfrm>
            <a:custGeom>
              <a:rect b="b" l="l" r="r" t="t"/>
              <a:pathLst>
                <a:path extrusionOk="0" h="21271" w="69246">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6"/>
            <p:cNvSpPr/>
            <p:nvPr/>
          </p:nvSpPr>
          <p:spPr>
            <a:xfrm>
              <a:off x="5284425" y="598050"/>
              <a:ext cx="1723125" cy="527325"/>
            </a:xfrm>
            <a:custGeom>
              <a:rect b="b" l="l" r="r" t="t"/>
              <a:pathLst>
                <a:path extrusionOk="0" h="21093" w="68925">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6"/>
            <p:cNvSpPr/>
            <p:nvPr/>
          </p:nvSpPr>
          <p:spPr>
            <a:xfrm>
              <a:off x="5285100" y="590900"/>
              <a:ext cx="1715100" cy="540500"/>
            </a:xfrm>
            <a:custGeom>
              <a:rect b="b" l="l" r="r" t="t"/>
              <a:pathLst>
                <a:path extrusionOk="0" h="21620" w="68604">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6"/>
            <p:cNvSpPr/>
            <p:nvPr/>
          </p:nvSpPr>
          <p:spPr>
            <a:xfrm>
              <a:off x="5285750" y="583550"/>
              <a:ext cx="1707300" cy="554325"/>
            </a:xfrm>
            <a:custGeom>
              <a:rect b="b" l="l" r="r" t="t"/>
              <a:pathLst>
                <a:path extrusionOk="0" h="22173" w="68292">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6"/>
            <p:cNvSpPr/>
            <p:nvPr/>
          </p:nvSpPr>
          <p:spPr>
            <a:xfrm>
              <a:off x="5286425" y="576375"/>
              <a:ext cx="1699275" cy="568400"/>
            </a:xfrm>
            <a:custGeom>
              <a:rect b="b" l="l" r="r" t="t"/>
              <a:pathLst>
                <a:path extrusionOk="0" h="22736" w="67971">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6"/>
            <p:cNvSpPr/>
            <p:nvPr/>
          </p:nvSpPr>
          <p:spPr>
            <a:xfrm>
              <a:off x="5287100" y="568700"/>
              <a:ext cx="1691225" cy="583000"/>
            </a:xfrm>
            <a:custGeom>
              <a:rect b="b" l="l" r="r" t="t"/>
              <a:pathLst>
                <a:path extrusionOk="0" h="23320" w="67649">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6"/>
            <p:cNvSpPr/>
            <p:nvPr/>
          </p:nvSpPr>
          <p:spPr>
            <a:xfrm>
              <a:off x="5287775" y="560825"/>
              <a:ext cx="1683200" cy="598225"/>
            </a:xfrm>
            <a:custGeom>
              <a:rect b="b" l="l" r="r" t="t"/>
              <a:pathLst>
                <a:path extrusionOk="0" h="23929" w="67328">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16"/>
          <p:cNvGrpSpPr/>
          <p:nvPr/>
        </p:nvGrpSpPr>
        <p:grpSpPr>
          <a:xfrm rot="-4318285">
            <a:off x="-2636892" y="1155191"/>
            <a:ext cx="8731081" cy="3196864"/>
            <a:chOff x="5270825" y="560825"/>
            <a:chExt cx="1890175" cy="830850"/>
          </a:xfrm>
        </p:grpSpPr>
        <p:sp>
          <p:nvSpPr>
            <p:cNvPr id="1806" name="Google Shape;1806;p16"/>
            <p:cNvSpPr/>
            <p:nvPr/>
          </p:nvSpPr>
          <p:spPr>
            <a:xfrm>
              <a:off x="5270825" y="689775"/>
              <a:ext cx="1890175" cy="701900"/>
            </a:xfrm>
            <a:custGeom>
              <a:rect b="b" l="l" r="r" t="t"/>
              <a:pathLst>
                <a:path extrusionOk="0" h="28076" w="75607">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6"/>
            <p:cNvSpPr/>
            <p:nvPr/>
          </p:nvSpPr>
          <p:spPr>
            <a:xfrm>
              <a:off x="5271500" y="691075"/>
              <a:ext cx="1882350" cy="687000"/>
            </a:xfrm>
            <a:custGeom>
              <a:rect b="b" l="l" r="r" t="t"/>
              <a:pathLst>
                <a:path extrusionOk="0" h="27480" w="75294">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6"/>
            <p:cNvSpPr/>
            <p:nvPr/>
          </p:nvSpPr>
          <p:spPr>
            <a:xfrm>
              <a:off x="5271925" y="688675"/>
              <a:ext cx="1874575" cy="676000"/>
            </a:xfrm>
            <a:custGeom>
              <a:rect b="b" l="l" r="r" t="t"/>
              <a:pathLst>
                <a:path extrusionOk="0" h="27040" w="74983">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6"/>
            <p:cNvSpPr/>
            <p:nvPr/>
          </p:nvSpPr>
          <p:spPr>
            <a:xfrm>
              <a:off x="5272600" y="686175"/>
              <a:ext cx="1866525" cy="664900"/>
            </a:xfrm>
            <a:custGeom>
              <a:rect b="b" l="l" r="r" t="t"/>
              <a:pathLst>
                <a:path extrusionOk="0" h="26596" w="74661">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6"/>
            <p:cNvSpPr/>
            <p:nvPr/>
          </p:nvSpPr>
          <p:spPr>
            <a:xfrm>
              <a:off x="5273275" y="683450"/>
              <a:ext cx="1858500" cy="654700"/>
            </a:xfrm>
            <a:custGeom>
              <a:rect b="b" l="l" r="r" t="t"/>
              <a:pathLst>
                <a:path extrusionOk="0" h="26188" w="7434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6"/>
            <p:cNvSpPr/>
            <p:nvPr/>
          </p:nvSpPr>
          <p:spPr>
            <a:xfrm>
              <a:off x="5273950" y="680400"/>
              <a:ext cx="1850475" cy="644575"/>
            </a:xfrm>
            <a:custGeom>
              <a:rect b="b" l="l" r="r" t="t"/>
              <a:pathLst>
                <a:path extrusionOk="0" h="25783" w="74019">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6"/>
            <p:cNvSpPr/>
            <p:nvPr/>
          </p:nvSpPr>
          <p:spPr>
            <a:xfrm>
              <a:off x="5274600" y="677100"/>
              <a:ext cx="1842675" cy="634725"/>
            </a:xfrm>
            <a:custGeom>
              <a:rect b="b" l="l" r="r" t="t"/>
              <a:pathLst>
                <a:path extrusionOk="0" h="25389" w="73707">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6"/>
            <p:cNvSpPr/>
            <p:nvPr/>
          </p:nvSpPr>
          <p:spPr>
            <a:xfrm>
              <a:off x="5275275" y="673475"/>
              <a:ext cx="1834650" cy="625425"/>
            </a:xfrm>
            <a:custGeom>
              <a:rect b="b" l="l" r="r" t="t"/>
              <a:pathLst>
                <a:path extrusionOk="0" h="25017" w="73386">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6"/>
            <p:cNvSpPr/>
            <p:nvPr/>
          </p:nvSpPr>
          <p:spPr>
            <a:xfrm>
              <a:off x="5275950" y="669775"/>
              <a:ext cx="1826600" cy="616175"/>
            </a:xfrm>
            <a:custGeom>
              <a:rect b="b" l="l" r="r" t="t"/>
              <a:pathLst>
                <a:path extrusionOk="0" h="24647" w="73064">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6"/>
            <p:cNvSpPr/>
            <p:nvPr/>
          </p:nvSpPr>
          <p:spPr>
            <a:xfrm>
              <a:off x="5276625" y="665750"/>
              <a:ext cx="1818575" cy="607275"/>
            </a:xfrm>
            <a:custGeom>
              <a:rect b="b" l="l" r="r" t="t"/>
              <a:pathLst>
                <a:path extrusionOk="0" h="24291" w="72743">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6"/>
            <p:cNvSpPr/>
            <p:nvPr/>
          </p:nvSpPr>
          <p:spPr>
            <a:xfrm>
              <a:off x="5277275" y="661300"/>
              <a:ext cx="1810775" cy="599000"/>
            </a:xfrm>
            <a:custGeom>
              <a:rect b="b" l="l" r="r" t="t"/>
              <a:pathLst>
                <a:path extrusionOk="0" h="23960" w="72431">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6"/>
            <p:cNvSpPr/>
            <p:nvPr/>
          </p:nvSpPr>
          <p:spPr>
            <a:xfrm>
              <a:off x="5277950" y="656775"/>
              <a:ext cx="1802750" cy="590825"/>
            </a:xfrm>
            <a:custGeom>
              <a:rect b="b" l="l" r="r" t="t"/>
              <a:pathLst>
                <a:path extrusionOk="0" h="23633" w="7211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6"/>
            <p:cNvSpPr/>
            <p:nvPr/>
          </p:nvSpPr>
          <p:spPr>
            <a:xfrm>
              <a:off x="5278625" y="651825"/>
              <a:ext cx="1794725" cy="583050"/>
            </a:xfrm>
            <a:custGeom>
              <a:rect b="b" l="l" r="r" t="t"/>
              <a:pathLst>
                <a:path extrusionOk="0" h="23322" w="71789">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6"/>
            <p:cNvSpPr/>
            <p:nvPr/>
          </p:nvSpPr>
          <p:spPr>
            <a:xfrm>
              <a:off x="5279300" y="646825"/>
              <a:ext cx="1786675" cy="575575"/>
            </a:xfrm>
            <a:custGeom>
              <a:rect b="b" l="l" r="r" t="t"/>
              <a:pathLst>
                <a:path extrusionOk="0" h="23023" w="71467">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6"/>
            <p:cNvSpPr/>
            <p:nvPr/>
          </p:nvSpPr>
          <p:spPr>
            <a:xfrm>
              <a:off x="5279975" y="641600"/>
              <a:ext cx="1778875" cy="568300"/>
            </a:xfrm>
            <a:custGeom>
              <a:rect b="b" l="l" r="r" t="t"/>
              <a:pathLst>
                <a:path extrusionOk="0" h="22732" w="71155">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6"/>
            <p:cNvSpPr/>
            <p:nvPr/>
          </p:nvSpPr>
          <p:spPr>
            <a:xfrm>
              <a:off x="5280400" y="636000"/>
              <a:ext cx="1771075" cy="561425"/>
            </a:xfrm>
            <a:custGeom>
              <a:rect b="b" l="l" r="r" t="t"/>
              <a:pathLst>
                <a:path extrusionOk="0" h="22457" w="70843">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6"/>
            <p:cNvSpPr/>
            <p:nvPr/>
          </p:nvSpPr>
          <p:spPr>
            <a:xfrm>
              <a:off x="5281075" y="630300"/>
              <a:ext cx="1763050" cy="554850"/>
            </a:xfrm>
            <a:custGeom>
              <a:rect b="b" l="l" r="r" t="t"/>
              <a:pathLst>
                <a:path extrusionOk="0" h="22194" w="70522">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6"/>
            <p:cNvSpPr/>
            <p:nvPr/>
          </p:nvSpPr>
          <p:spPr>
            <a:xfrm>
              <a:off x="5281750" y="624375"/>
              <a:ext cx="1755025" cy="548500"/>
            </a:xfrm>
            <a:custGeom>
              <a:rect b="b" l="l" r="r" t="t"/>
              <a:pathLst>
                <a:path extrusionOk="0" h="21940" w="70201">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6"/>
            <p:cNvSpPr/>
            <p:nvPr/>
          </p:nvSpPr>
          <p:spPr>
            <a:xfrm>
              <a:off x="5282425" y="618050"/>
              <a:ext cx="1746975" cy="542775"/>
            </a:xfrm>
            <a:custGeom>
              <a:rect b="b" l="l" r="r" t="t"/>
              <a:pathLst>
                <a:path extrusionOk="0" h="21711" w="69879">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6"/>
            <p:cNvSpPr/>
            <p:nvPr/>
          </p:nvSpPr>
          <p:spPr>
            <a:xfrm>
              <a:off x="5283075" y="611650"/>
              <a:ext cx="1739200" cy="537150"/>
            </a:xfrm>
            <a:custGeom>
              <a:rect b="b" l="l" r="r" t="t"/>
              <a:pathLst>
                <a:path extrusionOk="0" h="21486" w="69568">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6"/>
            <p:cNvSpPr/>
            <p:nvPr/>
          </p:nvSpPr>
          <p:spPr>
            <a:xfrm>
              <a:off x="5283750" y="604975"/>
              <a:ext cx="1731150" cy="531775"/>
            </a:xfrm>
            <a:custGeom>
              <a:rect b="b" l="l" r="r" t="t"/>
              <a:pathLst>
                <a:path extrusionOk="0" h="21271" w="69246">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6"/>
            <p:cNvSpPr/>
            <p:nvPr/>
          </p:nvSpPr>
          <p:spPr>
            <a:xfrm>
              <a:off x="5284425" y="598050"/>
              <a:ext cx="1723125" cy="527325"/>
            </a:xfrm>
            <a:custGeom>
              <a:rect b="b" l="l" r="r" t="t"/>
              <a:pathLst>
                <a:path extrusionOk="0" h="21093" w="68925">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6"/>
            <p:cNvSpPr/>
            <p:nvPr/>
          </p:nvSpPr>
          <p:spPr>
            <a:xfrm>
              <a:off x="5285100" y="590900"/>
              <a:ext cx="1715100" cy="540500"/>
            </a:xfrm>
            <a:custGeom>
              <a:rect b="b" l="l" r="r" t="t"/>
              <a:pathLst>
                <a:path extrusionOk="0" h="21620" w="68604">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6"/>
            <p:cNvSpPr/>
            <p:nvPr/>
          </p:nvSpPr>
          <p:spPr>
            <a:xfrm>
              <a:off x="5285750" y="583550"/>
              <a:ext cx="1707300" cy="554325"/>
            </a:xfrm>
            <a:custGeom>
              <a:rect b="b" l="l" r="r" t="t"/>
              <a:pathLst>
                <a:path extrusionOk="0" h="22173" w="68292">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6"/>
            <p:cNvSpPr/>
            <p:nvPr/>
          </p:nvSpPr>
          <p:spPr>
            <a:xfrm>
              <a:off x="5286425" y="576375"/>
              <a:ext cx="1699275" cy="568400"/>
            </a:xfrm>
            <a:custGeom>
              <a:rect b="b" l="l" r="r" t="t"/>
              <a:pathLst>
                <a:path extrusionOk="0" h="22736" w="67971">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6"/>
            <p:cNvSpPr/>
            <p:nvPr/>
          </p:nvSpPr>
          <p:spPr>
            <a:xfrm>
              <a:off x="5287100" y="568700"/>
              <a:ext cx="1691225" cy="583000"/>
            </a:xfrm>
            <a:custGeom>
              <a:rect b="b" l="l" r="r" t="t"/>
              <a:pathLst>
                <a:path extrusionOk="0" h="23320" w="67649">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6"/>
            <p:cNvSpPr/>
            <p:nvPr/>
          </p:nvSpPr>
          <p:spPr>
            <a:xfrm>
              <a:off x="5287775" y="560825"/>
              <a:ext cx="1683200" cy="598225"/>
            </a:xfrm>
            <a:custGeom>
              <a:rect b="b" l="l" r="r" t="t"/>
              <a:pathLst>
                <a:path extrusionOk="0" h="23929" w="67328">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3" name="Google Shape;1833;p16"/>
          <p:cNvSpPr/>
          <p:nvPr/>
        </p:nvSpPr>
        <p:spPr>
          <a:xfrm flipH="1">
            <a:off x="7407437" y="379913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6"/>
          <p:cNvSpPr/>
          <p:nvPr/>
        </p:nvSpPr>
        <p:spPr>
          <a:xfrm flipH="1">
            <a:off x="346266" y="289826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6"/>
          <p:cNvSpPr/>
          <p:nvPr/>
        </p:nvSpPr>
        <p:spPr>
          <a:xfrm flipH="1">
            <a:off x="6150542" y="4522535"/>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6"/>
          <p:cNvSpPr/>
          <p:nvPr/>
        </p:nvSpPr>
        <p:spPr>
          <a:xfrm flipH="1">
            <a:off x="1783713" y="-848075"/>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6"/>
          <p:cNvSpPr/>
          <p:nvPr/>
        </p:nvSpPr>
        <p:spPr>
          <a:xfrm flipH="1">
            <a:off x="458291" y="3714301"/>
            <a:ext cx="3273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6"/>
          <p:cNvSpPr/>
          <p:nvPr/>
        </p:nvSpPr>
        <p:spPr>
          <a:xfrm flipH="1">
            <a:off x="4623227" y="4852721"/>
            <a:ext cx="5958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9" name="Google Shape;1839;p16"/>
          <p:cNvGrpSpPr/>
          <p:nvPr/>
        </p:nvGrpSpPr>
        <p:grpSpPr>
          <a:xfrm flipH="1">
            <a:off x="4938654" y="4447433"/>
            <a:ext cx="37230" cy="833425"/>
            <a:chOff x="367100" y="2392375"/>
            <a:chExt cx="37200" cy="833425"/>
          </a:xfrm>
        </p:grpSpPr>
        <p:sp>
          <p:nvSpPr>
            <p:cNvPr id="1840" name="Google Shape;1840;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16"/>
          <p:cNvGrpSpPr/>
          <p:nvPr/>
        </p:nvGrpSpPr>
        <p:grpSpPr>
          <a:xfrm flipH="1">
            <a:off x="1314094" y="3990260"/>
            <a:ext cx="37230" cy="833425"/>
            <a:chOff x="367100" y="2392375"/>
            <a:chExt cx="37200" cy="833425"/>
          </a:xfrm>
        </p:grpSpPr>
        <p:sp>
          <p:nvSpPr>
            <p:cNvPr id="1843" name="Google Shape;1843;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16"/>
          <p:cNvGrpSpPr/>
          <p:nvPr/>
        </p:nvGrpSpPr>
        <p:grpSpPr>
          <a:xfrm flipH="1">
            <a:off x="1045132" y="4168809"/>
            <a:ext cx="37230" cy="833425"/>
            <a:chOff x="367100" y="2392375"/>
            <a:chExt cx="37200" cy="833425"/>
          </a:xfrm>
        </p:grpSpPr>
        <p:sp>
          <p:nvSpPr>
            <p:cNvPr id="1846" name="Google Shape;1846;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 name="Google Shape;1848;p16"/>
          <p:cNvSpPr/>
          <p:nvPr/>
        </p:nvSpPr>
        <p:spPr>
          <a:xfrm flipH="1">
            <a:off x="2176716" y="4879984"/>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6"/>
          <p:cNvSpPr/>
          <p:nvPr/>
        </p:nvSpPr>
        <p:spPr>
          <a:xfrm flipH="1">
            <a:off x="2079910" y="5088039"/>
            <a:ext cx="5052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16"/>
          <p:cNvGrpSpPr/>
          <p:nvPr/>
        </p:nvGrpSpPr>
        <p:grpSpPr>
          <a:xfrm flipH="1">
            <a:off x="4692904" y="4428808"/>
            <a:ext cx="37230" cy="833425"/>
            <a:chOff x="367100" y="2392375"/>
            <a:chExt cx="37200" cy="833425"/>
          </a:xfrm>
        </p:grpSpPr>
        <p:sp>
          <p:nvSpPr>
            <p:cNvPr id="1851" name="Google Shape;1851;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16"/>
          <p:cNvGrpSpPr/>
          <p:nvPr/>
        </p:nvGrpSpPr>
        <p:grpSpPr>
          <a:xfrm flipH="1">
            <a:off x="2957296" y="4091709"/>
            <a:ext cx="37230" cy="833425"/>
            <a:chOff x="367100" y="2392375"/>
            <a:chExt cx="37200" cy="833425"/>
          </a:xfrm>
        </p:grpSpPr>
        <p:sp>
          <p:nvSpPr>
            <p:cNvPr id="1854" name="Google Shape;185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16"/>
          <p:cNvGrpSpPr/>
          <p:nvPr/>
        </p:nvGrpSpPr>
        <p:grpSpPr>
          <a:xfrm flipH="1">
            <a:off x="3775573" y="4447445"/>
            <a:ext cx="37230" cy="833425"/>
            <a:chOff x="367100" y="2392375"/>
            <a:chExt cx="37200" cy="833425"/>
          </a:xfrm>
        </p:grpSpPr>
        <p:sp>
          <p:nvSpPr>
            <p:cNvPr id="1857" name="Google Shape;1857;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16"/>
          <p:cNvGrpSpPr/>
          <p:nvPr/>
        </p:nvGrpSpPr>
        <p:grpSpPr>
          <a:xfrm flipH="1">
            <a:off x="2435910" y="3650711"/>
            <a:ext cx="37230" cy="1232425"/>
            <a:chOff x="367100" y="2392375"/>
            <a:chExt cx="37200" cy="1232425"/>
          </a:xfrm>
        </p:grpSpPr>
        <p:sp>
          <p:nvSpPr>
            <p:cNvPr id="1860" name="Google Shape;1860;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16"/>
          <p:cNvSpPr/>
          <p:nvPr/>
        </p:nvSpPr>
        <p:spPr>
          <a:xfrm flipH="1">
            <a:off x="1739999" y="3593439"/>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6"/>
          <p:cNvSpPr/>
          <p:nvPr/>
        </p:nvSpPr>
        <p:spPr>
          <a:xfrm flipH="1">
            <a:off x="2459581" y="4356242"/>
            <a:ext cx="5052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4" name="Google Shape;1864;p16"/>
          <p:cNvGrpSpPr/>
          <p:nvPr/>
        </p:nvGrpSpPr>
        <p:grpSpPr>
          <a:xfrm flipH="1">
            <a:off x="3627640" y="3799150"/>
            <a:ext cx="37230" cy="833425"/>
            <a:chOff x="367100" y="2392375"/>
            <a:chExt cx="37200" cy="833425"/>
          </a:xfrm>
        </p:grpSpPr>
        <p:sp>
          <p:nvSpPr>
            <p:cNvPr id="1865" name="Google Shape;1865;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16"/>
          <p:cNvGrpSpPr/>
          <p:nvPr/>
        </p:nvGrpSpPr>
        <p:grpSpPr>
          <a:xfrm flipH="1">
            <a:off x="1220924" y="2697303"/>
            <a:ext cx="37230" cy="2435125"/>
            <a:chOff x="367100" y="2392375"/>
            <a:chExt cx="37200" cy="2435125"/>
          </a:xfrm>
        </p:grpSpPr>
        <p:sp>
          <p:nvSpPr>
            <p:cNvPr id="1868" name="Google Shape;1868;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 name="Google Shape;1870;p16"/>
          <p:cNvGrpSpPr/>
          <p:nvPr/>
        </p:nvGrpSpPr>
        <p:grpSpPr>
          <a:xfrm flipH="1">
            <a:off x="2233571" y="2356654"/>
            <a:ext cx="37230" cy="2435125"/>
            <a:chOff x="367100" y="2392375"/>
            <a:chExt cx="37200" cy="2435125"/>
          </a:xfrm>
        </p:grpSpPr>
        <p:sp>
          <p:nvSpPr>
            <p:cNvPr id="1871" name="Google Shape;1871;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 name="Google Shape;1873;p16"/>
          <p:cNvGrpSpPr/>
          <p:nvPr/>
        </p:nvGrpSpPr>
        <p:grpSpPr>
          <a:xfrm flipH="1">
            <a:off x="1856265" y="1695459"/>
            <a:ext cx="37230" cy="3553537"/>
            <a:chOff x="367100" y="2392375"/>
            <a:chExt cx="37200" cy="3553537"/>
          </a:xfrm>
        </p:grpSpPr>
        <p:sp>
          <p:nvSpPr>
            <p:cNvPr id="1874" name="Google Shape;1874;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16"/>
          <p:cNvGrpSpPr/>
          <p:nvPr/>
        </p:nvGrpSpPr>
        <p:grpSpPr>
          <a:xfrm flipH="1">
            <a:off x="3358472" y="2140080"/>
            <a:ext cx="37230" cy="2435125"/>
            <a:chOff x="367100" y="2392375"/>
            <a:chExt cx="37200" cy="2435125"/>
          </a:xfrm>
        </p:grpSpPr>
        <p:sp>
          <p:nvSpPr>
            <p:cNvPr id="1877" name="Google Shape;1877;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16"/>
          <p:cNvGrpSpPr/>
          <p:nvPr/>
        </p:nvGrpSpPr>
        <p:grpSpPr>
          <a:xfrm flipH="1">
            <a:off x="1901933" y="4213634"/>
            <a:ext cx="37230" cy="833425"/>
            <a:chOff x="367100" y="2392375"/>
            <a:chExt cx="37200" cy="833425"/>
          </a:xfrm>
        </p:grpSpPr>
        <p:sp>
          <p:nvSpPr>
            <p:cNvPr id="1880" name="Google Shape;1880;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2" name="Google Shape;1882;p16"/>
          <p:cNvSpPr/>
          <p:nvPr/>
        </p:nvSpPr>
        <p:spPr>
          <a:xfrm flipH="1">
            <a:off x="8355518" y="3713326"/>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6"/>
          <p:cNvSpPr/>
          <p:nvPr/>
        </p:nvSpPr>
        <p:spPr>
          <a:xfrm flipH="1">
            <a:off x="4623227" y="4928921"/>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6"/>
          <p:cNvSpPr/>
          <p:nvPr/>
        </p:nvSpPr>
        <p:spPr>
          <a:xfrm flipH="1">
            <a:off x="8279619" y="4407011"/>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 name="Google Shape;1885;p16"/>
          <p:cNvGrpSpPr/>
          <p:nvPr/>
        </p:nvGrpSpPr>
        <p:grpSpPr>
          <a:xfrm flipH="1">
            <a:off x="8993357" y="3357825"/>
            <a:ext cx="37230" cy="2435125"/>
            <a:chOff x="367100" y="2392375"/>
            <a:chExt cx="37200" cy="2435125"/>
          </a:xfrm>
        </p:grpSpPr>
        <p:sp>
          <p:nvSpPr>
            <p:cNvPr id="1886" name="Google Shape;1886;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16"/>
          <p:cNvGrpSpPr/>
          <p:nvPr/>
        </p:nvGrpSpPr>
        <p:grpSpPr>
          <a:xfrm flipH="1">
            <a:off x="8599750" y="2660240"/>
            <a:ext cx="37230" cy="2435125"/>
            <a:chOff x="367100" y="2392375"/>
            <a:chExt cx="37200" cy="2435125"/>
          </a:xfrm>
        </p:grpSpPr>
        <p:sp>
          <p:nvSpPr>
            <p:cNvPr id="1889" name="Google Shape;1889;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16"/>
          <p:cNvGrpSpPr/>
          <p:nvPr/>
        </p:nvGrpSpPr>
        <p:grpSpPr>
          <a:xfrm flipH="1">
            <a:off x="9181447" y="4120334"/>
            <a:ext cx="37230" cy="1232425"/>
            <a:chOff x="367100" y="2392375"/>
            <a:chExt cx="37200" cy="1232425"/>
          </a:xfrm>
        </p:grpSpPr>
        <p:sp>
          <p:nvSpPr>
            <p:cNvPr id="1892" name="Google Shape;1892;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16"/>
          <p:cNvGrpSpPr/>
          <p:nvPr/>
        </p:nvGrpSpPr>
        <p:grpSpPr>
          <a:xfrm flipH="1">
            <a:off x="585584" y="1797457"/>
            <a:ext cx="37230" cy="2435125"/>
            <a:chOff x="367100" y="2392375"/>
            <a:chExt cx="37200" cy="2435125"/>
          </a:xfrm>
        </p:grpSpPr>
        <p:sp>
          <p:nvSpPr>
            <p:cNvPr id="1895" name="Google Shape;1895;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16"/>
          <p:cNvGrpSpPr/>
          <p:nvPr/>
        </p:nvGrpSpPr>
        <p:grpSpPr>
          <a:xfrm flipH="1">
            <a:off x="2333462" y="1274910"/>
            <a:ext cx="37230" cy="3553537"/>
            <a:chOff x="367100" y="2392375"/>
            <a:chExt cx="37200" cy="3553537"/>
          </a:xfrm>
        </p:grpSpPr>
        <p:sp>
          <p:nvSpPr>
            <p:cNvPr id="1898" name="Google Shape;1898;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16"/>
          <p:cNvGrpSpPr/>
          <p:nvPr/>
        </p:nvGrpSpPr>
        <p:grpSpPr>
          <a:xfrm flipH="1">
            <a:off x="776101" y="3442775"/>
            <a:ext cx="37230" cy="2435125"/>
            <a:chOff x="367100" y="2392375"/>
            <a:chExt cx="37200" cy="2435125"/>
          </a:xfrm>
        </p:grpSpPr>
        <p:sp>
          <p:nvSpPr>
            <p:cNvPr id="1901" name="Google Shape;1901;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16"/>
          <p:cNvSpPr/>
          <p:nvPr/>
        </p:nvSpPr>
        <p:spPr>
          <a:xfrm flipH="1">
            <a:off x="-612027" y="3439029"/>
            <a:ext cx="23844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 name="Google Shape;1904;p16"/>
          <p:cNvGrpSpPr/>
          <p:nvPr/>
        </p:nvGrpSpPr>
        <p:grpSpPr>
          <a:xfrm flipH="1">
            <a:off x="3378976" y="4733607"/>
            <a:ext cx="37230" cy="833425"/>
            <a:chOff x="367100" y="2392375"/>
            <a:chExt cx="37200" cy="833425"/>
          </a:xfrm>
        </p:grpSpPr>
        <p:sp>
          <p:nvSpPr>
            <p:cNvPr id="1905" name="Google Shape;1905;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16"/>
          <p:cNvGrpSpPr/>
          <p:nvPr/>
        </p:nvGrpSpPr>
        <p:grpSpPr>
          <a:xfrm flipH="1">
            <a:off x="4158809" y="4645820"/>
            <a:ext cx="37230" cy="833425"/>
            <a:chOff x="367100" y="2392375"/>
            <a:chExt cx="37200" cy="833425"/>
          </a:xfrm>
        </p:grpSpPr>
        <p:sp>
          <p:nvSpPr>
            <p:cNvPr id="1908" name="Google Shape;1908;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16"/>
          <p:cNvGrpSpPr/>
          <p:nvPr/>
        </p:nvGrpSpPr>
        <p:grpSpPr>
          <a:xfrm flipH="1">
            <a:off x="2696597" y="4457933"/>
            <a:ext cx="37230" cy="1232425"/>
            <a:chOff x="367100" y="2392375"/>
            <a:chExt cx="37200" cy="1232425"/>
          </a:xfrm>
        </p:grpSpPr>
        <p:sp>
          <p:nvSpPr>
            <p:cNvPr id="1911" name="Google Shape;1911;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16"/>
          <p:cNvGrpSpPr/>
          <p:nvPr/>
        </p:nvGrpSpPr>
        <p:grpSpPr>
          <a:xfrm flipH="1">
            <a:off x="1519842" y="4680607"/>
            <a:ext cx="37230" cy="833425"/>
            <a:chOff x="367100" y="2392375"/>
            <a:chExt cx="37200" cy="833425"/>
          </a:xfrm>
        </p:grpSpPr>
        <p:sp>
          <p:nvSpPr>
            <p:cNvPr id="1914" name="Google Shape;191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16"/>
          <p:cNvGrpSpPr/>
          <p:nvPr/>
        </p:nvGrpSpPr>
        <p:grpSpPr>
          <a:xfrm flipH="1">
            <a:off x="507083" y="4471320"/>
            <a:ext cx="37230" cy="1232425"/>
            <a:chOff x="367100" y="2392375"/>
            <a:chExt cx="37200" cy="1232425"/>
          </a:xfrm>
        </p:grpSpPr>
        <p:sp>
          <p:nvSpPr>
            <p:cNvPr id="1917" name="Google Shape;1917;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 name="Google Shape;1919;p16"/>
          <p:cNvGrpSpPr/>
          <p:nvPr/>
        </p:nvGrpSpPr>
        <p:grpSpPr>
          <a:xfrm flipH="1">
            <a:off x="324322" y="3717574"/>
            <a:ext cx="37230" cy="2435125"/>
            <a:chOff x="367100" y="2392375"/>
            <a:chExt cx="37200" cy="2435125"/>
          </a:xfrm>
        </p:grpSpPr>
        <p:sp>
          <p:nvSpPr>
            <p:cNvPr id="1920" name="Google Shape;1920;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16"/>
          <p:cNvGrpSpPr/>
          <p:nvPr/>
        </p:nvGrpSpPr>
        <p:grpSpPr>
          <a:xfrm flipH="1">
            <a:off x="1400445" y="3165451"/>
            <a:ext cx="37230" cy="2435125"/>
            <a:chOff x="367100" y="2392375"/>
            <a:chExt cx="37200" cy="2435125"/>
          </a:xfrm>
        </p:grpSpPr>
        <p:sp>
          <p:nvSpPr>
            <p:cNvPr id="1923" name="Google Shape;1923;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16"/>
          <p:cNvGrpSpPr/>
          <p:nvPr/>
        </p:nvGrpSpPr>
        <p:grpSpPr>
          <a:xfrm flipH="1">
            <a:off x="2044918" y="3975385"/>
            <a:ext cx="37230" cy="833425"/>
            <a:chOff x="367100" y="2392375"/>
            <a:chExt cx="37200" cy="833425"/>
          </a:xfrm>
        </p:grpSpPr>
        <p:sp>
          <p:nvSpPr>
            <p:cNvPr id="1926" name="Google Shape;1926;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16"/>
          <p:cNvGrpSpPr/>
          <p:nvPr/>
        </p:nvGrpSpPr>
        <p:grpSpPr>
          <a:xfrm flipH="1">
            <a:off x="6455360" y="4522533"/>
            <a:ext cx="37230" cy="1232425"/>
            <a:chOff x="367100" y="2392375"/>
            <a:chExt cx="37200" cy="1232425"/>
          </a:xfrm>
        </p:grpSpPr>
        <p:sp>
          <p:nvSpPr>
            <p:cNvPr id="1929" name="Google Shape;1929;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16"/>
          <p:cNvGrpSpPr/>
          <p:nvPr/>
        </p:nvGrpSpPr>
        <p:grpSpPr>
          <a:xfrm flipH="1">
            <a:off x="8124577" y="4657420"/>
            <a:ext cx="37230" cy="833425"/>
            <a:chOff x="367100" y="2392375"/>
            <a:chExt cx="37200" cy="833425"/>
          </a:xfrm>
        </p:grpSpPr>
        <p:sp>
          <p:nvSpPr>
            <p:cNvPr id="1932" name="Google Shape;1932;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 name="Google Shape;1934;p16"/>
          <p:cNvGrpSpPr/>
          <p:nvPr/>
        </p:nvGrpSpPr>
        <p:grpSpPr>
          <a:xfrm flipH="1">
            <a:off x="8701795" y="4537983"/>
            <a:ext cx="37230" cy="1232425"/>
            <a:chOff x="367100" y="2392375"/>
            <a:chExt cx="37200" cy="1232425"/>
          </a:xfrm>
        </p:grpSpPr>
        <p:sp>
          <p:nvSpPr>
            <p:cNvPr id="1935" name="Google Shape;1935;p1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16"/>
          <p:cNvGrpSpPr/>
          <p:nvPr/>
        </p:nvGrpSpPr>
        <p:grpSpPr>
          <a:xfrm flipH="1">
            <a:off x="5875427" y="4823231"/>
            <a:ext cx="37230" cy="833425"/>
            <a:chOff x="367100" y="2392375"/>
            <a:chExt cx="37200" cy="833425"/>
          </a:xfrm>
        </p:grpSpPr>
        <p:sp>
          <p:nvSpPr>
            <p:cNvPr id="1938" name="Google Shape;1938;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16"/>
          <p:cNvGrpSpPr/>
          <p:nvPr/>
        </p:nvGrpSpPr>
        <p:grpSpPr>
          <a:xfrm flipH="1">
            <a:off x="5167440" y="4676032"/>
            <a:ext cx="37230" cy="833425"/>
            <a:chOff x="367100" y="2392375"/>
            <a:chExt cx="37200" cy="833425"/>
          </a:xfrm>
        </p:grpSpPr>
        <p:sp>
          <p:nvSpPr>
            <p:cNvPr id="1941" name="Google Shape;1941;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16"/>
          <p:cNvGrpSpPr/>
          <p:nvPr/>
        </p:nvGrpSpPr>
        <p:grpSpPr>
          <a:xfrm flipH="1">
            <a:off x="7239834" y="4798219"/>
            <a:ext cx="37230" cy="833425"/>
            <a:chOff x="367100" y="2392375"/>
            <a:chExt cx="37200" cy="833425"/>
          </a:xfrm>
        </p:grpSpPr>
        <p:sp>
          <p:nvSpPr>
            <p:cNvPr id="1944" name="Google Shape;1944;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16"/>
          <p:cNvGrpSpPr/>
          <p:nvPr/>
        </p:nvGrpSpPr>
        <p:grpSpPr>
          <a:xfrm flipH="1">
            <a:off x="949854" y="1797446"/>
            <a:ext cx="37230" cy="3553537"/>
            <a:chOff x="367100" y="2392375"/>
            <a:chExt cx="37200" cy="3553537"/>
          </a:xfrm>
        </p:grpSpPr>
        <p:sp>
          <p:nvSpPr>
            <p:cNvPr id="1947" name="Google Shape;1947;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 name="Google Shape;1949;p16"/>
          <p:cNvGrpSpPr/>
          <p:nvPr/>
        </p:nvGrpSpPr>
        <p:grpSpPr>
          <a:xfrm flipH="1">
            <a:off x="3083087" y="2236608"/>
            <a:ext cx="37230" cy="3553537"/>
            <a:chOff x="367100" y="2392375"/>
            <a:chExt cx="37200" cy="3553537"/>
          </a:xfrm>
        </p:grpSpPr>
        <p:sp>
          <p:nvSpPr>
            <p:cNvPr id="1950" name="Google Shape;1950;p1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16"/>
          <p:cNvGrpSpPr/>
          <p:nvPr/>
        </p:nvGrpSpPr>
        <p:grpSpPr>
          <a:xfrm flipH="1">
            <a:off x="7786402" y="4158684"/>
            <a:ext cx="37230" cy="833425"/>
            <a:chOff x="367100" y="2392375"/>
            <a:chExt cx="37200" cy="833425"/>
          </a:xfrm>
        </p:grpSpPr>
        <p:sp>
          <p:nvSpPr>
            <p:cNvPr id="1953" name="Google Shape;1953;p1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16"/>
          <p:cNvGrpSpPr/>
          <p:nvPr/>
        </p:nvGrpSpPr>
        <p:grpSpPr>
          <a:xfrm flipH="1">
            <a:off x="8413186" y="2417604"/>
            <a:ext cx="37230" cy="2435125"/>
            <a:chOff x="367100" y="2392375"/>
            <a:chExt cx="37200" cy="2435125"/>
          </a:xfrm>
        </p:grpSpPr>
        <p:sp>
          <p:nvSpPr>
            <p:cNvPr id="1956" name="Google Shape;1956;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8" name="Google Shape;1958;p16"/>
          <p:cNvSpPr/>
          <p:nvPr/>
        </p:nvSpPr>
        <p:spPr>
          <a:xfrm flipH="1">
            <a:off x="1522954" y="1063168"/>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6"/>
          <p:cNvSpPr/>
          <p:nvPr/>
        </p:nvSpPr>
        <p:spPr>
          <a:xfrm flipH="1">
            <a:off x="7896054" y="3075606"/>
            <a:ext cx="23844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0" name="Google Shape;1960;p16"/>
          <p:cNvGrpSpPr/>
          <p:nvPr/>
        </p:nvGrpSpPr>
        <p:grpSpPr>
          <a:xfrm rot="10800000">
            <a:off x="206550" y="4336332"/>
            <a:ext cx="8730907" cy="3837779"/>
            <a:chOff x="5270825" y="560825"/>
            <a:chExt cx="1890175" cy="830850"/>
          </a:xfrm>
        </p:grpSpPr>
        <p:sp>
          <p:nvSpPr>
            <p:cNvPr id="1961" name="Google Shape;1961;p16"/>
            <p:cNvSpPr/>
            <p:nvPr/>
          </p:nvSpPr>
          <p:spPr>
            <a:xfrm>
              <a:off x="5270825" y="689775"/>
              <a:ext cx="1890175" cy="701900"/>
            </a:xfrm>
            <a:custGeom>
              <a:rect b="b" l="l" r="r" t="t"/>
              <a:pathLst>
                <a:path extrusionOk="0" h="28076" w="75607">
                  <a:moveTo>
                    <a:pt x="18" y="1"/>
                  </a:moveTo>
                  <a:lnTo>
                    <a:pt x="0" y="117"/>
                  </a:lnTo>
                  <a:cubicBezTo>
                    <a:pt x="2471" y="518"/>
                    <a:pt x="7092" y="5353"/>
                    <a:pt x="11160" y="9627"/>
                  </a:cubicBezTo>
                  <a:cubicBezTo>
                    <a:pt x="14658" y="13302"/>
                    <a:pt x="17691" y="16487"/>
                    <a:pt x="18957" y="16487"/>
                  </a:cubicBezTo>
                  <a:lnTo>
                    <a:pt x="19038" y="16487"/>
                  </a:lnTo>
                  <a:cubicBezTo>
                    <a:pt x="20313" y="16335"/>
                    <a:pt x="19983" y="13177"/>
                    <a:pt x="19609" y="9520"/>
                  </a:cubicBezTo>
                  <a:cubicBezTo>
                    <a:pt x="19252" y="6085"/>
                    <a:pt x="18859" y="2204"/>
                    <a:pt x="20028" y="1277"/>
                  </a:cubicBezTo>
                  <a:cubicBezTo>
                    <a:pt x="20980" y="526"/>
                    <a:pt x="22208" y="258"/>
                    <a:pt x="23468" y="258"/>
                  </a:cubicBezTo>
                  <a:cubicBezTo>
                    <a:pt x="24724" y="258"/>
                    <a:pt x="26012" y="523"/>
                    <a:pt x="27093" y="839"/>
                  </a:cubicBezTo>
                  <a:cubicBezTo>
                    <a:pt x="32714" y="2463"/>
                    <a:pt x="38941" y="7075"/>
                    <a:pt x="40154" y="10519"/>
                  </a:cubicBezTo>
                  <a:cubicBezTo>
                    <a:pt x="41242" y="13596"/>
                    <a:pt x="41010" y="16130"/>
                    <a:pt x="40823" y="18173"/>
                  </a:cubicBezTo>
                  <a:cubicBezTo>
                    <a:pt x="40662" y="19957"/>
                    <a:pt x="40520" y="21500"/>
                    <a:pt x="41314" y="22812"/>
                  </a:cubicBezTo>
                  <a:cubicBezTo>
                    <a:pt x="43455" y="26336"/>
                    <a:pt x="46470" y="28075"/>
                    <a:pt x="50476" y="28075"/>
                  </a:cubicBezTo>
                  <a:cubicBezTo>
                    <a:pt x="51635" y="28075"/>
                    <a:pt x="52875" y="27932"/>
                    <a:pt x="54205" y="27638"/>
                  </a:cubicBezTo>
                  <a:cubicBezTo>
                    <a:pt x="61279" y="26077"/>
                    <a:pt x="75463" y="11955"/>
                    <a:pt x="75606" y="11812"/>
                  </a:cubicBezTo>
                  <a:lnTo>
                    <a:pt x="75526" y="11723"/>
                  </a:lnTo>
                  <a:cubicBezTo>
                    <a:pt x="75383" y="11866"/>
                    <a:pt x="61216" y="25970"/>
                    <a:pt x="54178" y="27522"/>
                  </a:cubicBezTo>
                  <a:cubicBezTo>
                    <a:pt x="52862" y="27811"/>
                    <a:pt x="51630" y="27956"/>
                    <a:pt x="50481" y="27956"/>
                  </a:cubicBezTo>
                  <a:cubicBezTo>
                    <a:pt x="46521" y="27956"/>
                    <a:pt x="43537" y="26234"/>
                    <a:pt x="41421" y="22749"/>
                  </a:cubicBezTo>
                  <a:cubicBezTo>
                    <a:pt x="40645" y="21465"/>
                    <a:pt x="40778" y="20020"/>
                    <a:pt x="40948" y="18182"/>
                  </a:cubicBezTo>
                  <a:cubicBezTo>
                    <a:pt x="41135" y="16130"/>
                    <a:pt x="41367" y="13579"/>
                    <a:pt x="40270" y="10474"/>
                  </a:cubicBezTo>
                  <a:cubicBezTo>
                    <a:pt x="39039" y="7004"/>
                    <a:pt x="32785" y="2356"/>
                    <a:pt x="27129" y="723"/>
                  </a:cubicBezTo>
                  <a:cubicBezTo>
                    <a:pt x="26032" y="404"/>
                    <a:pt x="24729" y="135"/>
                    <a:pt x="23458" y="135"/>
                  </a:cubicBezTo>
                  <a:cubicBezTo>
                    <a:pt x="22177" y="135"/>
                    <a:pt x="20929" y="408"/>
                    <a:pt x="19957" y="1178"/>
                  </a:cubicBezTo>
                  <a:cubicBezTo>
                    <a:pt x="18726" y="2151"/>
                    <a:pt x="19109" y="5898"/>
                    <a:pt x="19484" y="9528"/>
                  </a:cubicBezTo>
                  <a:cubicBezTo>
                    <a:pt x="19841" y="12972"/>
                    <a:pt x="20171" y="16228"/>
                    <a:pt x="19020" y="16362"/>
                  </a:cubicBezTo>
                  <a:cubicBezTo>
                    <a:pt x="18998" y="16365"/>
                    <a:pt x="18975" y="16366"/>
                    <a:pt x="18951" y="16366"/>
                  </a:cubicBezTo>
                  <a:cubicBezTo>
                    <a:pt x="17745" y="16366"/>
                    <a:pt x="14583" y="13055"/>
                    <a:pt x="11250" y="9546"/>
                  </a:cubicBezTo>
                  <a:cubicBezTo>
                    <a:pt x="7164" y="5255"/>
                    <a:pt x="2534" y="402"/>
                    <a:pt x="1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6"/>
            <p:cNvSpPr/>
            <p:nvPr/>
          </p:nvSpPr>
          <p:spPr>
            <a:xfrm>
              <a:off x="5271500" y="691075"/>
              <a:ext cx="1882350" cy="687000"/>
            </a:xfrm>
            <a:custGeom>
              <a:rect b="b" l="l" r="r" t="t"/>
              <a:pathLst>
                <a:path extrusionOk="0" h="27480" w="75294">
                  <a:moveTo>
                    <a:pt x="24087" y="0"/>
                  </a:moveTo>
                  <a:cubicBezTo>
                    <a:pt x="22729" y="0"/>
                    <a:pt x="21392" y="297"/>
                    <a:pt x="20349" y="1153"/>
                  </a:cubicBezTo>
                  <a:cubicBezTo>
                    <a:pt x="19136" y="2152"/>
                    <a:pt x="19439" y="5810"/>
                    <a:pt x="19733" y="9352"/>
                  </a:cubicBezTo>
                  <a:cubicBezTo>
                    <a:pt x="20019" y="12777"/>
                    <a:pt x="20295" y="16016"/>
                    <a:pt x="19118" y="16230"/>
                  </a:cubicBezTo>
                  <a:cubicBezTo>
                    <a:pt x="19076" y="16237"/>
                    <a:pt x="19033" y="16241"/>
                    <a:pt x="18987" y="16241"/>
                  </a:cubicBezTo>
                  <a:cubicBezTo>
                    <a:pt x="17775" y="16241"/>
                    <a:pt x="15102" y="13658"/>
                    <a:pt x="11767" y="10297"/>
                  </a:cubicBezTo>
                  <a:cubicBezTo>
                    <a:pt x="11428" y="9958"/>
                    <a:pt x="11098" y="9619"/>
                    <a:pt x="10759" y="9280"/>
                  </a:cubicBezTo>
                  <a:cubicBezTo>
                    <a:pt x="6646" y="5132"/>
                    <a:pt x="2400" y="841"/>
                    <a:pt x="18" y="413"/>
                  </a:cubicBezTo>
                  <a:lnTo>
                    <a:pt x="0" y="538"/>
                  </a:lnTo>
                  <a:cubicBezTo>
                    <a:pt x="2346" y="957"/>
                    <a:pt x="6575" y="5230"/>
                    <a:pt x="10670" y="9361"/>
                  </a:cubicBezTo>
                  <a:cubicBezTo>
                    <a:pt x="11009" y="9708"/>
                    <a:pt x="11348" y="10047"/>
                    <a:pt x="11678" y="10377"/>
                  </a:cubicBezTo>
                  <a:cubicBezTo>
                    <a:pt x="15038" y="13755"/>
                    <a:pt x="17723" y="16359"/>
                    <a:pt x="18989" y="16359"/>
                  </a:cubicBezTo>
                  <a:cubicBezTo>
                    <a:pt x="19040" y="16359"/>
                    <a:pt x="19089" y="16354"/>
                    <a:pt x="19136" y="16346"/>
                  </a:cubicBezTo>
                  <a:cubicBezTo>
                    <a:pt x="20420" y="16114"/>
                    <a:pt x="20144" y="12822"/>
                    <a:pt x="19858" y="9343"/>
                  </a:cubicBezTo>
                  <a:cubicBezTo>
                    <a:pt x="19564" y="5837"/>
                    <a:pt x="19261" y="2206"/>
                    <a:pt x="20429" y="1242"/>
                  </a:cubicBezTo>
                  <a:cubicBezTo>
                    <a:pt x="21444" y="409"/>
                    <a:pt x="22752" y="120"/>
                    <a:pt x="24083" y="120"/>
                  </a:cubicBezTo>
                  <a:cubicBezTo>
                    <a:pt x="25303" y="120"/>
                    <a:pt x="26543" y="363"/>
                    <a:pt x="27593" y="654"/>
                  </a:cubicBezTo>
                  <a:cubicBezTo>
                    <a:pt x="33142" y="2197"/>
                    <a:pt x="39217" y="6747"/>
                    <a:pt x="40341" y="10190"/>
                  </a:cubicBezTo>
                  <a:cubicBezTo>
                    <a:pt x="41322" y="13197"/>
                    <a:pt x="41099" y="15685"/>
                    <a:pt x="40912" y="17693"/>
                  </a:cubicBezTo>
                  <a:cubicBezTo>
                    <a:pt x="40751" y="19495"/>
                    <a:pt x="40618" y="21056"/>
                    <a:pt x="41403" y="22376"/>
                  </a:cubicBezTo>
                  <a:cubicBezTo>
                    <a:pt x="43437" y="25793"/>
                    <a:pt x="46345" y="27479"/>
                    <a:pt x="50234" y="27479"/>
                  </a:cubicBezTo>
                  <a:cubicBezTo>
                    <a:pt x="51448" y="27479"/>
                    <a:pt x="52759" y="27318"/>
                    <a:pt x="54169" y="26988"/>
                  </a:cubicBezTo>
                  <a:cubicBezTo>
                    <a:pt x="61145" y="25356"/>
                    <a:pt x="75151" y="11359"/>
                    <a:pt x="75294" y="11216"/>
                  </a:cubicBezTo>
                  <a:lnTo>
                    <a:pt x="75204" y="11136"/>
                  </a:lnTo>
                  <a:cubicBezTo>
                    <a:pt x="75062" y="11279"/>
                    <a:pt x="61082" y="25240"/>
                    <a:pt x="54142" y="26864"/>
                  </a:cubicBezTo>
                  <a:cubicBezTo>
                    <a:pt x="52741" y="27192"/>
                    <a:pt x="51438" y="27357"/>
                    <a:pt x="50231" y="27357"/>
                  </a:cubicBezTo>
                  <a:cubicBezTo>
                    <a:pt x="46390" y="27357"/>
                    <a:pt x="43517" y="25688"/>
                    <a:pt x="41501" y="22314"/>
                  </a:cubicBezTo>
                  <a:cubicBezTo>
                    <a:pt x="40742" y="21020"/>
                    <a:pt x="40867" y="19557"/>
                    <a:pt x="41037" y="17702"/>
                  </a:cubicBezTo>
                  <a:cubicBezTo>
                    <a:pt x="41215" y="15685"/>
                    <a:pt x="41447" y="13179"/>
                    <a:pt x="40457" y="10154"/>
                  </a:cubicBezTo>
                  <a:cubicBezTo>
                    <a:pt x="39324" y="6675"/>
                    <a:pt x="33204" y="2090"/>
                    <a:pt x="27629" y="538"/>
                  </a:cubicBezTo>
                  <a:cubicBezTo>
                    <a:pt x="26568" y="245"/>
                    <a:pt x="25319" y="0"/>
                    <a:pt x="2408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6"/>
            <p:cNvSpPr/>
            <p:nvPr/>
          </p:nvSpPr>
          <p:spPr>
            <a:xfrm>
              <a:off x="5271925" y="688675"/>
              <a:ext cx="1874575" cy="676000"/>
            </a:xfrm>
            <a:custGeom>
              <a:rect b="b" l="l" r="r" t="t"/>
              <a:pathLst>
                <a:path extrusionOk="0" h="27040" w="74983">
                  <a:moveTo>
                    <a:pt x="24729" y="0"/>
                  </a:moveTo>
                  <a:cubicBezTo>
                    <a:pt x="23091" y="0"/>
                    <a:pt x="21748" y="425"/>
                    <a:pt x="20760" y="1267"/>
                  </a:cubicBezTo>
                  <a:cubicBezTo>
                    <a:pt x="19547" y="2311"/>
                    <a:pt x="19770" y="5879"/>
                    <a:pt x="19993" y="9332"/>
                  </a:cubicBezTo>
                  <a:cubicBezTo>
                    <a:pt x="20207" y="12739"/>
                    <a:pt x="20412" y="15951"/>
                    <a:pt x="19217" y="16245"/>
                  </a:cubicBezTo>
                  <a:cubicBezTo>
                    <a:pt x="19154" y="16261"/>
                    <a:pt x="19087" y="16268"/>
                    <a:pt x="19015" y="16268"/>
                  </a:cubicBezTo>
                  <a:cubicBezTo>
                    <a:pt x="17701" y="16268"/>
                    <a:pt x="14987" y="13752"/>
                    <a:pt x="11839" y="10714"/>
                  </a:cubicBezTo>
                  <a:cubicBezTo>
                    <a:pt x="11331" y="10224"/>
                    <a:pt x="10804" y="9715"/>
                    <a:pt x="10287" y="9207"/>
                  </a:cubicBezTo>
                  <a:cubicBezTo>
                    <a:pt x="6353" y="5380"/>
                    <a:pt x="2285" y="1428"/>
                    <a:pt x="28" y="982"/>
                  </a:cubicBezTo>
                  <a:lnTo>
                    <a:pt x="1" y="1098"/>
                  </a:lnTo>
                  <a:cubicBezTo>
                    <a:pt x="2231" y="1535"/>
                    <a:pt x="6281" y="5478"/>
                    <a:pt x="10198" y="9296"/>
                  </a:cubicBezTo>
                  <a:cubicBezTo>
                    <a:pt x="10724" y="9804"/>
                    <a:pt x="11241" y="10313"/>
                    <a:pt x="11759" y="10804"/>
                  </a:cubicBezTo>
                  <a:cubicBezTo>
                    <a:pt x="15024" y="13962"/>
                    <a:pt x="17656" y="16388"/>
                    <a:pt x="19012" y="16388"/>
                  </a:cubicBezTo>
                  <a:cubicBezTo>
                    <a:pt x="19101" y="16388"/>
                    <a:pt x="19172" y="16379"/>
                    <a:pt x="19244" y="16361"/>
                  </a:cubicBezTo>
                  <a:cubicBezTo>
                    <a:pt x="20546" y="16040"/>
                    <a:pt x="20332" y="12784"/>
                    <a:pt x="20118" y="9332"/>
                  </a:cubicBezTo>
                  <a:cubicBezTo>
                    <a:pt x="19895" y="5906"/>
                    <a:pt x="19672" y="2364"/>
                    <a:pt x="20840" y="1365"/>
                  </a:cubicBezTo>
                  <a:cubicBezTo>
                    <a:pt x="21923" y="437"/>
                    <a:pt x="23329" y="123"/>
                    <a:pt x="24734" y="123"/>
                  </a:cubicBezTo>
                  <a:cubicBezTo>
                    <a:pt x="25842" y="123"/>
                    <a:pt x="26949" y="318"/>
                    <a:pt x="27897" y="562"/>
                  </a:cubicBezTo>
                  <a:cubicBezTo>
                    <a:pt x="33446" y="1981"/>
                    <a:pt x="39476" y="6486"/>
                    <a:pt x="40538" y="10010"/>
                  </a:cubicBezTo>
                  <a:cubicBezTo>
                    <a:pt x="41412" y="12927"/>
                    <a:pt x="41207" y="15273"/>
                    <a:pt x="41020" y="17343"/>
                  </a:cubicBezTo>
                  <a:cubicBezTo>
                    <a:pt x="40859" y="19180"/>
                    <a:pt x="40717" y="20759"/>
                    <a:pt x="41493" y="22089"/>
                  </a:cubicBezTo>
                  <a:cubicBezTo>
                    <a:pt x="43420" y="25398"/>
                    <a:pt x="46221" y="27040"/>
                    <a:pt x="49994" y="27040"/>
                  </a:cubicBezTo>
                  <a:cubicBezTo>
                    <a:pt x="51261" y="27040"/>
                    <a:pt x="52644" y="26852"/>
                    <a:pt x="54134" y="26478"/>
                  </a:cubicBezTo>
                  <a:cubicBezTo>
                    <a:pt x="61012" y="24774"/>
                    <a:pt x="74840" y="10920"/>
                    <a:pt x="74982" y="10777"/>
                  </a:cubicBezTo>
                  <a:lnTo>
                    <a:pt x="74893" y="10688"/>
                  </a:lnTo>
                  <a:cubicBezTo>
                    <a:pt x="74759" y="10830"/>
                    <a:pt x="60949" y="24667"/>
                    <a:pt x="54107" y="26362"/>
                  </a:cubicBezTo>
                  <a:cubicBezTo>
                    <a:pt x="52626" y="26729"/>
                    <a:pt x="51259" y="26913"/>
                    <a:pt x="50001" y="26913"/>
                  </a:cubicBezTo>
                  <a:cubicBezTo>
                    <a:pt x="46270" y="26913"/>
                    <a:pt x="43501" y="25295"/>
                    <a:pt x="41600" y="22026"/>
                  </a:cubicBezTo>
                  <a:cubicBezTo>
                    <a:pt x="40841" y="20724"/>
                    <a:pt x="40975" y="19243"/>
                    <a:pt x="41145" y="17361"/>
                  </a:cubicBezTo>
                  <a:cubicBezTo>
                    <a:pt x="41314" y="15380"/>
                    <a:pt x="41537" y="12918"/>
                    <a:pt x="40654" y="9974"/>
                  </a:cubicBezTo>
                  <a:cubicBezTo>
                    <a:pt x="39584" y="6414"/>
                    <a:pt x="33517" y="1865"/>
                    <a:pt x="27924" y="446"/>
                  </a:cubicBezTo>
                  <a:cubicBezTo>
                    <a:pt x="26765" y="148"/>
                    <a:pt x="25696" y="0"/>
                    <a:pt x="2472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6"/>
            <p:cNvSpPr/>
            <p:nvPr/>
          </p:nvSpPr>
          <p:spPr>
            <a:xfrm>
              <a:off x="5272600" y="686175"/>
              <a:ext cx="1866525" cy="664900"/>
            </a:xfrm>
            <a:custGeom>
              <a:rect b="b" l="l" r="r" t="t"/>
              <a:pathLst>
                <a:path extrusionOk="0" h="26596" w="74661">
                  <a:moveTo>
                    <a:pt x="25388" y="0"/>
                  </a:moveTo>
                  <a:cubicBezTo>
                    <a:pt x="23642" y="0"/>
                    <a:pt x="22204" y="470"/>
                    <a:pt x="21161" y="1394"/>
                  </a:cubicBezTo>
                  <a:cubicBezTo>
                    <a:pt x="19948" y="2464"/>
                    <a:pt x="20100" y="5952"/>
                    <a:pt x="20242" y="9333"/>
                  </a:cubicBezTo>
                  <a:cubicBezTo>
                    <a:pt x="20394" y="12706"/>
                    <a:pt x="20528" y="15890"/>
                    <a:pt x="19306" y="16256"/>
                  </a:cubicBezTo>
                  <a:cubicBezTo>
                    <a:pt x="19212" y="16285"/>
                    <a:pt x="19111" y="16299"/>
                    <a:pt x="19002" y="16299"/>
                  </a:cubicBezTo>
                  <a:cubicBezTo>
                    <a:pt x="17596" y="16299"/>
                    <a:pt x="14949" y="13960"/>
                    <a:pt x="11910" y="11144"/>
                  </a:cubicBezTo>
                  <a:cubicBezTo>
                    <a:pt x="11214" y="10502"/>
                    <a:pt x="10492" y="9824"/>
                    <a:pt x="9805" y="9182"/>
                  </a:cubicBezTo>
                  <a:cubicBezTo>
                    <a:pt x="5880" y="5497"/>
                    <a:pt x="2168" y="2009"/>
                    <a:pt x="27" y="1545"/>
                  </a:cubicBezTo>
                  <a:lnTo>
                    <a:pt x="1" y="1661"/>
                  </a:lnTo>
                  <a:cubicBezTo>
                    <a:pt x="2106" y="2125"/>
                    <a:pt x="5808" y="5596"/>
                    <a:pt x="9716" y="9271"/>
                  </a:cubicBezTo>
                  <a:cubicBezTo>
                    <a:pt x="10411" y="9913"/>
                    <a:pt x="11125" y="10591"/>
                    <a:pt x="11830" y="11234"/>
                  </a:cubicBezTo>
                  <a:cubicBezTo>
                    <a:pt x="14891" y="14071"/>
                    <a:pt x="17560" y="16425"/>
                    <a:pt x="19021" y="16425"/>
                  </a:cubicBezTo>
                  <a:cubicBezTo>
                    <a:pt x="19135" y="16425"/>
                    <a:pt x="19242" y="16411"/>
                    <a:pt x="19341" y="16381"/>
                  </a:cubicBezTo>
                  <a:cubicBezTo>
                    <a:pt x="20653" y="15980"/>
                    <a:pt x="20519" y="12750"/>
                    <a:pt x="20367" y="9325"/>
                  </a:cubicBezTo>
                  <a:cubicBezTo>
                    <a:pt x="20225" y="5979"/>
                    <a:pt x="20073" y="2518"/>
                    <a:pt x="21242" y="1483"/>
                  </a:cubicBezTo>
                  <a:cubicBezTo>
                    <a:pt x="22265" y="579"/>
                    <a:pt x="23672" y="123"/>
                    <a:pt x="25388" y="123"/>
                  </a:cubicBezTo>
                  <a:cubicBezTo>
                    <a:pt x="26245" y="123"/>
                    <a:pt x="27180" y="237"/>
                    <a:pt x="28182" y="466"/>
                  </a:cubicBezTo>
                  <a:cubicBezTo>
                    <a:pt x="33651" y="1733"/>
                    <a:pt x="39744" y="6283"/>
                    <a:pt x="40725" y="9833"/>
                  </a:cubicBezTo>
                  <a:cubicBezTo>
                    <a:pt x="41501" y="12670"/>
                    <a:pt x="41296" y="14972"/>
                    <a:pt x="41118" y="17006"/>
                  </a:cubicBezTo>
                  <a:cubicBezTo>
                    <a:pt x="40948" y="18861"/>
                    <a:pt x="40805" y="20458"/>
                    <a:pt x="41573" y="21805"/>
                  </a:cubicBezTo>
                  <a:cubicBezTo>
                    <a:pt x="43402" y="25008"/>
                    <a:pt x="46096" y="26596"/>
                    <a:pt x="49753" y="26596"/>
                  </a:cubicBezTo>
                  <a:cubicBezTo>
                    <a:pt x="51074" y="26596"/>
                    <a:pt x="52519" y="26390"/>
                    <a:pt x="54098" y="25980"/>
                  </a:cubicBezTo>
                  <a:cubicBezTo>
                    <a:pt x="60878" y="24205"/>
                    <a:pt x="74527" y="10475"/>
                    <a:pt x="74661" y="10342"/>
                  </a:cubicBezTo>
                  <a:lnTo>
                    <a:pt x="74572" y="10252"/>
                  </a:lnTo>
                  <a:cubicBezTo>
                    <a:pt x="74438" y="10386"/>
                    <a:pt x="60815" y="24089"/>
                    <a:pt x="54062" y="25864"/>
                  </a:cubicBezTo>
                  <a:cubicBezTo>
                    <a:pt x="52503" y="26271"/>
                    <a:pt x="51072" y="26475"/>
                    <a:pt x="49765" y="26475"/>
                  </a:cubicBezTo>
                  <a:cubicBezTo>
                    <a:pt x="46147" y="26475"/>
                    <a:pt x="43482" y="24908"/>
                    <a:pt x="41680" y="21743"/>
                  </a:cubicBezTo>
                  <a:cubicBezTo>
                    <a:pt x="40930" y="20431"/>
                    <a:pt x="41064" y="18924"/>
                    <a:pt x="41234" y="17014"/>
                  </a:cubicBezTo>
                  <a:cubicBezTo>
                    <a:pt x="41421" y="14972"/>
                    <a:pt x="41626" y="12661"/>
                    <a:pt x="40841" y="9806"/>
                  </a:cubicBezTo>
                  <a:cubicBezTo>
                    <a:pt x="39851" y="6220"/>
                    <a:pt x="33713" y="1626"/>
                    <a:pt x="28209" y="350"/>
                  </a:cubicBezTo>
                  <a:cubicBezTo>
                    <a:pt x="27199" y="116"/>
                    <a:pt x="26255" y="0"/>
                    <a:pt x="253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6"/>
            <p:cNvSpPr/>
            <p:nvPr/>
          </p:nvSpPr>
          <p:spPr>
            <a:xfrm>
              <a:off x="5273275" y="683450"/>
              <a:ext cx="1858500" cy="654700"/>
            </a:xfrm>
            <a:custGeom>
              <a:rect b="b" l="l" r="r" t="t"/>
              <a:pathLst>
                <a:path extrusionOk="0" h="26188" w="74340">
                  <a:moveTo>
                    <a:pt x="26021" y="0"/>
                  </a:moveTo>
                  <a:cubicBezTo>
                    <a:pt x="24181" y="0"/>
                    <a:pt x="22663" y="514"/>
                    <a:pt x="21563" y="1521"/>
                  </a:cubicBezTo>
                  <a:cubicBezTo>
                    <a:pt x="20358" y="2627"/>
                    <a:pt x="20430" y="6044"/>
                    <a:pt x="20501" y="9344"/>
                  </a:cubicBezTo>
                  <a:cubicBezTo>
                    <a:pt x="20572" y="12690"/>
                    <a:pt x="20644" y="15848"/>
                    <a:pt x="19404" y="16285"/>
                  </a:cubicBezTo>
                  <a:cubicBezTo>
                    <a:pt x="19280" y="16329"/>
                    <a:pt x="19144" y="16350"/>
                    <a:pt x="18997" y="16350"/>
                  </a:cubicBezTo>
                  <a:cubicBezTo>
                    <a:pt x="17486" y="16350"/>
                    <a:pt x="14819" y="14104"/>
                    <a:pt x="11981" y="11584"/>
                  </a:cubicBezTo>
                  <a:cubicBezTo>
                    <a:pt x="11089" y="10798"/>
                    <a:pt x="10188" y="9978"/>
                    <a:pt x="9323" y="9193"/>
                  </a:cubicBezTo>
                  <a:cubicBezTo>
                    <a:pt x="5585" y="5803"/>
                    <a:pt x="2052" y="2609"/>
                    <a:pt x="27" y="2118"/>
                  </a:cubicBezTo>
                  <a:lnTo>
                    <a:pt x="0" y="2243"/>
                  </a:lnTo>
                  <a:cubicBezTo>
                    <a:pt x="1990" y="2716"/>
                    <a:pt x="5514" y="5910"/>
                    <a:pt x="9234" y="9282"/>
                  </a:cubicBezTo>
                  <a:cubicBezTo>
                    <a:pt x="10108" y="10067"/>
                    <a:pt x="11009" y="10888"/>
                    <a:pt x="11892" y="11673"/>
                  </a:cubicBezTo>
                  <a:cubicBezTo>
                    <a:pt x="14756" y="14206"/>
                    <a:pt x="17441" y="16472"/>
                    <a:pt x="19011" y="16472"/>
                  </a:cubicBezTo>
                  <a:cubicBezTo>
                    <a:pt x="19163" y="16472"/>
                    <a:pt x="19314" y="16445"/>
                    <a:pt x="19448" y="16401"/>
                  </a:cubicBezTo>
                  <a:cubicBezTo>
                    <a:pt x="20769" y="15928"/>
                    <a:pt x="20697" y="12725"/>
                    <a:pt x="20626" y="9335"/>
                  </a:cubicBezTo>
                  <a:cubicBezTo>
                    <a:pt x="20554" y="6061"/>
                    <a:pt x="20474" y="2680"/>
                    <a:pt x="21643" y="1610"/>
                  </a:cubicBezTo>
                  <a:cubicBezTo>
                    <a:pt x="22723" y="623"/>
                    <a:pt x="24216" y="119"/>
                    <a:pt x="26029" y="119"/>
                  </a:cubicBezTo>
                  <a:cubicBezTo>
                    <a:pt x="26790" y="119"/>
                    <a:pt x="27608" y="208"/>
                    <a:pt x="28476" y="388"/>
                  </a:cubicBezTo>
                  <a:cubicBezTo>
                    <a:pt x="33954" y="1521"/>
                    <a:pt x="39993" y="6026"/>
                    <a:pt x="40912" y="9674"/>
                  </a:cubicBezTo>
                  <a:cubicBezTo>
                    <a:pt x="41599" y="12413"/>
                    <a:pt x="41394" y="14679"/>
                    <a:pt x="41216" y="16668"/>
                  </a:cubicBezTo>
                  <a:cubicBezTo>
                    <a:pt x="41046" y="18551"/>
                    <a:pt x="40903" y="20174"/>
                    <a:pt x="41653" y="21530"/>
                  </a:cubicBezTo>
                  <a:cubicBezTo>
                    <a:pt x="42830" y="23645"/>
                    <a:pt x="44347" y="25001"/>
                    <a:pt x="46301" y="25679"/>
                  </a:cubicBezTo>
                  <a:cubicBezTo>
                    <a:pt x="47264" y="26018"/>
                    <a:pt x="48317" y="26187"/>
                    <a:pt x="49485" y="26187"/>
                  </a:cubicBezTo>
                  <a:cubicBezTo>
                    <a:pt x="50850" y="26187"/>
                    <a:pt x="52367" y="25955"/>
                    <a:pt x="54053" y="25491"/>
                  </a:cubicBezTo>
                  <a:cubicBezTo>
                    <a:pt x="60744" y="23645"/>
                    <a:pt x="74206" y="10049"/>
                    <a:pt x="74339" y="9906"/>
                  </a:cubicBezTo>
                  <a:lnTo>
                    <a:pt x="74259" y="9826"/>
                  </a:lnTo>
                  <a:cubicBezTo>
                    <a:pt x="74116" y="9960"/>
                    <a:pt x="60681" y="23529"/>
                    <a:pt x="54026" y="25366"/>
                  </a:cubicBezTo>
                  <a:cubicBezTo>
                    <a:pt x="52336" y="25834"/>
                    <a:pt x="50812" y="26069"/>
                    <a:pt x="49442" y="26069"/>
                  </a:cubicBezTo>
                  <a:cubicBezTo>
                    <a:pt x="45971" y="26069"/>
                    <a:pt x="43480" y="24559"/>
                    <a:pt x="41760" y="21477"/>
                  </a:cubicBezTo>
                  <a:cubicBezTo>
                    <a:pt x="41028" y="20148"/>
                    <a:pt x="41162" y="18622"/>
                    <a:pt x="41341" y="16686"/>
                  </a:cubicBezTo>
                  <a:cubicBezTo>
                    <a:pt x="41519" y="14679"/>
                    <a:pt x="41724" y="12404"/>
                    <a:pt x="41028" y="9639"/>
                  </a:cubicBezTo>
                  <a:cubicBezTo>
                    <a:pt x="40109" y="5963"/>
                    <a:pt x="34016" y="1405"/>
                    <a:pt x="28494" y="272"/>
                  </a:cubicBezTo>
                  <a:cubicBezTo>
                    <a:pt x="27618" y="90"/>
                    <a:pt x="26791" y="0"/>
                    <a:pt x="260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6"/>
            <p:cNvSpPr/>
            <p:nvPr/>
          </p:nvSpPr>
          <p:spPr>
            <a:xfrm>
              <a:off x="5273950" y="680400"/>
              <a:ext cx="1850475" cy="644575"/>
            </a:xfrm>
            <a:custGeom>
              <a:rect b="b" l="l" r="r" t="t"/>
              <a:pathLst>
                <a:path extrusionOk="0" h="25783" w="74019">
                  <a:moveTo>
                    <a:pt x="26688" y="1"/>
                  </a:moveTo>
                  <a:cubicBezTo>
                    <a:pt x="24741" y="1"/>
                    <a:pt x="23129" y="564"/>
                    <a:pt x="21964" y="1669"/>
                  </a:cubicBezTo>
                  <a:cubicBezTo>
                    <a:pt x="20759" y="2802"/>
                    <a:pt x="20759" y="6139"/>
                    <a:pt x="20759" y="9368"/>
                  </a:cubicBezTo>
                  <a:cubicBezTo>
                    <a:pt x="20751" y="12687"/>
                    <a:pt x="20751" y="15818"/>
                    <a:pt x="19502" y="16327"/>
                  </a:cubicBezTo>
                  <a:cubicBezTo>
                    <a:pt x="19340" y="16393"/>
                    <a:pt x="19161" y="16424"/>
                    <a:pt x="18967" y="16424"/>
                  </a:cubicBezTo>
                  <a:cubicBezTo>
                    <a:pt x="17356" y="16424"/>
                    <a:pt x="14679" y="14273"/>
                    <a:pt x="12044" y="12036"/>
                  </a:cubicBezTo>
                  <a:cubicBezTo>
                    <a:pt x="10964" y="11117"/>
                    <a:pt x="9876" y="10162"/>
                    <a:pt x="8832" y="9243"/>
                  </a:cubicBezTo>
                  <a:cubicBezTo>
                    <a:pt x="5130" y="6005"/>
                    <a:pt x="1945" y="3204"/>
                    <a:pt x="36" y="2713"/>
                  </a:cubicBezTo>
                  <a:lnTo>
                    <a:pt x="0" y="2829"/>
                  </a:lnTo>
                  <a:cubicBezTo>
                    <a:pt x="1882" y="3320"/>
                    <a:pt x="5219" y="6246"/>
                    <a:pt x="8752" y="9341"/>
                  </a:cubicBezTo>
                  <a:cubicBezTo>
                    <a:pt x="9795" y="10260"/>
                    <a:pt x="10884" y="11206"/>
                    <a:pt x="11963" y="12125"/>
                  </a:cubicBezTo>
                  <a:cubicBezTo>
                    <a:pt x="15217" y="14888"/>
                    <a:pt x="17486" y="16551"/>
                    <a:pt x="18953" y="16551"/>
                  </a:cubicBezTo>
                  <a:cubicBezTo>
                    <a:pt x="19168" y="16551"/>
                    <a:pt x="19365" y="16515"/>
                    <a:pt x="19546" y="16443"/>
                  </a:cubicBezTo>
                  <a:cubicBezTo>
                    <a:pt x="20875" y="15898"/>
                    <a:pt x="20875" y="12723"/>
                    <a:pt x="20875" y="9368"/>
                  </a:cubicBezTo>
                  <a:cubicBezTo>
                    <a:pt x="20875" y="6166"/>
                    <a:pt x="20884" y="2856"/>
                    <a:pt x="22044" y="1759"/>
                  </a:cubicBezTo>
                  <a:cubicBezTo>
                    <a:pt x="23185" y="677"/>
                    <a:pt x="24765" y="124"/>
                    <a:pt x="26674" y="124"/>
                  </a:cubicBezTo>
                  <a:cubicBezTo>
                    <a:pt x="27332" y="124"/>
                    <a:pt x="28030" y="190"/>
                    <a:pt x="28762" y="322"/>
                  </a:cubicBezTo>
                  <a:cubicBezTo>
                    <a:pt x="31295" y="777"/>
                    <a:pt x="34141" y="2053"/>
                    <a:pt x="36559" y="3828"/>
                  </a:cubicBezTo>
                  <a:cubicBezTo>
                    <a:pt x="39030" y="5639"/>
                    <a:pt x="40689" y="7718"/>
                    <a:pt x="41099" y="9520"/>
                  </a:cubicBezTo>
                  <a:cubicBezTo>
                    <a:pt x="41697" y="12169"/>
                    <a:pt x="41501" y="14391"/>
                    <a:pt x="41322" y="16344"/>
                  </a:cubicBezTo>
                  <a:cubicBezTo>
                    <a:pt x="41144" y="18254"/>
                    <a:pt x="40992" y="19904"/>
                    <a:pt x="41742" y="21278"/>
                  </a:cubicBezTo>
                  <a:cubicBezTo>
                    <a:pt x="42866" y="23356"/>
                    <a:pt x="44356" y="24677"/>
                    <a:pt x="46283" y="25328"/>
                  </a:cubicBezTo>
                  <a:cubicBezTo>
                    <a:pt x="47175" y="25631"/>
                    <a:pt x="48165" y="25783"/>
                    <a:pt x="49253" y="25783"/>
                  </a:cubicBezTo>
                  <a:cubicBezTo>
                    <a:pt x="50663" y="25783"/>
                    <a:pt x="52242" y="25524"/>
                    <a:pt x="54017" y="25007"/>
                  </a:cubicBezTo>
                  <a:cubicBezTo>
                    <a:pt x="60601" y="23098"/>
                    <a:pt x="73893" y="9627"/>
                    <a:pt x="74018" y="9493"/>
                  </a:cubicBezTo>
                  <a:lnTo>
                    <a:pt x="73938" y="9404"/>
                  </a:lnTo>
                  <a:cubicBezTo>
                    <a:pt x="73804" y="9538"/>
                    <a:pt x="60538" y="22991"/>
                    <a:pt x="53981" y="24891"/>
                  </a:cubicBezTo>
                  <a:cubicBezTo>
                    <a:pt x="52213" y="25403"/>
                    <a:pt x="50630" y="25661"/>
                    <a:pt x="49218" y="25661"/>
                  </a:cubicBezTo>
                  <a:cubicBezTo>
                    <a:pt x="45859" y="25661"/>
                    <a:pt x="43469" y="24199"/>
                    <a:pt x="41849" y="21215"/>
                  </a:cubicBezTo>
                  <a:cubicBezTo>
                    <a:pt x="41117" y="19877"/>
                    <a:pt x="41260" y="18325"/>
                    <a:pt x="41438" y="16353"/>
                  </a:cubicBezTo>
                  <a:cubicBezTo>
                    <a:pt x="41617" y="14391"/>
                    <a:pt x="41822" y="12160"/>
                    <a:pt x="41215" y="9493"/>
                  </a:cubicBezTo>
                  <a:cubicBezTo>
                    <a:pt x="40359" y="5711"/>
                    <a:pt x="34319" y="1197"/>
                    <a:pt x="28788" y="197"/>
                  </a:cubicBezTo>
                  <a:cubicBezTo>
                    <a:pt x="28052" y="66"/>
                    <a:pt x="27351" y="1"/>
                    <a:pt x="2668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6"/>
            <p:cNvSpPr/>
            <p:nvPr/>
          </p:nvSpPr>
          <p:spPr>
            <a:xfrm>
              <a:off x="5274600" y="677100"/>
              <a:ext cx="1842675" cy="634725"/>
            </a:xfrm>
            <a:custGeom>
              <a:rect b="b" l="l" r="r" t="t"/>
              <a:pathLst>
                <a:path extrusionOk="0" h="25389" w="73707">
                  <a:moveTo>
                    <a:pt x="27317" y="1"/>
                  </a:moveTo>
                  <a:cubicBezTo>
                    <a:pt x="25284" y="1"/>
                    <a:pt x="23589" y="617"/>
                    <a:pt x="22366" y="1819"/>
                  </a:cubicBezTo>
                  <a:cubicBezTo>
                    <a:pt x="21162" y="2997"/>
                    <a:pt x="21090" y="6253"/>
                    <a:pt x="21019" y="9411"/>
                  </a:cubicBezTo>
                  <a:cubicBezTo>
                    <a:pt x="20939" y="12694"/>
                    <a:pt x="20867" y="15798"/>
                    <a:pt x="19592" y="16378"/>
                  </a:cubicBezTo>
                  <a:cubicBezTo>
                    <a:pt x="19386" y="16473"/>
                    <a:pt x="19156" y="16518"/>
                    <a:pt x="18904" y="16518"/>
                  </a:cubicBezTo>
                  <a:cubicBezTo>
                    <a:pt x="17394" y="16518"/>
                    <a:pt x="15066" y="14898"/>
                    <a:pt x="12116" y="12498"/>
                  </a:cubicBezTo>
                  <a:cubicBezTo>
                    <a:pt x="10831" y="11445"/>
                    <a:pt x="9555" y="10374"/>
                    <a:pt x="8333" y="9331"/>
                  </a:cubicBezTo>
                  <a:cubicBezTo>
                    <a:pt x="4845" y="6369"/>
                    <a:pt x="1839" y="3818"/>
                    <a:pt x="37" y="3309"/>
                  </a:cubicBezTo>
                  <a:lnTo>
                    <a:pt x="1" y="3425"/>
                  </a:lnTo>
                  <a:cubicBezTo>
                    <a:pt x="1776" y="3925"/>
                    <a:pt x="4774" y="6476"/>
                    <a:pt x="8253" y="9420"/>
                  </a:cubicBezTo>
                  <a:cubicBezTo>
                    <a:pt x="9484" y="10464"/>
                    <a:pt x="10751" y="11543"/>
                    <a:pt x="12035" y="12587"/>
                  </a:cubicBezTo>
                  <a:cubicBezTo>
                    <a:pt x="15079" y="15063"/>
                    <a:pt x="17352" y="16639"/>
                    <a:pt x="18892" y="16639"/>
                  </a:cubicBezTo>
                  <a:cubicBezTo>
                    <a:pt x="19166" y="16639"/>
                    <a:pt x="19417" y="16589"/>
                    <a:pt x="19645" y="16485"/>
                  </a:cubicBezTo>
                  <a:cubicBezTo>
                    <a:pt x="20992" y="15870"/>
                    <a:pt x="21064" y="12730"/>
                    <a:pt x="21135" y="9411"/>
                  </a:cubicBezTo>
                  <a:cubicBezTo>
                    <a:pt x="21206" y="6280"/>
                    <a:pt x="21287" y="3050"/>
                    <a:pt x="22446" y="1908"/>
                  </a:cubicBezTo>
                  <a:cubicBezTo>
                    <a:pt x="23657" y="726"/>
                    <a:pt x="25322" y="120"/>
                    <a:pt x="27327" y="120"/>
                  </a:cubicBezTo>
                  <a:cubicBezTo>
                    <a:pt x="27879" y="120"/>
                    <a:pt x="28456" y="166"/>
                    <a:pt x="29057" y="258"/>
                  </a:cubicBezTo>
                  <a:cubicBezTo>
                    <a:pt x="34463" y="1097"/>
                    <a:pt x="40520" y="5611"/>
                    <a:pt x="41288" y="9375"/>
                  </a:cubicBezTo>
                  <a:cubicBezTo>
                    <a:pt x="41805" y="11936"/>
                    <a:pt x="41609" y="14103"/>
                    <a:pt x="41421" y="16021"/>
                  </a:cubicBezTo>
                  <a:cubicBezTo>
                    <a:pt x="41243" y="17966"/>
                    <a:pt x="41091" y="19643"/>
                    <a:pt x="41823" y="21026"/>
                  </a:cubicBezTo>
                  <a:cubicBezTo>
                    <a:pt x="43375" y="23952"/>
                    <a:pt x="45703" y="25389"/>
                    <a:pt x="48986" y="25389"/>
                  </a:cubicBezTo>
                  <a:cubicBezTo>
                    <a:pt x="50458" y="25389"/>
                    <a:pt x="52109" y="25103"/>
                    <a:pt x="53973" y="24541"/>
                  </a:cubicBezTo>
                  <a:cubicBezTo>
                    <a:pt x="60468" y="22561"/>
                    <a:pt x="73573" y="9215"/>
                    <a:pt x="73707" y="9081"/>
                  </a:cubicBezTo>
                  <a:lnTo>
                    <a:pt x="73617" y="9001"/>
                  </a:lnTo>
                  <a:cubicBezTo>
                    <a:pt x="73484" y="9134"/>
                    <a:pt x="60405" y="22454"/>
                    <a:pt x="53938" y="24425"/>
                  </a:cubicBezTo>
                  <a:cubicBezTo>
                    <a:pt x="52090" y="24988"/>
                    <a:pt x="50449" y="25271"/>
                    <a:pt x="48999" y="25271"/>
                  </a:cubicBezTo>
                  <a:cubicBezTo>
                    <a:pt x="45757" y="25271"/>
                    <a:pt x="43464" y="23854"/>
                    <a:pt x="41930" y="20964"/>
                  </a:cubicBezTo>
                  <a:cubicBezTo>
                    <a:pt x="41216" y="19617"/>
                    <a:pt x="41368" y="17957"/>
                    <a:pt x="41546" y="16030"/>
                  </a:cubicBezTo>
                  <a:cubicBezTo>
                    <a:pt x="41725" y="14112"/>
                    <a:pt x="41930" y="11927"/>
                    <a:pt x="41403" y="9349"/>
                  </a:cubicBezTo>
                  <a:cubicBezTo>
                    <a:pt x="41029" y="7475"/>
                    <a:pt x="39378" y="5361"/>
                    <a:pt x="36881" y="3541"/>
                  </a:cubicBezTo>
                  <a:cubicBezTo>
                    <a:pt x="34454" y="1766"/>
                    <a:pt x="31608" y="535"/>
                    <a:pt x="29075" y="142"/>
                  </a:cubicBezTo>
                  <a:cubicBezTo>
                    <a:pt x="28465" y="48"/>
                    <a:pt x="27878" y="1"/>
                    <a:pt x="273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6"/>
            <p:cNvSpPr/>
            <p:nvPr/>
          </p:nvSpPr>
          <p:spPr>
            <a:xfrm>
              <a:off x="5275275" y="673475"/>
              <a:ext cx="1834650" cy="625425"/>
            </a:xfrm>
            <a:custGeom>
              <a:rect b="b" l="l" r="r" t="t"/>
              <a:pathLst>
                <a:path extrusionOk="0" h="25017" w="73386">
                  <a:moveTo>
                    <a:pt x="27975" y="0"/>
                  </a:moveTo>
                  <a:cubicBezTo>
                    <a:pt x="25849" y="0"/>
                    <a:pt x="24064" y="679"/>
                    <a:pt x="22767" y="1991"/>
                  </a:cubicBezTo>
                  <a:cubicBezTo>
                    <a:pt x="21563" y="3195"/>
                    <a:pt x="21420" y="6380"/>
                    <a:pt x="21277" y="9458"/>
                  </a:cubicBezTo>
                  <a:cubicBezTo>
                    <a:pt x="21126" y="12714"/>
                    <a:pt x="20983" y="15792"/>
                    <a:pt x="19689" y="16443"/>
                  </a:cubicBezTo>
                  <a:cubicBezTo>
                    <a:pt x="19427" y="16574"/>
                    <a:pt x="19134" y="16636"/>
                    <a:pt x="18813" y="16636"/>
                  </a:cubicBezTo>
                  <a:cubicBezTo>
                    <a:pt x="17247" y="16636"/>
                    <a:pt x="14998" y="15162"/>
                    <a:pt x="12178" y="12964"/>
                  </a:cubicBezTo>
                  <a:cubicBezTo>
                    <a:pt x="10679" y="11795"/>
                    <a:pt x="9225" y="10609"/>
                    <a:pt x="7824" y="9449"/>
                  </a:cubicBezTo>
                  <a:cubicBezTo>
                    <a:pt x="4550" y="6764"/>
                    <a:pt x="1731" y="4435"/>
                    <a:pt x="36" y="3918"/>
                  </a:cubicBezTo>
                  <a:lnTo>
                    <a:pt x="1" y="4034"/>
                  </a:lnTo>
                  <a:cubicBezTo>
                    <a:pt x="1669" y="4542"/>
                    <a:pt x="4488" y="6862"/>
                    <a:pt x="7744" y="9547"/>
                  </a:cubicBezTo>
                  <a:cubicBezTo>
                    <a:pt x="9154" y="10698"/>
                    <a:pt x="10608" y="11893"/>
                    <a:pt x="12107" y="13062"/>
                  </a:cubicBezTo>
                  <a:cubicBezTo>
                    <a:pt x="14934" y="15271"/>
                    <a:pt x="17209" y="16757"/>
                    <a:pt x="18815" y="16757"/>
                  </a:cubicBezTo>
                  <a:cubicBezTo>
                    <a:pt x="19154" y="16757"/>
                    <a:pt x="19464" y="16690"/>
                    <a:pt x="19743" y="16550"/>
                  </a:cubicBezTo>
                  <a:cubicBezTo>
                    <a:pt x="21099" y="15863"/>
                    <a:pt x="21242" y="12759"/>
                    <a:pt x="21402" y="9467"/>
                  </a:cubicBezTo>
                  <a:cubicBezTo>
                    <a:pt x="21536" y="6407"/>
                    <a:pt x="21688" y="3249"/>
                    <a:pt x="22847" y="2080"/>
                  </a:cubicBezTo>
                  <a:cubicBezTo>
                    <a:pt x="24130" y="790"/>
                    <a:pt x="25882" y="128"/>
                    <a:pt x="27977" y="128"/>
                  </a:cubicBezTo>
                  <a:cubicBezTo>
                    <a:pt x="28417" y="128"/>
                    <a:pt x="28873" y="157"/>
                    <a:pt x="29342" y="216"/>
                  </a:cubicBezTo>
                  <a:cubicBezTo>
                    <a:pt x="34213" y="831"/>
                    <a:pt x="40707" y="4997"/>
                    <a:pt x="41475" y="9244"/>
                  </a:cubicBezTo>
                  <a:cubicBezTo>
                    <a:pt x="41921" y="11715"/>
                    <a:pt x="41715" y="13838"/>
                    <a:pt x="41537" y="15711"/>
                  </a:cubicBezTo>
                  <a:cubicBezTo>
                    <a:pt x="41350" y="17683"/>
                    <a:pt x="41180" y="19387"/>
                    <a:pt x="41903" y="20788"/>
                  </a:cubicBezTo>
                  <a:cubicBezTo>
                    <a:pt x="43375" y="23624"/>
                    <a:pt x="45605" y="25016"/>
                    <a:pt x="48772" y="25016"/>
                  </a:cubicBezTo>
                  <a:cubicBezTo>
                    <a:pt x="50280" y="25016"/>
                    <a:pt x="51993" y="24704"/>
                    <a:pt x="53928" y="24079"/>
                  </a:cubicBezTo>
                  <a:cubicBezTo>
                    <a:pt x="60334" y="22045"/>
                    <a:pt x="73251" y="8824"/>
                    <a:pt x="73385" y="8691"/>
                  </a:cubicBezTo>
                  <a:lnTo>
                    <a:pt x="73296" y="8601"/>
                  </a:lnTo>
                  <a:cubicBezTo>
                    <a:pt x="73171" y="8735"/>
                    <a:pt x="60262" y="21938"/>
                    <a:pt x="53893" y="23963"/>
                  </a:cubicBezTo>
                  <a:cubicBezTo>
                    <a:pt x="51965" y="24579"/>
                    <a:pt x="50266" y="24890"/>
                    <a:pt x="48778" y="24890"/>
                  </a:cubicBezTo>
                  <a:cubicBezTo>
                    <a:pt x="45652" y="24890"/>
                    <a:pt x="43454" y="23520"/>
                    <a:pt x="42010" y="20734"/>
                  </a:cubicBezTo>
                  <a:cubicBezTo>
                    <a:pt x="41305" y="19360"/>
                    <a:pt x="41466" y="17674"/>
                    <a:pt x="41653" y="15720"/>
                  </a:cubicBezTo>
                  <a:cubicBezTo>
                    <a:pt x="41840" y="13838"/>
                    <a:pt x="42046" y="11706"/>
                    <a:pt x="41591" y="9226"/>
                  </a:cubicBezTo>
                  <a:cubicBezTo>
                    <a:pt x="40823" y="4926"/>
                    <a:pt x="34266" y="715"/>
                    <a:pt x="29360" y="91"/>
                  </a:cubicBezTo>
                  <a:cubicBezTo>
                    <a:pt x="28884" y="30"/>
                    <a:pt x="28422" y="0"/>
                    <a:pt x="27975"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6"/>
            <p:cNvSpPr/>
            <p:nvPr/>
          </p:nvSpPr>
          <p:spPr>
            <a:xfrm>
              <a:off x="5275950" y="669775"/>
              <a:ext cx="1826600" cy="616175"/>
            </a:xfrm>
            <a:custGeom>
              <a:rect b="b" l="l" r="r" t="t"/>
              <a:pathLst>
                <a:path extrusionOk="0" h="24647" w="73064">
                  <a:moveTo>
                    <a:pt x="28612" y="0"/>
                  </a:moveTo>
                  <a:cubicBezTo>
                    <a:pt x="26403" y="0"/>
                    <a:pt x="24529" y="733"/>
                    <a:pt x="23159" y="2157"/>
                  </a:cubicBezTo>
                  <a:cubicBezTo>
                    <a:pt x="21973" y="3397"/>
                    <a:pt x="21750" y="6510"/>
                    <a:pt x="21536" y="9517"/>
                  </a:cubicBezTo>
                  <a:cubicBezTo>
                    <a:pt x="21313" y="12746"/>
                    <a:pt x="21099" y="15788"/>
                    <a:pt x="19778" y="16502"/>
                  </a:cubicBezTo>
                  <a:cubicBezTo>
                    <a:pt x="19460" y="16676"/>
                    <a:pt x="19102" y="16755"/>
                    <a:pt x="18711" y="16755"/>
                  </a:cubicBezTo>
                  <a:cubicBezTo>
                    <a:pt x="16979" y="16755"/>
                    <a:pt x="14608" y="15196"/>
                    <a:pt x="12249" y="13442"/>
                  </a:cubicBezTo>
                  <a:cubicBezTo>
                    <a:pt x="10518" y="12157"/>
                    <a:pt x="8886" y="10855"/>
                    <a:pt x="7307" y="9588"/>
                  </a:cubicBezTo>
                  <a:cubicBezTo>
                    <a:pt x="4256" y="7162"/>
                    <a:pt x="1624" y="5056"/>
                    <a:pt x="36" y="4539"/>
                  </a:cubicBezTo>
                  <a:lnTo>
                    <a:pt x="0" y="4655"/>
                  </a:lnTo>
                  <a:cubicBezTo>
                    <a:pt x="1562" y="5163"/>
                    <a:pt x="4193" y="7260"/>
                    <a:pt x="7226" y="9686"/>
                  </a:cubicBezTo>
                  <a:cubicBezTo>
                    <a:pt x="8814" y="10953"/>
                    <a:pt x="10447" y="12255"/>
                    <a:pt x="12178" y="13540"/>
                  </a:cubicBezTo>
                  <a:cubicBezTo>
                    <a:pt x="14548" y="15308"/>
                    <a:pt x="16941" y="16877"/>
                    <a:pt x="18717" y="16877"/>
                  </a:cubicBezTo>
                  <a:cubicBezTo>
                    <a:pt x="19127" y="16877"/>
                    <a:pt x="19504" y="16793"/>
                    <a:pt x="19841" y="16609"/>
                  </a:cubicBezTo>
                  <a:cubicBezTo>
                    <a:pt x="21215" y="15859"/>
                    <a:pt x="21429" y="12782"/>
                    <a:pt x="21661" y="9526"/>
                  </a:cubicBezTo>
                  <a:cubicBezTo>
                    <a:pt x="21875" y="6537"/>
                    <a:pt x="22089" y="3450"/>
                    <a:pt x="23249" y="2246"/>
                  </a:cubicBezTo>
                  <a:cubicBezTo>
                    <a:pt x="24593" y="847"/>
                    <a:pt x="26434" y="125"/>
                    <a:pt x="28607" y="125"/>
                  </a:cubicBezTo>
                  <a:cubicBezTo>
                    <a:pt x="28942" y="125"/>
                    <a:pt x="29286" y="142"/>
                    <a:pt x="29636" y="176"/>
                  </a:cubicBezTo>
                  <a:cubicBezTo>
                    <a:pt x="34489" y="649"/>
                    <a:pt x="40993" y="4878"/>
                    <a:pt x="41662" y="9124"/>
                  </a:cubicBezTo>
                  <a:cubicBezTo>
                    <a:pt x="42036" y="11488"/>
                    <a:pt x="41831" y="13567"/>
                    <a:pt x="41644" y="15396"/>
                  </a:cubicBezTo>
                  <a:cubicBezTo>
                    <a:pt x="41448" y="17403"/>
                    <a:pt x="41278" y="19142"/>
                    <a:pt x="41983" y="20552"/>
                  </a:cubicBezTo>
                  <a:cubicBezTo>
                    <a:pt x="43366" y="23291"/>
                    <a:pt x="45507" y="24647"/>
                    <a:pt x="48567" y="24647"/>
                  </a:cubicBezTo>
                  <a:cubicBezTo>
                    <a:pt x="50101" y="24647"/>
                    <a:pt x="51867" y="24308"/>
                    <a:pt x="53892" y="23630"/>
                  </a:cubicBezTo>
                  <a:cubicBezTo>
                    <a:pt x="60200" y="21524"/>
                    <a:pt x="72939" y="8428"/>
                    <a:pt x="73064" y="8294"/>
                  </a:cubicBezTo>
                  <a:lnTo>
                    <a:pt x="72975" y="8214"/>
                  </a:lnTo>
                  <a:cubicBezTo>
                    <a:pt x="72850" y="8348"/>
                    <a:pt x="60128" y="21426"/>
                    <a:pt x="53857" y="23514"/>
                  </a:cubicBezTo>
                  <a:cubicBezTo>
                    <a:pt x="51852" y="24183"/>
                    <a:pt x="50099" y="24520"/>
                    <a:pt x="48577" y="24520"/>
                  </a:cubicBezTo>
                  <a:cubicBezTo>
                    <a:pt x="45558" y="24520"/>
                    <a:pt x="43452" y="23192"/>
                    <a:pt x="42099" y="20498"/>
                  </a:cubicBezTo>
                  <a:cubicBezTo>
                    <a:pt x="41403" y="19116"/>
                    <a:pt x="41573" y="17394"/>
                    <a:pt x="41769" y="15405"/>
                  </a:cubicBezTo>
                  <a:cubicBezTo>
                    <a:pt x="41947" y="13576"/>
                    <a:pt x="42161" y="11488"/>
                    <a:pt x="41778" y="9106"/>
                  </a:cubicBezTo>
                  <a:cubicBezTo>
                    <a:pt x="41474" y="7144"/>
                    <a:pt x="39869" y="4985"/>
                    <a:pt x="37380" y="3183"/>
                  </a:cubicBezTo>
                  <a:cubicBezTo>
                    <a:pt x="35007" y="1470"/>
                    <a:pt x="32116" y="292"/>
                    <a:pt x="29645" y="51"/>
                  </a:cubicBezTo>
                  <a:cubicBezTo>
                    <a:pt x="29293" y="17"/>
                    <a:pt x="28948" y="0"/>
                    <a:pt x="2861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6"/>
            <p:cNvSpPr/>
            <p:nvPr/>
          </p:nvSpPr>
          <p:spPr>
            <a:xfrm>
              <a:off x="5276625" y="665750"/>
              <a:ext cx="1818575" cy="607275"/>
            </a:xfrm>
            <a:custGeom>
              <a:rect b="b" l="l" r="r" t="t"/>
              <a:pathLst>
                <a:path extrusionOk="0" h="24291" w="72743">
                  <a:moveTo>
                    <a:pt x="29234" y="1"/>
                  </a:moveTo>
                  <a:cubicBezTo>
                    <a:pt x="26955" y="1"/>
                    <a:pt x="25004" y="804"/>
                    <a:pt x="23561" y="2345"/>
                  </a:cubicBezTo>
                  <a:cubicBezTo>
                    <a:pt x="22374" y="3611"/>
                    <a:pt x="22089" y="6653"/>
                    <a:pt x="21803" y="9588"/>
                  </a:cubicBezTo>
                  <a:cubicBezTo>
                    <a:pt x="21518" y="12639"/>
                    <a:pt x="21214" y="15797"/>
                    <a:pt x="19876" y="16583"/>
                  </a:cubicBezTo>
                  <a:cubicBezTo>
                    <a:pt x="19492" y="16809"/>
                    <a:pt x="19057" y="16909"/>
                    <a:pt x="18586" y="16909"/>
                  </a:cubicBezTo>
                  <a:cubicBezTo>
                    <a:pt x="16789" y="16909"/>
                    <a:pt x="14454" y="15452"/>
                    <a:pt x="12320" y="13933"/>
                  </a:cubicBezTo>
                  <a:cubicBezTo>
                    <a:pt x="10349" y="12532"/>
                    <a:pt x="8448" y="11060"/>
                    <a:pt x="6780" y="9767"/>
                  </a:cubicBezTo>
                  <a:cubicBezTo>
                    <a:pt x="3836" y="7483"/>
                    <a:pt x="1517" y="5681"/>
                    <a:pt x="36" y="5164"/>
                  </a:cubicBezTo>
                  <a:lnTo>
                    <a:pt x="0" y="5280"/>
                  </a:lnTo>
                  <a:cubicBezTo>
                    <a:pt x="1463" y="5788"/>
                    <a:pt x="3890" y="7679"/>
                    <a:pt x="6700" y="9856"/>
                  </a:cubicBezTo>
                  <a:cubicBezTo>
                    <a:pt x="8377" y="11159"/>
                    <a:pt x="10277" y="12631"/>
                    <a:pt x="12249" y="14031"/>
                  </a:cubicBezTo>
                  <a:cubicBezTo>
                    <a:pt x="14402" y="15565"/>
                    <a:pt x="16755" y="17032"/>
                    <a:pt x="18590" y="17032"/>
                  </a:cubicBezTo>
                  <a:cubicBezTo>
                    <a:pt x="19081" y="17032"/>
                    <a:pt x="19535" y="16927"/>
                    <a:pt x="19939" y="16690"/>
                  </a:cubicBezTo>
                  <a:cubicBezTo>
                    <a:pt x="21330" y="15869"/>
                    <a:pt x="21625" y="12827"/>
                    <a:pt x="21928" y="9597"/>
                  </a:cubicBezTo>
                  <a:cubicBezTo>
                    <a:pt x="22205" y="6680"/>
                    <a:pt x="22490" y="3665"/>
                    <a:pt x="23650" y="2425"/>
                  </a:cubicBezTo>
                  <a:cubicBezTo>
                    <a:pt x="25067" y="910"/>
                    <a:pt x="26984" y="116"/>
                    <a:pt x="29228" y="116"/>
                  </a:cubicBezTo>
                  <a:cubicBezTo>
                    <a:pt x="29456" y="116"/>
                    <a:pt x="29687" y="125"/>
                    <a:pt x="29921" y="141"/>
                  </a:cubicBezTo>
                  <a:cubicBezTo>
                    <a:pt x="34801" y="480"/>
                    <a:pt x="41260" y="4637"/>
                    <a:pt x="41849" y="9009"/>
                  </a:cubicBezTo>
                  <a:cubicBezTo>
                    <a:pt x="42152" y="11283"/>
                    <a:pt x="41947" y="13309"/>
                    <a:pt x="41760" y="15093"/>
                  </a:cubicBezTo>
                  <a:cubicBezTo>
                    <a:pt x="41554" y="17136"/>
                    <a:pt x="41376" y="18902"/>
                    <a:pt x="42072" y="20329"/>
                  </a:cubicBezTo>
                  <a:cubicBezTo>
                    <a:pt x="43365" y="22979"/>
                    <a:pt x="45408" y="24290"/>
                    <a:pt x="48361" y="24290"/>
                  </a:cubicBezTo>
                  <a:cubicBezTo>
                    <a:pt x="49931" y="24290"/>
                    <a:pt x="51751" y="23925"/>
                    <a:pt x="53848" y="23193"/>
                  </a:cubicBezTo>
                  <a:cubicBezTo>
                    <a:pt x="60057" y="21025"/>
                    <a:pt x="72618" y="8054"/>
                    <a:pt x="72742" y="7920"/>
                  </a:cubicBezTo>
                  <a:lnTo>
                    <a:pt x="72662" y="7840"/>
                  </a:lnTo>
                  <a:cubicBezTo>
                    <a:pt x="72528" y="7965"/>
                    <a:pt x="59994" y="20927"/>
                    <a:pt x="53812" y="23077"/>
                  </a:cubicBezTo>
                  <a:cubicBezTo>
                    <a:pt x="51730" y="23800"/>
                    <a:pt x="49925" y="24165"/>
                    <a:pt x="48375" y="24165"/>
                  </a:cubicBezTo>
                  <a:cubicBezTo>
                    <a:pt x="45467" y="24165"/>
                    <a:pt x="43453" y="22882"/>
                    <a:pt x="42179" y="20276"/>
                  </a:cubicBezTo>
                  <a:cubicBezTo>
                    <a:pt x="41501" y="18875"/>
                    <a:pt x="41679" y="17127"/>
                    <a:pt x="41885" y="15102"/>
                  </a:cubicBezTo>
                  <a:cubicBezTo>
                    <a:pt x="42072" y="13309"/>
                    <a:pt x="42277" y="11283"/>
                    <a:pt x="41965" y="8991"/>
                  </a:cubicBezTo>
                  <a:cubicBezTo>
                    <a:pt x="41376" y="4566"/>
                    <a:pt x="34855" y="364"/>
                    <a:pt x="29930" y="25"/>
                  </a:cubicBezTo>
                  <a:cubicBezTo>
                    <a:pt x="29695" y="9"/>
                    <a:pt x="29463" y="1"/>
                    <a:pt x="2923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6"/>
            <p:cNvSpPr/>
            <p:nvPr/>
          </p:nvSpPr>
          <p:spPr>
            <a:xfrm>
              <a:off x="5277275" y="661300"/>
              <a:ext cx="1810775" cy="599000"/>
            </a:xfrm>
            <a:custGeom>
              <a:rect b="b" l="l" r="r" t="t"/>
              <a:pathLst>
                <a:path extrusionOk="0" h="23960" w="72431">
                  <a:moveTo>
                    <a:pt x="29882" y="1"/>
                  </a:moveTo>
                  <a:cubicBezTo>
                    <a:pt x="28161" y="1"/>
                    <a:pt x="25851" y="469"/>
                    <a:pt x="23963" y="2540"/>
                  </a:cubicBezTo>
                  <a:cubicBezTo>
                    <a:pt x="22785" y="3843"/>
                    <a:pt x="22420" y="6805"/>
                    <a:pt x="22081" y="9677"/>
                  </a:cubicBezTo>
                  <a:cubicBezTo>
                    <a:pt x="21715" y="12701"/>
                    <a:pt x="21331" y="15824"/>
                    <a:pt x="19975" y="16680"/>
                  </a:cubicBezTo>
                  <a:cubicBezTo>
                    <a:pt x="19532" y="16957"/>
                    <a:pt x="19022" y="17098"/>
                    <a:pt x="18434" y="17098"/>
                  </a:cubicBezTo>
                  <a:cubicBezTo>
                    <a:pt x="16975" y="17098"/>
                    <a:pt x="15028" y="16234"/>
                    <a:pt x="12383" y="14441"/>
                  </a:cubicBezTo>
                  <a:cubicBezTo>
                    <a:pt x="10153" y="12924"/>
                    <a:pt x="8075" y="11354"/>
                    <a:pt x="6237" y="9963"/>
                  </a:cubicBezTo>
                  <a:cubicBezTo>
                    <a:pt x="3543" y="7929"/>
                    <a:pt x="1410" y="6323"/>
                    <a:pt x="46" y="5806"/>
                  </a:cubicBezTo>
                  <a:lnTo>
                    <a:pt x="1" y="5922"/>
                  </a:lnTo>
                  <a:cubicBezTo>
                    <a:pt x="1357" y="6430"/>
                    <a:pt x="3480" y="8036"/>
                    <a:pt x="6165" y="10061"/>
                  </a:cubicBezTo>
                  <a:cubicBezTo>
                    <a:pt x="8003" y="11453"/>
                    <a:pt x="10082" y="13032"/>
                    <a:pt x="12321" y="14539"/>
                  </a:cubicBezTo>
                  <a:cubicBezTo>
                    <a:pt x="15006" y="16361"/>
                    <a:pt x="16947" y="17234"/>
                    <a:pt x="18422" y="17234"/>
                  </a:cubicBezTo>
                  <a:cubicBezTo>
                    <a:pt x="19034" y="17234"/>
                    <a:pt x="19566" y="17083"/>
                    <a:pt x="20038" y="16787"/>
                  </a:cubicBezTo>
                  <a:cubicBezTo>
                    <a:pt x="21447" y="15895"/>
                    <a:pt x="21813" y="12880"/>
                    <a:pt x="22197" y="9686"/>
                  </a:cubicBezTo>
                  <a:cubicBezTo>
                    <a:pt x="22544" y="6840"/>
                    <a:pt x="22901" y="3896"/>
                    <a:pt x="24052" y="2630"/>
                  </a:cubicBezTo>
                  <a:cubicBezTo>
                    <a:pt x="25900" y="599"/>
                    <a:pt x="28157" y="124"/>
                    <a:pt x="29841" y="124"/>
                  </a:cubicBezTo>
                  <a:cubicBezTo>
                    <a:pt x="29970" y="124"/>
                    <a:pt x="30095" y="127"/>
                    <a:pt x="30217" y="132"/>
                  </a:cubicBezTo>
                  <a:cubicBezTo>
                    <a:pt x="32634" y="221"/>
                    <a:pt x="35471" y="1283"/>
                    <a:pt x="37817" y="2969"/>
                  </a:cubicBezTo>
                  <a:cubicBezTo>
                    <a:pt x="40271" y="4735"/>
                    <a:pt x="41805" y="6894"/>
                    <a:pt x="42037" y="8910"/>
                  </a:cubicBezTo>
                  <a:cubicBezTo>
                    <a:pt x="42278" y="11087"/>
                    <a:pt x="42073" y="13058"/>
                    <a:pt x="41885" y="14798"/>
                  </a:cubicBezTo>
                  <a:cubicBezTo>
                    <a:pt x="41662" y="16885"/>
                    <a:pt x="41466" y="18679"/>
                    <a:pt x="42153" y="20124"/>
                  </a:cubicBezTo>
                  <a:cubicBezTo>
                    <a:pt x="43366" y="22693"/>
                    <a:pt x="45329" y="23960"/>
                    <a:pt x="48166" y="23960"/>
                  </a:cubicBezTo>
                  <a:cubicBezTo>
                    <a:pt x="49763" y="23960"/>
                    <a:pt x="51636" y="23558"/>
                    <a:pt x="53813" y="22764"/>
                  </a:cubicBezTo>
                  <a:cubicBezTo>
                    <a:pt x="59924" y="20552"/>
                    <a:pt x="72306" y="7688"/>
                    <a:pt x="72431" y="7563"/>
                  </a:cubicBezTo>
                  <a:lnTo>
                    <a:pt x="72342" y="7474"/>
                  </a:lnTo>
                  <a:cubicBezTo>
                    <a:pt x="72217" y="7608"/>
                    <a:pt x="59861" y="20445"/>
                    <a:pt x="53768" y="22657"/>
                  </a:cubicBezTo>
                  <a:cubicBezTo>
                    <a:pt x="51613" y="23438"/>
                    <a:pt x="49760" y="23831"/>
                    <a:pt x="48184" y="23831"/>
                  </a:cubicBezTo>
                  <a:cubicBezTo>
                    <a:pt x="45381" y="23831"/>
                    <a:pt x="43453" y="22588"/>
                    <a:pt x="42260" y="20070"/>
                  </a:cubicBezTo>
                  <a:cubicBezTo>
                    <a:pt x="41591" y="18661"/>
                    <a:pt x="41787" y="16876"/>
                    <a:pt x="42010" y="14816"/>
                  </a:cubicBezTo>
                  <a:cubicBezTo>
                    <a:pt x="42198" y="13067"/>
                    <a:pt x="42403" y="11087"/>
                    <a:pt x="42162" y="8901"/>
                  </a:cubicBezTo>
                  <a:cubicBezTo>
                    <a:pt x="41930" y="6849"/>
                    <a:pt x="40369" y="4655"/>
                    <a:pt x="37889" y="2871"/>
                  </a:cubicBezTo>
                  <a:cubicBezTo>
                    <a:pt x="35525" y="1176"/>
                    <a:pt x="32661" y="105"/>
                    <a:pt x="30225" y="7"/>
                  </a:cubicBezTo>
                  <a:cubicBezTo>
                    <a:pt x="30114" y="3"/>
                    <a:pt x="30000" y="1"/>
                    <a:pt x="2988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6"/>
            <p:cNvSpPr/>
            <p:nvPr/>
          </p:nvSpPr>
          <p:spPr>
            <a:xfrm>
              <a:off x="5277950" y="656775"/>
              <a:ext cx="1802750" cy="590825"/>
            </a:xfrm>
            <a:custGeom>
              <a:rect b="b" l="l" r="r" t="t"/>
              <a:pathLst>
                <a:path extrusionOk="0" h="23633" w="72110">
                  <a:moveTo>
                    <a:pt x="30421" y="0"/>
                  </a:moveTo>
                  <a:cubicBezTo>
                    <a:pt x="28747" y="0"/>
                    <a:pt x="26362" y="496"/>
                    <a:pt x="24364" y="2748"/>
                  </a:cubicBezTo>
                  <a:cubicBezTo>
                    <a:pt x="23187" y="4069"/>
                    <a:pt x="22758" y="6968"/>
                    <a:pt x="22348" y="9760"/>
                  </a:cubicBezTo>
                  <a:cubicBezTo>
                    <a:pt x="21911" y="12758"/>
                    <a:pt x="21456" y="15853"/>
                    <a:pt x="20064" y="16781"/>
                  </a:cubicBezTo>
                  <a:cubicBezTo>
                    <a:pt x="19535" y="17131"/>
                    <a:pt x="18930" y="17308"/>
                    <a:pt x="18232" y="17308"/>
                  </a:cubicBezTo>
                  <a:cubicBezTo>
                    <a:pt x="16775" y="17308"/>
                    <a:pt x="14908" y="16538"/>
                    <a:pt x="12455" y="14952"/>
                  </a:cubicBezTo>
                  <a:cubicBezTo>
                    <a:pt x="9948" y="13329"/>
                    <a:pt x="7691" y="11660"/>
                    <a:pt x="5692" y="10188"/>
                  </a:cubicBezTo>
                  <a:cubicBezTo>
                    <a:pt x="3239" y="8386"/>
                    <a:pt x="1312" y="6959"/>
                    <a:pt x="45" y="6459"/>
                  </a:cubicBezTo>
                  <a:lnTo>
                    <a:pt x="1" y="6575"/>
                  </a:lnTo>
                  <a:cubicBezTo>
                    <a:pt x="1250" y="7075"/>
                    <a:pt x="3177" y="8493"/>
                    <a:pt x="5621" y="10286"/>
                  </a:cubicBezTo>
                  <a:cubicBezTo>
                    <a:pt x="7619" y="11758"/>
                    <a:pt x="9876" y="13427"/>
                    <a:pt x="12383" y="15050"/>
                  </a:cubicBezTo>
                  <a:cubicBezTo>
                    <a:pt x="14860" y="16651"/>
                    <a:pt x="16752" y="17430"/>
                    <a:pt x="18235" y="17430"/>
                  </a:cubicBezTo>
                  <a:cubicBezTo>
                    <a:pt x="18959" y="17430"/>
                    <a:pt x="19586" y="17245"/>
                    <a:pt x="20136" y="16879"/>
                  </a:cubicBezTo>
                  <a:cubicBezTo>
                    <a:pt x="21563" y="15925"/>
                    <a:pt x="22009" y="12945"/>
                    <a:pt x="22473" y="9778"/>
                  </a:cubicBezTo>
                  <a:cubicBezTo>
                    <a:pt x="22883" y="7004"/>
                    <a:pt x="23303" y="4131"/>
                    <a:pt x="24453" y="2829"/>
                  </a:cubicBezTo>
                  <a:cubicBezTo>
                    <a:pt x="26434" y="598"/>
                    <a:pt x="28789" y="117"/>
                    <a:pt x="30439" y="117"/>
                  </a:cubicBezTo>
                  <a:lnTo>
                    <a:pt x="30511" y="117"/>
                  </a:lnTo>
                  <a:cubicBezTo>
                    <a:pt x="35328" y="161"/>
                    <a:pt x="41814" y="4256"/>
                    <a:pt x="42224" y="8814"/>
                  </a:cubicBezTo>
                  <a:cubicBezTo>
                    <a:pt x="42411" y="10902"/>
                    <a:pt x="42197" y="12811"/>
                    <a:pt x="42010" y="14506"/>
                  </a:cubicBezTo>
                  <a:cubicBezTo>
                    <a:pt x="41769" y="16629"/>
                    <a:pt x="41564" y="18458"/>
                    <a:pt x="42233" y="19921"/>
                  </a:cubicBezTo>
                  <a:cubicBezTo>
                    <a:pt x="43375" y="22401"/>
                    <a:pt x="45239" y="23632"/>
                    <a:pt x="47978" y="23632"/>
                  </a:cubicBezTo>
                  <a:cubicBezTo>
                    <a:pt x="49593" y="23632"/>
                    <a:pt x="51520" y="23195"/>
                    <a:pt x="53768" y="22348"/>
                  </a:cubicBezTo>
                  <a:cubicBezTo>
                    <a:pt x="59790" y="20073"/>
                    <a:pt x="71985" y="7334"/>
                    <a:pt x="72110" y="7200"/>
                  </a:cubicBezTo>
                  <a:lnTo>
                    <a:pt x="72020" y="7120"/>
                  </a:lnTo>
                  <a:cubicBezTo>
                    <a:pt x="71895" y="7244"/>
                    <a:pt x="59718" y="19966"/>
                    <a:pt x="53723" y="22232"/>
                  </a:cubicBezTo>
                  <a:cubicBezTo>
                    <a:pt x="51489" y="23077"/>
                    <a:pt x="49585" y="23503"/>
                    <a:pt x="47984" y="23503"/>
                  </a:cubicBezTo>
                  <a:cubicBezTo>
                    <a:pt x="45296" y="23503"/>
                    <a:pt x="43462" y="22303"/>
                    <a:pt x="42349" y="19877"/>
                  </a:cubicBezTo>
                  <a:cubicBezTo>
                    <a:pt x="41689" y="18440"/>
                    <a:pt x="41894" y="16620"/>
                    <a:pt x="42126" y="14515"/>
                  </a:cubicBezTo>
                  <a:cubicBezTo>
                    <a:pt x="42322" y="12820"/>
                    <a:pt x="42536" y="10902"/>
                    <a:pt x="42349" y="8806"/>
                  </a:cubicBezTo>
                  <a:cubicBezTo>
                    <a:pt x="41930" y="4193"/>
                    <a:pt x="35373" y="36"/>
                    <a:pt x="30511" y="1"/>
                  </a:cubicBezTo>
                  <a:cubicBezTo>
                    <a:pt x="30481" y="0"/>
                    <a:pt x="30451" y="0"/>
                    <a:pt x="304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6"/>
            <p:cNvSpPr/>
            <p:nvPr/>
          </p:nvSpPr>
          <p:spPr>
            <a:xfrm>
              <a:off x="5278625" y="651825"/>
              <a:ext cx="1794725" cy="583050"/>
            </a:xfrm>
            <a:custGeom>
              <a:rect b="b" l="l" r="r" t="t"/>
              <a:pathLst>
                <a:path extrusionOk="0" h="23322" w="71789">
                  <a:moveTo>
                    <a:pt x="30988" y="0"/>
                  </a:moveTo>
                  <a:cubicBezTo>
                    <a:pt x="30924" y="0"/>
                    <a:pt x="30860" y="1"/>
                    <a:pt x="30796" y="2"/>
                  </a:cubicBezTo>
                  <a:cubicBezTo>
                    <a:pt x="29172" y="47"/>
                    <a:pt x="26817" y="591"/>
                    <a:pt x="24765" y="2964"/>
                  </a:cubicBezTo>
                  <a:cubicBezTo>
                    <a:pt x="23597" y="4320"/>
                    <a:pt x="23106" y="7139"/>
                    <a:pt x="22624" y="9869"/>
                  </a:cubicBezTo>
                  <a:cubicBezTo>
                    <a:pt x="22107" y="12831"/>
                    <a:pt x="21572" y="15900"/>
                    <a:pt x="20162" y="16890"/>
                  </a:cubicBezTo>
                  <a:cubicBezTo>
                    <a:pt x="19547" y="17321"/>
                    <a:pt x="18838" y="17539"/>
                    <a:pt x="18017" y="17539"/>
                  </a:cubicBezTo>
                  <a:cubicBezTo>
                    <a:pt x="16565" y="17539"/>
                    <a:pt x="14763" y="16857"/>
                    <a:pt x="12517" y="15471"/>
                  </a:cubicBezTo>
                  <a:cubicBezTo>
                    <a:pt x="9724" y="13750"/>
                    <a:pt x="7182" y="11921"/>
                    <a:pt x="5139" y="10449"/>
                  </a:cubicBezTo>
                  <a:cubicBezTo>
                    <a:pt x="2944" y="8870"/>
                    <a:pt x="1205" y="7612"/>
                    <a:pt x="45" y="7121"/>
                  </a:cubicBezTo>
                  <a:lnTo>
                    <a:pt x="0" y="7237"/>
                  </a:lnTo>
                  <a:cubicBezTo>
                    <a:pt x="1142" y="7719"/>
                    <a:pt x="2873" y="8968"/>
                    <a:pt x="5068" y="10547"/>
                  </a:cubicBezTo>
                  <a:cubicBezTo>
                    <a:pt x="7111" y="12019"/>
                    <a:pt x="9653" y="13857"/>
                    <a:pt x="12454" y="15578"/>
                  </a:cubicBezTo>
                  <a:cubicBezTo>
                    <a:pt x="14721" y="16976"/>
                    <a:pt x="16547" y="17664"/>
                    <a:pt x="18025" y="17664"/>
                  </a:cubicBezTo>
                  <a:cubicBezTo>
                    <a:pt x="18868" y="17664"/>
                    <a:pt x="19598" y="17441"/>
                    <a:pt x="20233" y="16997"/>
                  </a:cubicBezTo>
                  <a:cubicBezTo>
                    <a:pt x="21688" y="15971"/>
                    <a:pt x="22205" y="13018"/>
                    <a:pt x="22749" y="9887"/>
                  </a:cubicBezTo>
                  <a:cubicBezTo>
                    <a:pt x="23222" y="7175"/>
                    <a:pt x="23704" y="4374"/>
                    <a:pt x="24855" y="3044"/>
                  </a:cubicBezTo>
                  <a:cubicBezTo>
                    <a:pt x="26880" y="707"/>
                    <a:pt x="29199" y="163"/>
                    <a:pt x="30796" y="127"/>
                  </a:cubicBezTo>
                  <a:cubicBezTo>
                    <a:pt x="30869" y="125"/>
                    <a:pt x="30943" y="124"/>
                    <a:pt x="31016" y="124"/>
                  </a:cubicBezTo>
                  <a:cubicBezTo>
                    <a:pt x="33359" y="124"/>
                    <a:pt x="36077" y="1079"/>
                    <a:pt x="38343" y="2688"/>
                  </a:cubicBezTo>
                  <a:cubicBezTo>
                    <a:pt x="40779" y="4436"/>
                    <a:pt x="42268" y="6640"/>
                    <a:pt x="42411" y="8745"/>
                  </a:cubicBezTo>
                  <a:cubicBezTo>
                    <a:pt x="42545" y="10725"/>
                    <a:pt x="42331" y="12581"/>
                    <a:pt x="42135" y="14222"/>
                  </a:cubicBezTo>
                  <a:cubicBezTo>
                    <a:pt x="41885" y="16390"/>
                    <a:pt x="41662" y="18255"/>
                    <a:pt x="42322" y="19736"/>
                  </a:cubicBezTo>
                  <a:cubicBezTo>
                    <a:pt x="43384" y="22135"/>
                    <a:pt x="45168" y="23322"/>
                    <a:pt x="47799" y="23322"/>
                  </a:cubicBezTo>
                  <a:cubicBezTo>
                    <a:pt x="49432" y="23322"/>
                    <a:pt x="51404" y="22858"/>
                    <a:pt x="53732" y="21948"/>
                  </a:cubicBezTo>
                  <a:cubicBezTo>
                    <a:pt x="59656" y="19611"/>
                    <a:pt x="71672" y="6987"/>
                    <a:pt x="71788" y="6863"/>
                  </a:cubicBezTo>
                  <a:lnTo>
                    <a:pt x="71699" y="6773"/>
                  </a:lnTo>
                  <a:cubicBezTo>
                    <a:pt x="71583" y="6907"/>
                    <a:pt x="59584" y="19513"/>
                    <a:pt x="53687" y="21832"/>
                  </a:cubicBezTo>
                  <a:cubicBezTo>
                    <a:pt x="51379" y="22740"/>
                    <a:pt x="49429" y="23197"/>
                    <a:pt x="47807" y="23197"/>
                  </a:cubicBezTo>
                  <a:cubicBezTo>
                    <a:pt x="45222" y="23197"/>
                    <a:pt x="43470" y="22037"/>
                    <a:pt x="42429" y="19691"/>
                  </a:cubicBezTo>
                  <a:cubicBezTo>
                    <a:pt x="41787" y="18237"/>
                    <a:pt x="42001" y="16381"/>
                    <a:pt x="42259" y="14231"/>
                  </a:cubicBezTo>
                  <a:cubicBezTo>
                    <a:pt x="42447" y="12590"/>
                    <a:pt x="42670" y="10725"/>
                    <a:pt x="42536" y="8736"/>
                  </a:cubicBezTo>
                  <a:cubicBezTo>
                    <a:pt x="42384" y="6595"/>
                    <a:pt x="40886" y="4356"/>
                    <a:pt x="38406" y="2589"/>
                  </a:cubicBezTo>
                  <a:cubicBezTo>
                    <a:pt x="36113" y="957"/>
                    <a:pt x="33355" y="0"/>
                    <a:pt x="3098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6"/>
            <p:cNvSpPr/>
            <p:nvPr/>
          </p:nvSpPr>
          <p:spPr>
            <a:xfrm>
              <a:off x="5279300" y="646825"/>
              <a:ext cx="1786675" cy="575575"/>
            </a:xfrm>
            <a:custGeom>
              <a:rect b="b" l="l" r="r" t="t"/>
              <a:pathLst>
                <a:path extrusionOk="0" h="23023" w="71467">
                  <a:moveTo>
                    <a:pt x="31577" y="0"/>
                  </a:moveTo>
                  <a:cubicBezTo>
                    <a:pt x="31410" y="0"/>
                    <a:pt x="31245" y="5"/>
                    <a:pt x="31081" y="15"/>
                  </a:cubicBezTo>
                  <a:cubicBezTo>
                    <a:pt x="28878" y="140"/>
                    <a:pt x="26781" y="1273"/>
                    <a:pt x="25167" y="3191"/>
                  </a:cubicBezTo>
                  <a:cubicBezTo>
                    <a:pt x="23998" y="4574"/>
                    <a:pt x="23445" y="7312"/>
                    <a:pt x="22910" y="9971"/>
                  </a:cubicBezTo>
                  <a:cubicBezTo>
                    <a:pt x="22312" y="12915"/>
                    <a:pt x="21696" y="15948"/>
                    <a:pt x="20260" y="17009"/>
                  </a:cubicBezTo>
                  <a:cubicBezTo>
                    <a:pt x="19538" y="17542"/>
                    <a:pt x="18715" y="17809"/>
                    <a:pt x="17766" y="17809"/>
                  </a:cubicBezTo>
                  <a:cubicBezTo>
                    <a:pt x="16347" y="17809"/>
                    <a:pt x="14647" y="17210"/>
                    <a:pt x="12588" y="16001"/>
                  </a:cubicBezTo>
                  <a:cubicBezTo>
                    <a:pt x="9474" y="14181"/>
                    <a:pt x="6762" y="12272"/>
                    <a:pt x="4586" y="10729"/>
                  </a:cubicBezTo>
                  <a:cubicBezTo>
                    <a:pt x="2641" y="9355"/>
                    <a:pt x="1098" y="8267"/>
                    <a:pt x="45" y="7794"/>
                  </a:cubicBezTo>
                  <a:lnTo>
                    <a:pt x="0" y="7901"/>
                  </a:lnTo>
                  <a:cubicBezTo>
                    <a:pt x="1035" y="8374"/>
                    <a:pt x="2570" y="9453"/>
                    <a:pt x="4514" y="10827"/>
                  </a:cubicBezTo>
                  <a:cubicBezTo>
                    <a:pt x="6700" y="12371"/>
                    <a:pt x="9412" y="14289"/>
                    <a:pt x="12525" y="16108"/>
                  </a:cubicBezTo>
                  <a:cubicBezTo>
                    <a:pt x="14607" y="17327"/>
                    <a:pt x="16329" y="17930"/>
                    <a:pt x="17770" y="17930"/>
                  </a:cubicBezTo>
                  <a:cubicBezTo>
                    <a:pt x="18744" y="17930"/>
                    <a:pt x="19590" y="17655"/>
                    <a:pt x="20331" y="17108"/>
                  </a:cubicBezTo>
                  <a:cubicBezTo>
                    <a:pt x="21803" y="16019"/>
                    <a:pt x="22428" y="12959"/>
                    <a:pt x="23025" y="9998"/>
                  </a:cubicBezTo>
                  <a:cubicBezTo>
                    <a:pt x="23561" y="7357"/>
                    <a:pt x="24114" y="4627"/>
                    <a:pt x="25256" y="3271"/>
                  </a:cubicBezTo>
                  <a:cubicBezTo>
                    <a:pt x="26853" y="1380"/>
                    <a:pt x="28922" y="265"/>
                    <a:pt x="31090" y="140"/>
                  </a:cubicBezTo>
                  <a:cubicBezTo>
                    <a:pt x="31253" y="130"/>
                    <a:pt x="31419" y="125"/>
                    <a:pt x="31585" y="125"/>
                  </a:cubicBezTo>
                  <a:cubicBezTo>
                    <a:pt x="34300" y="125"/>
                    <a:pt x="37450" y="1409"/>
                    <a:pt x="39752" y="3476"/>
                  </a:cubicBezTo>
                  <a:cubicBezTo>
                    <a:pt x="41501" y="5055"/>
                    <a:pt x="42518" y="6902"/>
                    <a:pt x="42598" y="8668"/>
                  </a:cubicBezTo>
                  <a:cubicBezTo>
                    <a:pt x="42687" y="10551"/>
                    <a:pt x="42464" y="12353"/>
                    <a:pt x="42268" y="13932"/>
                  </a:cubicBezTo>
                  <a:cubicBezTo>
                    <a:pt x="41992" y="16144"/>
                    <a:pt x="41760" y="18053"/>
                    <a:pt x="42402" y="19561"/>
                  </a:cubicBezTo>
                  <a:cubicBezTo>
                    <a:pt x="43392" y="21871"/>
                    <a:pt x="45096" y="23022"/>
                    <a:pt x="47621" y="23022"/>
                  </a:cubicBezTo>
                  <a:cubicBezTo>
                    <a:pt x="49271" y="23022"/>
                    <a:pt x="51287" y="22523"/>
                    <a:pt x="53687" y="21541"/>
                  </a:cubicBezTo>
                  <a:cubicBezTo>
                    <a:pt x="59521" y="19159"/>
                    <a:pt x="71351" y="6652"/>
                    <a:pt x="71467" y="6518"/>
                  </a:cubicBezTo>
                  <a:lnTo>
                    <a:pt x="71378" y="6438"/>
                  </a:lnTo>
                  <a:cubicBezTo>
                    <a:pt x="71262" y="6563"/>
                    <a:pt x="59450" y="19052"/>
                    <a:pt x="53643" y="21434"/>
                  </a:cubicBezTo>
                  <a:cubicBezTo>
                    <a:pt x="51264" y="22406"/>
                    <a:pt x="49273" y="22894"/>
                    <a:pt x="47635" y="22894"/>
                  </a:cubicBezTo>
                  <a:cubicBezTo>
                    <a:pt x="45152" y="22894"/>
                    <a:pt x="43482" y="21771"/>
                    <a:pt x="42509" y="19507"/>
                  </a:cubicBezTo>
                  <a:cubicBezTo>
                    <a:pt x="41885" y="18035"/>
                    <a:pt x="42117" y="16144"/>
                    <a:pt x="42393" y="13950"/>
                  </a:cubicBezTo>
                  <a:cubicBezTo>
                    <a:pt x="42589" y="12362"/>
                    <a:pt x="42812" y="10560"/>
                    <a:pt x="42723" y="8659"/>
                  </a:cubicBezTo>
                  <a:cubicBezTo>
                    <a:pt x="42634" y="6857"/>
                    <a:pt x="41608" y="4984"/>
                    <a:pt x="39833" y="3387"/>
                  </a:cubicBezTo>
                  <a:cubicBezTo>
                    <a:pt x="37511" y="1301"/>
                    <a:pt x="34326" y="0"/>
                    <a:pt x="3157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6"/>
            <p:cNvSpPr/>
            <p:nvPr/>
          </p:nvSpPr>
          <p:spPr>
            <a:xfrm>
              <a:off x="5279975" y="641600"/>
              <a:ext cx="1778875" cy="568300"/>
            </a:xfrm>
            <a:custGeom>
              <a:rect b="b" l="l" r="r" t="t"/>
              <a:pathLst>
                <a:path extrusionOk="0" h="22732" w="71155">
                  <a:moveTo>
                    <a:pt x="32139" y="1"/>
                  </a:moveTo>
                  <a:cubicBezTo>
                    <a:pt x="31877" y="1"/>
                    <a:pt x="31619" y="12"/>
                    <a:pt x="31366" y="37"/>
                  </a:cubicBezTo>
                  <a:cubicBezTo>
                    <a:pt x="29261" y="233"/>
                    <a:pt x="27200" y="1437"/>
                    <a:pt x="25568" y="3418"/>
                  </a:cubicBezTo>
                  <a:cubicBezTo>
                    <a:pt x="24408" y="4827"/>
                    <a:pt x="23792" y="7495"/>
                    <a:pt x="23195" y="10082"/>
                  </a:cubicBezTo>
                  <a:cubicBezTo>
                    <a:pt x="22517" y="12990"/>
                    <a:pt x="21821" y="16005"/>
                    <a:pt x="20349" y="17138"/>
                  </a:cubicBezTo>
                  <a:cubicBezTo>
                    <a:pt x="19530" y="17769"/>
                    <a:pt x="18585" y="18085"/>
                    <a:pt x="17502" y="18085"/>
                  </a:cubicBezTo>
                  <a:cubicBezTo>
                    <a:pt x="16121" y="18085"/>
                    <a:pt x="14515" y="17571"/>
                    <a:pt x="12659" y="16540"/>
                  </a:cubicBezTo>
                  <a:cubicBezTo>
                    <a:pt x="9207" y="14631"/>
                    <a:pt x="6343" y="12633"/>
                    <a:pt x="4041" y="11036"/>
                  </a:cubicBezTo>
                  <a:cubicBezTo>
                    <a:pt x="2337" y="9850"/>
                    <a:pt x="990" y="8922"/>
                    <a:pt x="45" y="8467"/>
                  </a:cubicBezTo>
                  <a:lnTo>
                    <a:pt x="0" y="8574"/>
                  </a:lnTo>
                  <a:cubicBezTo>
                    <a:pt x="928" y="9020"/>
                    <a:pt x="2275" y="9957"/>
                    <a:pt x="3970" y="11134"/>
                  </a:cubicBezTo>
                  <a:cubicBezTo>
                    <a:pt x="6272" y="12740"/>
                    <a:pt x="9144" y="14729"/>
                    <a:pt x="12597" y="16647"/>
                  </a:cubicBezTo>
                  <a:cubicBezTo>
                    <a:pt x="14476" y="17689"/>
                    <a:pt x="16105" y="18210"/>
                    <a:pt x="17509" y="18210"/>
                  </a:cubicBezTo>
                  <a:cubicBezTo>
                    <a:pt x="18618" y="18210"/>
                    <a:pt x="19587" y="17886"/>
                    <a:pt x="20429" y="17236"/>
                  </a:cubicBezTo>
                  <a:cubicBezTo>
                    <a:pt x="21928" y="16077"/>
                    <a:pt x="22633" y="13043"/>
                    <a:pt x="23311" y="10108"/>
                  </a:cubicBezTo>
                  <a:cubicBezTo>
                    <a:pt x="23908" y="7539"/>
                    <a:pt x="24524" y="4881"/>
                    <a:pt x="25657" y="3498"/>
                  </a:cubicBezTo>
                  <a:cubicBezTo>
                    <a:pt x="27272" y="1535"/>
                    <a:pt x="29297" y="349"/>
                    <a:pt x="31375" y="153"/>
                  </a:cubicBezTo>
                  <a:cubicBezTo>
                    <a:pt x="31622" y="130"/>
                    <a:pt x="31873" y="118"/>
                    <a:pt x="32127" y="118"/>
                  </a:cubicBezTo>
                  <a:cubicBezTo>
                    <a:pt x="34737" y="118"/>
                    <a:pt x="37711" y="1308"/>
                    <a:pt x="39922" y="3275"/>
                  </a:cubicBezTo>
                  <a:cubicBezTo>
                    <a:pt x="41724" y="4872"/>
                    <a:pt x="42741" y="6763"/>
                    <a:pt x="42785" y="8601"/>
                  </a:cubicBezTo>
                  <a:cubicBezTo>
                    <a:pt x="42830" y="10385"/>
                    <a:pt x="42607" y="12125"/>
                    <a:pt x="42402" y="13650"/>
                  </a:cubicBezTo>
                  <a:cubicBezTo>
                    <a:pt x="42107" y="15907"/>
                    <a:pt x="41858" y="17861"/>
                    <a:pt x="42482" y="19386"/>
                  </a:cubicBezTo>
                  <a:cubicBezTo>
                    <a:pt x="43098" y="20867"/>
                    <a:pt x="43981" y="21831"/>
                    <a:pt x="45212" y="22330"/>
                  </a:cubicBezTo>
                  <a:cubicBezTo>
                    <a:pt x="45863" y="22598"/>
                    <a:pt x="46604" y="22732"/>
                    <a:pt x="47442" y="22732"/>
                  </a:cubicBezTo>
                  <a:cubicBezTo>
                    <a:pt x="49110" y="22732"/>
                    <a:pt x="51162" y="22205"/>
                    <a:pt x="53642" y="21153"/>
                  </a:cubicBezTo>
                  <a:cubicBezTo>
                    <a:pt x="59387" y="18717"/>
                    <a:pt x="71029" y="6317"/>
                    <a:pt x="71154" y="6192"/>
                  </a:cubicBezTo>
                  <a:lnTo>
                    <a:pt x="71065" y="6112"/>
                  </a:lnTo>
                  <a:cubicBezTo>
                    <a:pt x="70940" y="6237"/>
                    <a:pt x="59316" y="18610"/>
                    <a:pt x="53598" y="21037"/>
                  </a:cubicBezTo>
                  <a:cubicBezTo>
                    <a:pt x="51128" y="22087"/>
                    <a:pt x="49097" y="22609"/>
                    <a:pt x="47452" y="22609"/>
                  </a:cubicBezTo>
                  <a:cubicBezTo>
                    <a:pt x="46625" y="22609"/>
                    <a:pt x="45895" y="22477"/>
                    <a:pt x="45256" y="22214"/>
                  </a:cubicBezTo>
                  <a:cubicBezTo>
                    <a:pt x="44061" y="21724"/>
                    <a:pt x="43196" y="20787"/>
                    <a:pt x="42598" y="19342"/>
                  </a:cubicBezTo>
                  <a:cubicBezTo>
                    <a:pt x="41982" y="17843"/>
                    <a:pt x="42232" y="15907"/>
                    <a:pt x="42527" y="13668"/>
                  </a:cubicBezTo>
                  <a:cubicBezTo>
                    <a:pt x="42723" y="12133"/>
                    <a:pt x="42955" y="10394"/>
                    <a:pt x="42910" y="8601"/>
                  </a:cubicBezTo>
                  <a:cubicBezTo>
                    <a:pt x="42866" y="6727"/>
                    <a:pt x="41831" y="4800"/>
                    <a:pt x="40002" y="3177"/>
                  </a:cubicBezTo>
                  <a:cubicBezTo>
                    <a:pt x="37778" y="1205"/>
                    <a:pt x="34772" y="1"/>
                    <a:pt x="3213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6"/>
            <p:cNvSpPr/>
            <p:nvPr/>
          </p:nvSpPr>
          <p:spPr>
            <a:xfrm>
              <a:off x="5280400" y="636000"/>
              <a:ext cx="1771075" cy="561425"/>
            </a:xfrm>
            <a:custGeom>
              <a:rect b="b" l="l" r="r" t="t"/>
              <a:pathLst>
                <a:path extrusionOk="0" h="22457" w="70843">
                  <a:moveTo>
                    <a:pt x="32682" y="0"/>
                  </a:moveTo>
                  <a:cubicBezTo>
                    <a:pt x="32335" y="0"/>
                    <a:pt x="31994" y="21"/>
                    <a:pt x="31662" y="64"/>
                  </a:cubicBezTo>
                  <a:cubicBezTo>
                    <a:pt x="29646" y="332"/>
                    <a:pt x="27629" y="1608"/>
                    <a:pt x="25979" y="3668"/>
                  </a:cubicBezTo>
                  <a:cubicBezTo>
                    <a:pt x="24828" y="5096"/>
                    <a:pt x="24150" y="7692"/>
                    <a:pt x="23490" y="10199"/>
                  </a:cubicBezTo>
                  <a:cubicBezTo>
                    <a:pt x="22741" y="13089"/>
                    <a:pt x="21956" y="16078"/>
                    <a:pt x="20457" y="17282"/>
                  </a:cubicBezTo>
                  <a:cubicBezTo>
                    <a:pt x="19513" y="18037"/>
                    <a:pt x="18439" y="18414"/>
                    <a:pt x="17219" y="18414"/>
                  </a:cubicBezTo>
                  <a:cubicBezTo>
                    <a:pt x="15901" y="18414"/>
                    <a:pt x="14412" y="17974"/>
                    <a:pt x="12731" y="17095"/>
                  </a:cubicBezTo>
                  <a:cubicBezTo>
                    <a:pt x="8931" y="15096"/>
                    <a:pt x="5800" y="12946"/>
                    <a:pt x="3516" y="11376"/>
                  </a:cubicBezTo>
                  <a:cubicBezTo>
                    <a:pt x="2053" y="10377"/>
                    <a:pt x="902" y="9583"/>
                    <a:pt x="63" y="9155"/>
                  </a:cubicBezTo>
                  <a:lnTo>
                    <a:pt x="1" y="9271"/>
                  </a:lnTo>
                  <a:cubicBezTo>
                    <a:pt x="839" y="9690"/>
                    <a:pt x="1990" y="10475"/>
                    <a:pt x="3444" y="11483"/>
                  </a:cubicBezTo>
                  <a:cubicBezTo>
                    <a:pt x="5737" y="13053"/>
                    <a:pt x="8868" y="15203"/>
                    <a:pt x="12678" y="17202"/>
                  </a:cubicBezTo>
                  <a:cubicBezTo>
                    <a:pt x="14376" y="18092"/>
                    <a:pt x="15884" y="18539"/>
                    <a:pt x="17221" y="18539"/>
                  </a:cubicBezTo>
                  <a:cubicBezTo>
                    <a:pt x="18469" y="18539"/>
                    <a:pt x="19568" y="18150"/>
                    <a:pt x="20537" y="17371"/>
                  </a:cubicBezTo>
                  <a:cubicBezTo>
                    <a:pt x="22063" y="16149"/>
                    <a:pt x="22848" y="13143"/>
                    <a:pt x="23615" y="10225"/>
                  </a:cubicBezTo>
                  <a:cubicBezTo>
                    <a:pt x="24266" y="7736"/>
                    <a:pt x="24935" y="5149"/>
                    <a:pt x="26068" y="3740"/>
                  </a:cubicBezTo>
                  <a:cubicBezTo>
                    <a:pt x="27701" y="1706"/>
                    <a:pt x="29690" y="448"/>
                    <a:pt x="31679" y="189"/>
                  </a:cubicBezTo>
                  <a:cubicBezTo>
                    <a:pt x="32011" y="146"/>
                    <a:pt x="32352" y="124"/>
                    <a:pt x="32699" y="124"/>
                  </a:cubicBezTo>
                  <a:cubicBezTo>
                    <a:pt x="35188" y="124"/>
                    <a:pt x="37996" y="1224"/>
                    <a:pt x="40110" y="3080"/>
                  </a:cubicBezTo>
                  <a:cubicBezTo>
                    <a:pt x="41957" y="4694"/>
                    <a:pt x="42982" y="6639"/>
                    <a:pt x="42982" y="8548"/>
                  </a:cubicBezTo>
                  <a:cubicBezTo>
                    <a:pt x="42991" y="10234"/>
                    <a:pt x="42768" y="11831"/>
                    <a:pt x="42554" y="13374"/>
                  </a:cubicBezTo>
                  <a:cubicBezTo>
                    <a:pt x="42242" y="15685"/>
                    <a:pt x="41965" y="17674"/>
                    <a:pt x="42572" y="19227"/>
                  </a:cubicBezTo>
                  <a:cubicBezTo>
                    <a:pt x="43143" y="20663"/>
                    <a:pt x="43991" y="21600"/>
                    <a:pt x="45168" y="22081"/>
                  </a:cubicBezTo>
                  <a:cubicBezTo>
                    <a:pt x="45784" y="22331"/>
                    <a:pt x="46488" y="22456"/>
                    <a:pt x="47291" y="22456"/>
                  </a:cubicBezTo>
                  <a:cubicBezTo>
                    <a:pt x="48968" y="22456"/>
                    <a:pt x="51056" y="21903"/>
                    <a:pt x="53616" y="20779"/>
                  </a:cubicBezTo>
                  <a:cubicBezTo>
                    <a:pt x="59263" y="18290"/>
                    <a:pt x="70727" y="5997"/>
                    <a:pt x="70843" y="5881"/>
                  </a:cubicBezTo>
                  <a:lnTo>
                    <a:pt x="70754" y="5792"/>
                  </a:lnTo>
                  <a:cubicBezTo>
                    <a:pt x="70638" y="5917"/>
                    <a:pt x="59192" y="18183"/>
                    <a:pt x="53563" y="20663"/>
                  </a:cubicBezTo>
                  <a:cubicBezTo>
                    <a:pt x="51026" y="21783"/>
                    <a:pt x="48954" y="22336"/>
                    <a:pt x="47295" y="22336"/>
                  </a:cubicBezTo>
                  <a:cubicBezTo>
                    <a:pt x="46510" y="22336"/>
                    <a:pt x="45818" y="22212"/>
                    <a:pt x="45213" y="21965"/>
                  </a:cubicBezTo>
                  <a:cubicBezTo>
                    <a:pt x="44071" y="21493"/>
                    <a:pt x="43241" y="20583"/>
                    <a:pt x="42688" y="19182"/>
                  </a:cubicBezTo>
                  <a:cubicBezTo>
                    <a:pt x="42090" y="17665"/>
                    <a:pt x="42358" y="15685"/>
                    <a:pt x="42679" y="13392"/>
                  </a:cubicBezTo>
                  <a:cubicBezTo>
                    <a:pt x="42893" y="11849"/>
                    <a:pt x="43107" y="10243"/>
                    <a:pt x="43107" y="8548"/>
                  </a:cubicBezTo>
                  <a:cubicBezTo>
                    <a:pt x="43098" y="6603"/>
                    <a:pt x="42064" y="4632"/>
                    <a:pt x="40190" y="2990"/>
                  </a:cubicBezTo>
                  <a:cubicBezTo>
                    <a:pt x="38049" y="1116"/>
                    <a:pt x="35205" y="0"/>
                    <a:pt x="32682"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6"/>
            <p:cNvSpPr/>
            <p:nvPr/>
          </p:nvSpPr>
          <p:spPr>
            <a:xfrm>
              <a:off x="5281075" y="630300"/>
              <a:ext cx="1763050" cy="554850"/>
            </a:xfrm>
            <a:custGeom>
              <a:rect b="b" l="l" r="r" t="t"/>
              <a:pathLst>
                <a:path extrusionOk="0" h="22194" w="70522">
                  <a:moveTo>
                    <a:pt x="33231" y="0"/>
                  </a:moveTo>
                  <a:cubicBezTo>
                    <a:pt x="32792" y="0"/>
                    <a:pt x="32362" y="35"/>
                    <a:pt x="31947" y="105"/>
                  </a:cubicBezTo>
                  <a:cubicBezTo>
                    <a:pt x="30029" y="426"/>
                    <a:pt x="28048" y="1782"/>
                    <a:pt x="26380" y="3914"/>
                  </a:cubicBezTo>
                  <a:cubicBezTo>
                    <a:pt x="25238" y="5368"/>
                    <a:pt x="24498" y="7884"/>
                    <a:pt x="23793" y="10311"/>
                  </a:cubicBezTo>
                  <a:cubicBezTo>
                    <a:pt x="22954" y="13183"/>
                    <a:pt x="22089" y="16145"/>
                    <a:pt x="20555" y="17430"/>
                  </a:cubicBezTo>
                  <a:cubicBezTo>
                    <a:pt x="19490" y="18312"/>
                    <a:pt x="18269" y="18755"/>
                    <a:pt x="16900" y="18755"/>
                  </a:cubicBezTo>
                  <a:cubicBezTo>
                    <a:pt x="15654" y="18755"/>
                    <a:pt x="14286" y="18388"/>
                    <a:pt x="12802" y="17653"/>
                  </a:cubicBezTo>
                  <a:cubicBezTo>
                    <a:pt x="8627" y="15583"/>
                    <a:pt x="5380" y="13371"/>
                    <a:pt x="3007" y="11747"/>
                  </a:cubicBezTo>
                  <a:cubicBezTo>
                    <a:pt x="1767" y="10908"/>
                    <a:pt x="795" y="10248"/>
                    <a:pt x="63" y="9856"/>
                  </a:cubicBezTo>
                  <a:lnTo>
                    <a:pt x="1" y="9963"/>
                  </a:lnTo>
                  <a:cubicBezTo>
                    <a:pt x="732" y="10346"/>
                    <a:pt x="1705" y="11015"/>
                    <a:pt x="2936" y="11854"/>
                  </a:cubicBezTo>
                  <a:cubicBezTo>
                    <a:pt x="5309" y="13469"/>
                    <a:pt x="8565" y="15690"/>
                    <a:pt x="12749" y="17760"/>
                  </a:cubicBezTo>
                  <a:cubicBezTo>
                    <a:pt x="14251" y="18507"/>
                    <a:pt x="15638" y="18880"/>
                    <a:pt x="16904" y="18880"/>
                  </a:cubicBezTo>
                  <a:cubicBezTo>
                    <a:pt x="18298" y="18880"/>
                    <a:pt x="19545" y="18426"/>
                    <a:pt x="20635" y="17519"/>
                  </a:cubicBezTo>
                  <a:cubicBezTo>
                    <a:pt x="22196" y="16216"/>
                    <a:pt x="23062" y="13237"/>
                    <a:pt x="23909" y="10346"/>
                  </a:cubicBezTo>
                  <a:cubicBezTo>
                    <a:pt x="24614" y="7929"/>
                    <a:pt x="25345" y="5422"/>
                    <a:pt x="26469" y="3995"/>
                  </a:cubicBezTo>
                  <a:cubicBezTo>
                    <a:pt x="28129" y="1880"/>
                    <a:pt x="30082" y="542"/>
                    <a:pt x="31974" y="221"/>
                  </a:cubicBezTo>
                  <a:cubicBezTo>
                    <a:pt x="32380" y="153"/>
                    <a:pt x="32801" y="119"/>
                    <a:pt x="33231" y="119"/>
                  </a:cubicBezTo>
                  <a:cubicBezTo>
                    <a:pt x="35604" y="119"/>
                    <a:pt x="38256" y="1136"/>
                    <a:pt x="40288" y="2888"/>
                  </a:cubicBezTo>
                  <a:cubicBezTo>
                    <a:pt x="42188" y="4530"/>
                    <a:pt x="43214" y="6519"/>
                    <a:pt x="43170" y="8509"/>
                  </a:cubicBezTo>
                  <a:cubicBezTo>
                    <a:pt x="43143" y="10088"/>
                    <a:pt x="42920" y="11613"/>
                    <a:pt x="42706" y="13094"/>
                  </a:cubicBezTo>
                  <a:cubicBezTo>
                    <a:pt x="42358" y="15458"/>
                    <a:pt x="42063" y="17501"/>
                    <a:pt x="42661" y="19071"/>
                  </a:cubicBezTo>
                  <a:cubicBezTo>
                    <a:pt x="43187" y="20463"/>
                    <a:pt x="43990" y="21373"/>
                    <a:pt x="45123" y="21837"/>
                  </a:cubicBezTo>
                  <a:cubicBezTo>
                    <a:pt x="45703" y="22077"/>
                    <a:pt x="46372" y="22193"/>
                    <a:pt x="47131" y="22193"/>
                  </a:cubicBezTo>
                  <a:cubicBezTo>
                    <a:pt x="48817" y="22193"/>
                    <a:pt x="50949" y="21605"/>
                    <a:pt x="53572" y="20400"/>
                  </a:cubicBezTo>
                  <a:cubicBezTo>
                    <a:pt x="59129" y="17867"/>
                    <a:pt x="70406" y="5690"/>
                    <a:pt x="70522" y="5565"/>
                  </a:cubicBezTo>
                  <a:lnTo>
                    <a:pt x="70432" y="5484"/>
                  </a:lnTo>
                  <a:cubicBezTo>
                    <a:pt x="70316" y="5609"/>
                    <a:pt x="59058" y="17769"/>
                    <a:pt x="53527" y="20293"/>
                  </a:cubicBezTo>
                  <a:cubicBezTo>
                    <a:pt x="50919" y="21483"/>
                    <a:pt x="48805" y="22072"/>
                    <a:pt x="47138" y="22072"/>
                  </a:cubicBezTo>
                  <a:cubicBezTo>
                    <a:pt x="46394" y="22072"/>
                    <a:pt x="45738" y="21955"/>
                    <a:pt x="45168" y="21721"/>
                  </a:cubicBezTo>
                  <a:cubicBezTo>
                    <a:pt x="44071" y="21275"/>
                    <a:pt x="43286" y="20391"/>
                    <a:pt x="42777" y="19026"/>
                  </a:cubicBezTo>
                  <a:cubicBezTo>
                    <a:pt x="42188" y="17483"/>
                    <a:pt x="42483" y="15458"/>
                    <a:pt x="42822" y="13112"/>
                  </a:cubicBezTo>
                  <a:cubicBezTo>
                    <a:pt x="43036" y="11631"/>
                    <a:pt x="43259" y="10105"/>
                    <a:pt x="43294" y="8509"/>
                  </a:cubicBezTo>
                  <a:cubicBezTo>
                    <a:pt x="43330" y="6484"/>
                    <a:pt x="42295" y="4458"/>
                    <a:pt x="40368" y="2799"/>
                  </a:cubicBezTo>
                  <a:cubicBezTo>
                    <a:pt x="38317" y="1027"/>
                    <a:pt x="35634" y="0"/>
                    <a:pt x="332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6"/>
            <p:cNvSpPr/>
            <p:nvPr/>
          </p:nvSpPr>
          <p:spPr>
            <a:xfrm>
              <a:off x="5281750" y="624375"/>
              <a:ext cx="1755025" cy="548500"/>
            </a:xfrm>
            <a:custGeom>
              <a:rect b="b" l="l" r="r" t="t"/>
              <a:pathLst>
                <a:path extrusionOk="0" h="21940" w="70201">
                  <a:moveTo>
                    <a:pt x="33768" y="1"/>
                  </a:moveTo>
                  <a:cubicBezTo>
                    <a:pt x="33240" y="1"/>
                    <a:pt x="32725" y="51"/>
                    <a:pt x="32232" y="155"/>
                  </a:cubicBezTo>
                  <a:cubicBezTo>
                    <a:pt x="30439" y="529"/>
                    <a:pt x="28450" y="1992"/>
                    <a:pt x="26781" y="4178"/>
                  </a:cubicBezTo>
                  <a:cubicBezTo>
                    <a:pt x="25648" y="5641"/>
                    <a:pt x="24863" y="8077"/>
                    <a:pt x="24096" y="10432"/>
                  </a:cubicBezTo>
                  <a:cubicBezTo>
                    <a:pt x="23168" y="13277"/>
                    <a:pt x="22214" y="16221"/>
                    <a:pt x="20653" y="17577"/>
                  </a:cubicBezTo>
                  <a:cubicBezTo>
                    <a:pt x="19446" y="18617"/>
                    <a:pt x="18085" y="19137"/>
                    <a:pt x="16580" y="19137"/>
                  </a:cubicBezTo>
                  <a:cubicBezTo>
                    <a:pt x="15425" y="19137"/>
                    <a:pt x="14185" y="18832"/>
                    <a:pt x="12865" y="18220"/>
                  </a:cubicBezTo>
                  <a:cubicBezTo>
                    <a:pt x="8306" y="16088"/>
                    <a:pt x="4827" y="13723"/>
                    <a:pt x="2516" y="12153"/>
                  </a:cubicBezTo>
                  <a:cubicBezTo>
                    <a:pt x="1499" y="11458"/>
                    <a:pt x="696" y="10913"/>
                    <a:pt x="63" y="10557"/>
                  </a:cubicBezTo>
                  <a:lnTo>
                    <a:pt x="0" y="10664"/>
                  </a:lnTo>
                  <a:cubicBezTo>
                    <a:pt x="634" y="11020"/>
                    <a:pt x="1437" y="11565"/>
                    <a:pt x="2454" y="12252"/>
                  </a:cubicBezTo>
                  <a:cubicBezTo>
                    <a:pt x="4755" y="13822"/>
                    <a:pt x="8243" y="16195"/>
                    <a:pt x="12811" y="18327"/>
                  </a:cubicBezTo>
                  <a:cubicBezTo>
                    <a:pt x="14153" y="18951"/>
                    <a:pt x="15415" y="19263"/>
                    <a:pt x="16591" y="19263"/>
                  </a:cubicBezTo>
                  <a:cubicBezTo>
                    <a:pt x="18122" y="19263"/>
                    <a:pt x="19507" y="18735"/>
                    <a:pt x="20733" y="17675"/>
                  </a:cubicBezTo>
                  <a:cubicBezTo>
                    <a:pt x="22321" y="16293"/>
                    <a:pt x="23284" y="13331"/>
                    <a:pt x="24212" y="10467"/>
                  </a:cubicBezTo>
                  <a:cubicBezTo>
                    <a:pt x="24970" y="8121"/>
                    <a:pt x="25755" y="5704"/>
                    <a:pt x="26871" y="4249"/>
                  </a:cubicBezTo>
                  <a:cubicBezTo>
                    <a:pt x="28530" y="2091"/>
                    <a:pt x="30493" y="645"/>
                    <a:pt x="32259" y="271"/>
                  </a:cubicBezTo>
                  <a:cubicBezTo>
                    <a:pt x="32743" y="169"/>
                    <a:pt x="33248" y="120"/>
                    <a:pt x="33766" y="120"/>
                  </a:cubicBezTo>
                  <a:cubicBezTo>
                    <a:pt x="36027" y="120"/>
                    <a:pt x="38521" y="1060"/>
                    <a:pt x="40466" y="2715"/>
                  </a:cubicBezTo>
                  <a:cubicBezTo>
                    <a:pt x="42420" y="4365"/>
                    <a:pt x="43446" y="6408"/>
                    <a:pt x="43357" y="8469"/>
                  </a:cubicBezTo>
                  <a:cubicBezTo>
                    <a:pt x="43294" y="9950"/>
                    <a:pt x="43071" y="11404"/>
                    <a:pt x="42857" y="12805"/>
                  </a:cubicBezTo>
                  <a:cubicBezTo>
                    <a:pt x="42482" y="15231"/>
                    <a:pt x="42161" y="17319"/>
                    <a:pt x="42741" y="18924"/>
                  </a:cubicBezTo>
                  <a:cubicBezTo>
                    <a:pt x="43232" y="20280"/>
                    <a:pt x="43999" y="21155"/>
                    <a:pt x="45078" y="21601"/>
                  </a:cubicBezTo>
                  <a:cubicBezTo>
                    <a:pt x="45632" y="21833"/>
                    <a:pt x="46265" y="21940"/>
                    <a:pt x="46988" y="21940"/>
                  </a:cubicBezTo>
                  <a:cubicBezTo>
                    <a:pt x="48674" y="21940"/>
                    <a:pt x="50841" y="21315"/>
                    <a:pt x="53536" y="20040"/>
                  </a:cubicBezTo>
                  <a:cubicBezTo>
                    <a:pt x="59004" y="17452"/>
                    <a:pt x="70093" y="5382"/>
                    <a:pt x="70200" y="5266"/>
                  </a:cubicBezTo>
                  <a:lnTo>
                    <a:pt x="70111" y="5177"/>
                  </a:lnTo>
                  <a:cubicBezTo>
                    <a:pt x="70004" y="5302"/>
                    <a:pt x="58933" y="17354"/>
                    <a:pt x="53482" y="19933"/>
                  </a:cubicBezTo>
                  <a:cubicBezTo>
                    <a:pt x="50804" y="21193"/>
                    <a:pt x="48659" y="21819"/>
                    <a:pt x="46989" y="21819"/>
                  </a:cubicBezTo>
                  <a:cubicBezTo>
                    <a:pt x="46284" y="21819"/>
                    <a:pt x="45663" y="21707"/>
                    <a:pt x="45123" y="21485"/>
                  </a:cubicBezTo>
                  <a:cubicBezTo>
                    <a:pt x="44079" y="21057"/>
                    <a:pt x="43330" y="20200"/>
                    <a:pt x="42857" y="18880"/>
                  </a:cubicBezTo>
                  <a:cubicBezTo>
                    <a:pt x="42286" y="17310"/>
                    <a:pt x="42607" y="15231"/>
                    <a:pt x="42973" y="12831"/>
                  </a:cubicBezTo>
                  <a:cubicBezTo>
                    <a:pt x="43196" y="11422"/>
                    <a:pt x="43419" y="9968"/>
                    <a:pt x="43482" y="8478"/>
                  </a:cubicBezTo>
                  <a:cubicBezTo>
                    <a:pt x="43571" y="6373"/>
                    <a:pt x="42527" y="4294"/>
                    <a:pt x="40547" y="2617"/>
                  </a:cubicBezTo>
                  <a:cubicBezTo>
                    <a:pt x="38582" y="949"/>
                    <a:pt x="36057" y="1"/>
                    <a:pt x="3376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6"/>
            <p:cNvSpPr/>
            <p:nvPr/>
          </p:nvSpPr>
          <p:spPr>
            <a:xfrm>
              <a:off x="5282425" y="618050"/>
              <a:ext cx="1746975" cy="542775"/>
            </a:xfrm>
            <a:custGeom>
              <a:rect b="b" l="l" r="r" t="t"/>
              <a:pathLst>
                <a:path extrusionOk="0" h="21711" w="69879">
                  <a:moveTo>
                    <a:pt x="34289" y="0"/>
                  </a:moveTo>
                  <a:cubicBezTo>
                    <a:pt x="33681" y="0"/>
                    <a:pt x="33088" y="69"/>
                    <a:pt x="32526" y="211"/>
                  </a:cubicBezTo>
                  <a:cubicBezTo>
                    <a:pt x="30822" y="640"/>
                    <a:pt x="28878" y="2192"/>
                    <a:pt x="27174" y="4449"/>
                  </a:cubicBezTo>
                  <a:cubicBezTo>
                    <a:pt x="26059" y="5930"/>
                    <a:pt x="25220" y="8285"/>
                    <a:pt x="24408" y="10551"/>
                  </a:cubicBezTo>
                  <a:cubicBezTo>
                    <a:pt x="23400" y="13388"/>
                    <a:pt x="22356" y="16314"/>
                    <a:pt x="20742" y="17750"/>
                  </a:cubicBezTo>
                  <a:cubicBezTo>
                    <a:pt x="19396" y="18956"/>
                    <a:pt x="17899" y="19558"/>
                    <a:pt x="16271" y="19558"/>
                  </a:cubicBezTo>
                  <a:cubicBezTo>
                    <a:pt x="15213" y="19558"/>
                    <a:pt x="14099" y="19304"/>
                    <a:pt x="12936" y="18794"/>
                  </a:cubicBezTo>
                  <a:cubicBezTo>
                    <a:pt x="7976" y="16626"/>
                    <a:pt x="4416" y="14200"/>
                    <a:pt x="2070" y="12603"/>
                  </a:cubicBezTo>
                  <a:cubicBezTo>
                    <a:pt x="1249" y="12041"/>
                    <a:pt x="598" y="11595"/>
                    <a:pt x="63" y="11282"/>
                  </a:cubicBezTo>
                  <a:lnTo>
                    <a:pt x="0" y="11380"/>
                  </a:lnTo>
                  <a:cubicBezTo>
                    <a:pt x="535" y="11693"/>
                    <a:pt x="1178" y="12139"/>
                    <a:pt x="1998" y="12701"/>
                  </a:cubicBezTo>
                  <a:cubicBezTo>
                    <a:pt x="4354" y="14307"/>
                    <a:pt x="7913" y="16733"/>
                    <a:pt x="12882" y="18910"/>
                  </a:cubicBezTo>
                  <a:cubicBezTo>
                    <a:pt x="14064" y="19425"/>
                    <a:pt x="15194" y="19683"/>
                    <a:pt x="16269" y="19683"/>
                  </a:cubicBezTo>
                  <a:cubicBezTo>
                    <a:pt x="17929" y="19683"/>
                    <a:pt x="19455" y="19068"/>
                    <a:pt x="20831" y="17839"/>
                  </a:cubicBezTo>
                  <a:cubicBezTo>
                    <a:pt x="22454" y="16385"/>
                    <a:pt x="23507" y="13441"/>
                    <a:pt x="24524" y="10595"/>
                  </a:cubicBezTo>
                  <a:cubicBezTo>
                    <a:pt x="25336" y="8330"/>
                    <a:pt x="26175" y="5992"/>
                    <a:pt x="27272" y="4520"/>
                  </a:cubicBezTo>
                  <a:cubicBezTo>
                    <a:pt x="28958" y="2281"/>
                    <a:pt x="30876" y="756"/>
                    <a:pt x="32553" y="327"/>
                  </a:cubicBezTo>
                  <a:cubicBezTo>
                    <a:pt x="33103" y="190"/>
                    <a:pt x="33684" y="123"/>
                    <a:pt x="34280" y="123"/>
                  </a:cubicBezTo>
                  <a:cubicBezTo>
                    <a:pt x="36429" y="123"/>
                    <a:pt x="38780" y="991"/>
                    <a:pt x="40644" y="2549"/>
                  </a:cubicBezTo>
                  <a:cubicBezTo>
                    <a:pt x="42625" y="4190"/>
                    <a:pt x="43687" y="6340"/>
                    <a:pt x="43544" y="8445"/>
                  </a:cubicBezTo>
                  <a:cubicBezTo>
                    <a:pt x="43455" y="9828"/>
                    <a:pt x="43232" y="11202"/>
                    <a:pt x="43017" y="12531"/>
                  </a:cubicBezTo>
                  <a:cubicBezTo>
                    <a:pt x="42625" y="14913"/>
                    <a:pt x="42259" y="17161"/>
                    <a:pt x="42821" y="18794"/>
                  </a:cubicBezTo>
                  <a:cubicBezTo>
                    <a:pt x="43276" y="20105"/>
                    <a:pt x="43999" y="20953"/>
                    <a:pt x="45043" y="21390"/>
                  </a:cubicBezTo>
                  <a:cubicBezTo>
                    <a:pt x="45560" y="21604"/>
                    <a:pt x="46158" y="21711"/>
                    <a:pt x="46845" y="21711"/>
                  </a:cubicBezTo>
                  <a:cubicBezTo>
                    <a:pt x="48531" y="21711"/>
                    <a:pt x="50734" y="21042"/>
                    <a:pt x="53491" y="19695"/>
                  </a:cubicBezTo>
                  <a:cubicBezTo>
                    <a:pt x="58870" y="17063"/>
                    <a:pt x="69772" y="5100"/>
                    <a:pt x="69879" y="4975"/>
                  </a:cubicBezTo>
                  <a:lnTo>
                    <a:pt x="69790" y="4895"/>
                  </a:lnTo>
                  <a:cubicBezTo>
                    <a:pt x="69682" y="5020"/>
                    <a:pt x="58799" y="16965"/>
                    <a:pt x="53437" y="19579"/>
                  </a:cubicBezTo>
                  <a:cubicBezTo>
                    <a:pt x="50695" y="20925"/>
                    <a:pt x="48518" y="21591"/>
                    <a:pt x="46847" y="21591"/>
                  </a:cubicBezTo>
                  <a:cubicBezTo>
                    <a:pt x="46181" y="21591"/>
                    <a:pt x="45596" y="21485"/>
                    <a:pt x="45087" y="21274"/>
                  </a:cubicBezTo>
                  <a:cubicBezTo>
                    <a:pt x="44079" y="20855"/>
                    <a:pt x="43383" y="20034"/>
                    <a:pt x="42937" y="18758"/>
                  </a:cubicBezTo>
                  <a:cubicBezTo>
                    <a:pt x="42384" y="17152"/>
                    <a:pt x="42750" y="14913"/>
                    <a:pt x="43133" y="12549"/>
                  </a:cubicBezTo>
                  <a:cubicBezTo>
                    <a:pt x="43356" y="11220"/>
                    <a:pt x="43579" y="9837"/>
                    <a:pt x="43669" y="8454"/>
                  </a:cubicBezTo>
                  <a:cubicBezTo>
                    <a:pt x="43811" y="6313"/>
                    <a:pt x="42732" y="4119"/>
                    <a:pt x="40725" y="2451"/>
                  </a:cubicBezTo>
                  <a:cubicBezTo>
                    <a:pt x="38843" y="882"/>
                    <a:pt x="36465" y="0"/>
                    <a:pt x="3428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6"/>
            <p:cNvSpPr/>
            <p:nvPr/>
          </p:nvSpPr>
          <p:spPr>
            <a:xfrm>
              <a:off x="5283075" y="611650"/>
              <a:ext cx="1739200" cy="537150"/>
            </a:xfrm>
            <a:custGeom>
              <a:rect b="b" l="l" r="r" t="t"/>
              <a:pathLst>
                <a:path extrusionOk="0" h="21486" w="69568">
                  <a:moveTo>
                    <a:pt x="34807" y="0"/>
                  </a:moveTo>
                  <a:cubicBezTo>
                    <a:pt x="34115" y="0"/>
                    <a:pt x="33443" y="92"/>
                    <a:pt x="32813" y="280"/>
                  </a:cubicBezTo>
                  <a:cubicBezTo>
                    <a:pt x="31216" y="753"/>
                    <a:pt x="29307" y="2376"/>
                    <a:pt x="27576" y="4732"/>
                  </a:cubicBezTo>
                  <a:cubicBezTo>
                    <a:pt x="26479" y="6221"/>
                    <a:pt x="25640" y="8380"/>
                    <a:pt x="24739" y="10664"/>
                  </a:cubicBezTo>
                  <a:cubicBezTo>
                    <a:pt x="23633" y="13483"/>
                    <a:pt x="22491" y="16400"/>
                    <a:pt x="20840" y="17926"/>
                  </a:cubicBezTo>
                  <a:cubicBezTo>
                    <a:pt x="19353" y="19298"/>
                    <a:pt x="17689" y="19990"/>
                    <a:pt x="15928" y="19990"/>
                  </a:cubicBezTo>
                  <a:cubicBezTo>
                    <a:pt x="14976" y="19990"/>
                    <a:pt x="13995" y="19787"/>
                    <a:pt x="12999" y="19380"/>
                  </a:cubicBezTo>
                  <a:cubicBezTo>
                    <a:pt x="7637" y="17185"/>
                    <a:pt x="4042" y="14714"/>
                    <a:pt x="1669" y="13073"/>
                  </a:cubicBezTo>
                  <a:cubicBezTo>
                    <a:pt x="1045" y="12645"/>
                    <a:pt x="509" y="12279"/>
                    <a:pt x="63" y="12002"/>
                  </a:cubicBezTo>
                  <a:lnTo>
                    <a:pt x="1" y="12109"/>
                  </a:lnTo>
                  <a:cubicBezTo>
                    <a:pt x="438" y="12377"/>
                    <a:pt x="973" y="12743"/>
                    <a:pt x="1598" y="13171"/>
                  </a:cubicBezTo>
                  <a:cubicBezTo>
                    <a:pt x="3980" y="14812"/>
                    <a:pt x="7575" y="17292"/>
                    <a:pt x="12954" y="19496"/>
                  </a:cubicBezTo>
                  <a:cubicBezTo>
                    <a:pt x="13965" y="19909"/>
                    <a:pt x="14961" y="20115"/>
                    <a:pt x="15928" y="20115"/>
                  </a:cubicBezTo>
                  <a:cubicBezTo>
                    <a:pt x="17717" y="20115"/>
                    <a:pt x="19409" y="19411"/>
                    <a:pt x="20921" y="18015"/>
                  </a:cubicBezTo>
                  <a:cubicBezTo>
                    <a:pt x="22598" y="16472"/>
                    <a:pt x="23740" y="13546"/>
                    <a:pt x="24855" y="10709"/>
                  </a:cubicBezTo>
                  <a:cubicBezTo>
                    <a:pt x="25747" y="8434"/>
                    <a:pt x="26586" y="6284"/>
                    <a:pt x="27674" y="4803"/>
                  </a:cubicBezTo>
                  <a:cubicBezTo>
                    <a:pt x="29387" y="2475"/>
                    <a:pt x="31269" y="869"/>
                    <a:pt x="32848" y="396"/>
                  </a:cubicBezTo>
                  <a:cubicBezTo>
                    <a:pt x="33466" y="211"/>
                    <a:pt x="34126" y="121"/>
                    <a:pt x="34805" y="121"/>
                  </a:cubicBezTo>
                  <a:cubicBezTo>
                    <a:pt x="36839" y="121"/>
                    <a:pt x="39047" y="927"/>
                    <a:pt x="40833" y="2385"/>
                  </a:cubicBezTo>
                  <a:cubicBezTo>
                    <a:pt x="42867" y="4045"/>
                    <a:pt x="43928" y="6248"/>
                    <a:pt x="43732" y="8425"/>
                  </a:cubicBezTo>
                  <a:cubicBezTo>
                    <a:pt x="43625" y="9701"/>
                    <a:pt x="43402" y="10994"/>
                    <a:pt x="43188" y="12234"/>
                  </a:cubicBezTo>
                  <a:cubicBezTo>
                    <a:pt x="42759" y="14687"/>
                    <a:pt x="42367" y="16998"/>
                    <a:pt x="42911" y="18666"/>
                  </a:cubicBezTo>
                  <a:cubicBezTo>
                    <a:pt x="43322" y="19942"/>
                    <a:pt x="44008" y="20763"/>
                    <a:pt x="45008" y="21173"/>
                  </a:cubicBezTo>
                  <a:cubicBezTo>
                    <a:pt x="45498" y="21378"/>
                    <a:pt x="46060" y="21485"/>
                    <a:pt x="46703" y="21485"/>
                  </a:cubicBezTo>
                  <a:cubicBezTo>
                    <a:pt x="48398" y="21485"/>
                    <a:pt x="50628" y="20772"/>
                    <a:pt x="53456" y="19344"/>
                  </a:cubicBezTo>
                  <a:cubicBezTo>
                    <a:pt x="58746" y="16668"/>
                    <a:pt x="69460" y="4812"/>
                    <a:pt x="69567" y="4696"/>
                  </a:cubicBezTo>
                  <a:lnTo>
                    <a:pt x="69478" y="4616"/>
                  </a:lnTo>
                  <a:cubicBezTo>
                    <a:pt x="69362" y="4732"/>
                    <a:pt x="58666" y="16570"/>
                    <a:pt x="53393" y="19237"/>
                  </a:cubicBezTo>
                  <a:cubicBezTo>
                    <a:pt x="50584" y="20658"/>
                    <a:pt x="48373" y="21362"/>
                    <a:pt x="46704" y="21362"/>
                  </a:cubicBezTo>
                  <a:cubicBezTo>
                    <a:pt x="46079" y="21362"/>
                    <a:pt x="45529" y="21263"/>
                    <a:pt x="45052" y="21066"/>
                  </a:cubicBezTo>
                  <a:cubicBezTo>
                    <a:pt x="44089" y="20665"/>
                    <a:pt x="43429" y="19871"/>
                    <a:pt x="43027" y="18631"/>
                  </a:cubicBezTo>
                  <a:cubicBezTo>
                    <a:pt x="42492" y="16989"/>
                    <a:pt x="42884" y="14687"/>
                    <a:pt x="43304" y="12252"/>
                  </a:cubicBezTo>
                  <a:cubicBezTo>
                    <a:pt x="43518" y="11012"/>
                    <a:pt x="43741" y="9718"/>
                    <a:pt x="43857" y="8443"/>
                  </a:cubicBezTo>
                  <a:cubicBezTo>
                    <a:pt x="44053" y="6221"/>
                    <a:pt x="42983" y="3973"/>
                    <a:pt x="40913" y="2287"/>
                  </a:cubicBezTo>
                  <a:cubicBezTo>
                    <a:pt x="39103" y="811"/>
                    <a:pt x="36868" y="0"/>
                    <a:pt x="34807"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6"/>
            <p:cNvSpPr/>
            <p:nvPr/>
          </p:nvSpPr>
          <p:spPr>
            <a:xfrm>
              <a:off x="5283750" y="604975"/>
              <a:ext cx="1731150" cy="531775"/>
            </a:xfrm>
            <a:custGeom>
              <a:rect b="b" l="l" r="r" t="t"/>
              <a:pathLst>
                <a:path extrusionOk="0" h="21271" w="69246">
                  <a:moveTo>
                    <a:pt x="35308" y="0"/>
                  </a:moveTo>
                  <a:cubicBezTo>
                    <a:pt x="34537" y="0"/>
                    <a:pt x="33789" y="117"/>
                    <a:pt x="33098" y="360"/>
                  </a:cubicBezTo>
                  <a:cubicBezTo>
                    <a:pt x="31608" y="877"/>
                    <a:pt x="29735" y="2572"/>
                    <a:pt x="27977" y="5016"/>
                  </a:cubicBezTo>
                  <a:cubicBezTo>
                    <a:pt x="26907" y="6515"/>
                    <a:pt x="26023" y="8576"/>
                    <a:pt x="25087" y="10762"/>
                  </a:cubicBezTo>
                  <a:cubicBezTo>
                    <a:pt x="23882" y="13581"/>
                    <a:pt x="22642" y="16498"/>
                    <a:pt x="20938" y="18112"/>
                  </a:cubicBezTo>
                  <a:cubicBezTo>
                    <a:pt x="19292" y="19673"/>
                    <a:pt x="17489" y="20463"/>
                    <a:pt x="15625" y="20463"/>
                  </a:cubicBezTo>
                  <a:cubicBezTo>
                    <a:pt x="14783" y="20463"/>
                    <a:pt x="13928" y="20302"/>
                    <a:pt x="13070" y="19977"/>
                  </a:cubicBezTo>
                  <a:cubicBezTo>
                    <a:pt x="7298" y="17782"/>
                    <a:pt x="3551" y="15160"/>
                    <a:pt x="1312" y="13590"/>
                  </a:cubicBezTo>
                  <a:cubicBezTo>
                    <a:pt x="830" y="13259"/>
                    <a:pt x="420" y="12965"/>
                    <a:pt x="72" y="12733"/>
                  </a:cubicBezTo>
                  <a:lnTo>
                    <a:pt x="1" y="12840"/>
                  </a:lnTo>
                  <a:cubicBezTo>
                    <a:pt x="349" y="13072"/>
                    <a:pt x="759" y="13358"/>
                    <a:pt x="1241" y="13688"/>
                  </a:cubicBezTo>
                  <a:cubicBezTo>
                    <a:pt x="3480" y="15258"/>
                    <a:pt x="7236" y="17889"/>
                    <a:pt x="13025" y="20093"/>
                  </a:cubicBezTo>
                  <a:cubicBezTo>
                    <a:pt x="13898" y="20424"/>
                    <a:pt x="14768" y="20588"/>
                    <a:pt x="15625" y="20588"/>
                  </a:cubicBezTo>
                  <a:cubicBezTo>
                    <a:pt x="17518" y="20588"/>
                    <a:pt x="19348" y="19786"/>
                    <a:pt x="21019" y="18202"/>
                  </a:cubicBezTo>
                  <a:cubicBezTo>
                    <a:pt x="22740" y="16569"/>
                    <a:pt x="23989" y="13643"/>
                    <a:pt x="25203" y="10815"/>
                  </a:cubicBezTo>
                  <a:cubicBezTo>
                    <a:pt x="26130" y="8629"/>
                    <a:pt x="27014" y="6569"/>
                    <a:pt x="28075" y="5088"/>
                  </a:cubicBezTo>
                  <a:cubicBezTo>
                    <a:pt x="29824" y="2661"/>
                    <a:pt x="31670" y="984"/>
                    <a:pt x="33133" y="476"/>
                  </a:cubicBezTo>
                  <a:cubicBezTo>
                    <a:pt x="33815" y="238"/>
                    <a:pt x="34552" y="123"/>
                    <a:pt x="35312" y="123"/>
                  </a:cubicBezTo>
                  <a:cubicBezTo>
                    <a:pt x="37237" y="123"/>
                    <a:pt x="39312" y="862"/>
                    <a:pt x="41020" y="2224"/>
                  </a:cubicBezTo>
                  <a:cubicBezTo>
                    <a:pt x="43116" y="3910"/>
                    <a:pt x="44178" y="6167"/>
                    <a:pt x="43919" y="8424"/>
                  </a:cubicBezTo>
                  <a:cubicBezTo>
                    <a:pt x="43794" y="9584"/>
                    <a:pt x="43571" y="10779"/>
                    <a:pt x="43366" y="11930"/>
                  </a:cubicBezTo>
                  <a:cubicBezTo>
                    <a:pt x="42902" y="14455"/>
                    <a:pt x="42465" y="16846"/>
                    <a:pt x="42991" y="18550"/>
                  </a:cubicBezTo>
                  <a:cubicBezTo>
                    <a:pt x="43366" y="19790"/>
                    <a:pt x="44017" y="20584"/>
                    <a:pt x="44972" y="20976"/>
                  </a:cubicBezTo>
                  <a:cubicBezTo>
                    <a:pt x="45436" y="21172"/>
                    <a:pt x="45971" y="21271"/>
                    <a:pt x="46577" y="21271"/>
                  </a:cubicBezTo>
                  <a:cubicBezTo>
                    <a:pt x="48264" y="21271"/>
                    <a:pt x="50521" y="20521"/>
                    <a:pt x="53411" y="19014"/>
                  </a:cubicBezTo>
                  <a:cubicBezTo>
                    <a:pt x="58612" y="16293"/>
                    <a:pt x="69139" y="4544"/>
                    <a:pt x="69246" y="4419"/>
                  </a:cubicBezTo>
                  <a:lnTo>
                    <a:pt x="69157" y="4338"/>
                  </a:lnTo>
                  <a:cubicBezTo>
                    <a:pt x="69050" y="4463"/>
                    <a:pt x="58541" y="16194"/>
                    <a:pt x="53357" y="18906"/>
                  </a:cubicBezTo>
                  <a:cubicBezTo>
                    <a:pt x="50481" y="20407"/>
                    <a:pt x="48241" y="21150"/>
                    <a:pt x="46576" y="21150"/>
                  </a:cubicBezTo>
                  <a:cubicBezTo>
                    <a:pt x="45985" y="21150"/>
                    <a:pt x="45465" y="21056"/>
                    <a:pt x="45016" y="20869"/>
                  </a:cubicBezTo>
                  <a:cubicBezTo>
                    <a:pt x="44097" y="20485"/>
                    <a:pt x="43473" y="19718"/>
                    <a:pt x="43107" y="18514"/>
                  </a:cubicBezTo>
                  <a:cubicBezTo>
                    <a:pt x="42590" y="16837"/>
                    <a:pt x="43027" y="14464"/>
                    <a:pt x="43482" y="11957"/>
                  </a:cubicBezTo>
                  <a:cubicBezTo>
                    <a:pt x="43696" y="10797"/>
                    <a:pt x="43910" y="9602"/>
                    <a:pt x="44044" y="8433"/>
                  </a:cubicBezTo>
                  <a:cubicBezTo>
                    <a:pt x="44303" y="6132"/>
                    <a:pt x="43232" y="3839"/>
                    <a:pt x="41091" y="2135"/>
                  </a:cubicBezTo>
                  <a:cubicBezTo>
                    <a:pt x="39364" y="753"/>
                    <a:pt x="37261" y="0"/>
                    <a:pt x="3530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6"/>
            <p:cNvSpPr/>
            <p:nvPr/>
          </p:nvSpPr>
          <p:spPr>
            <a:xfrm>
              <a:off x="5284425" y="598050"/>
              <a:ext cx="1723125" cy="527325"/>
            </a:xfrm>
            <a:custGeom>
              <a:rect b="b" l="l" r="r" t="t"/>
              <a:pathLst>
                <a:path extrusionOk="0" h="21093" w="68925">
                  <a:moveTo>
                    <a:pt x="35791" y="0"/>
                  </a:moveTo>
                  <a:cubicBezTo>
                    <a:pt x="34947" y="0"/>
                    <a:pt x="34129" y="144"/>
                    <a:pt x="33383" y="440"/>
                  </a:cubicBezTo>
                  <a:cubicBezTo>
                    <a:pt x="32000" y="994"/>
                    <a:pt x="30171" y="2769"/>
                    <a:pt x="28378" y="5320"/>
                  </a:cubicBezTo>
                  <a:cubicBezTo>
                    <a:pt x="27335" y="6801"/>
                    <a:pt x="26425" y="8764"/>
                    <a:pt x="25461" y="10842"/>
                  </a:cubicBezTo>
                  <a:cubicBezTo>
                    <a:pt x="24150" y="13661"/>
                    <a:pt x="22794" y="16587"/>
                    <a:pt x="21036" y="18300"/>
                  </a:cubicBezTo>
                  <a:cubicBezTo>
                    <a:pt x="19222" y="20069"/>
                    <a:pt x="17285" y="20968"/>
                    <a:pt x="15338" y="20968"/>
                  </a:cubicBezTo>
                  <a:cubicBezTo>
                    <a:pt x="14605" y="20968"/>
                    <a:pt x="13871" y="20840"/>
                    <a:pt x="13141" y="20584"/>
                  </a:cubicBezTo>
                  <a:cubicBezTo>
                    <a:pt x="6959" y="18407"/>
                    <a:pt x="3230" y="15740"/>
                    <a:pt x="1009" y="14143"/>
                  </a:cubicBezTo>
                  <a:cubicBezTo>
                    <a:pt x="652" y="13884"/>
                    <a:pt x="339" y="13670"/>
                    <a:pt x="72" y="13483"/>
                  </a:cubicBezTo>
                  <a:lnTo>
                    <a:pt x="0" y="13581"/>
                  </a:lnTo>
                  <a:cubicBezTo>
                    <a:pt x="277" y="13768"/>
                    <a:pt x="580" y="13991"/>
                    <a:pt x="937" y="14241"/>
                  </a:cubicBezTo>
                  <a:cubicBezTo>
                    <a:pt x="3167" y="15838"/>
                    <a:pt x="6905" y="18523"/>
                    <a:pt x="13097" y="20700"/>
                  </a:cubicBezTo>
                  <a:cubicBezTo>
                    <a:pt x="13846" y="20959"/>
                    <a:pt x="14595" y="21093"/>
                    <a:pt x="15345" y="21093"/>
                  </a:cubicBezTo>
                  <a:cubicBezTo>
                    <a:pt x="17316" y="21093"/>
                    <a:pt x="19279" y="20183"/>
                    <a:pt x="21117" y="18389"/>
                  </a:cubicBezTo>
                  <a:cubicBezTo>
                    <a:pt x="22892" y="16659"/>
                    <a:pt x="24257" y="13724"/>
                    <a:pt x="25568" y="10887"/>
                  </a:cubicBezTo>
                  <a:cubicBezTo>
                    <a:pt x="26532" y="8817"/>
                    <a:pt x="27442" y="6864"/>
                    <a:pt x="28476" y="5392"/>
                  </a:cubicBezTo>
                  <a:cubicBezTo>
                    <a:pt x="30261" y="2858"/>
                    <a:pt x="32063" y="1101"/>
                    <a:pt x="33428" y="556"/>
                  </a:cubicBezTo>
                  <a:cubicBezTo>
                    <a:pt x="34164" y="262"/>
                    <a:pt x="34970" y="120"/>
                    <a:pt x="35802" y="120"/>
                  </a:cubicBezTo>
                  <a:cubicBezTo>
                    <a:pt x="37623" y="120"/>
                    <a:pt x="39572" y="803"/>
                    <a:pt x="41207" y="2082"/>
                  </a:cubicBezTo>
                  <a:cubicBezTo>
                    <a:pt x="43375" y="3777"/>
                    <a:pt x="44427" y="6087"/>
                    <a:pt x="44106" y="8425"/>
                  </a:cubicBezTo>
                  <a:cubicBezTo>
                    <a:pt x="43963" y="9469"/>
                    <a:pt x="43758" y="10557"/>
                    <a:pt x="43553" y="11610"/>
                  </a:cubicBezTo>
                  <a:cubicBezTo>
                    <a:pt x="43044" y="14223"/>
                    <a:pt x="42563" y="16686"/>
                    <a:pt x="43071" y="18443"/>
                  </a:cubicBezTo>
                  <a:cubicBezTo>
                    <a:pt x="43419" y="19638"/>
                    <a:pt x="44026" y="20406"/>
                    <a:pt x="44936" y="20789"/>
                  </a:cubicBezTo>
                  <a:cubicBezTo>
                    <a:pt x="45375" y="20974"/>
                    <a:pt x="45882" y="21066"/>
                    <a:pt x="46459" y="21066"/>
                  </a:cubicBezTo>
                  <a:cubicBezTo>
                    <a:pt x="48143" y="21066"/>
                    <a:pt x="50423" y="20278"/>
                    <a:pt x="53366" y="18684"/>
                  </a:cubicBezTo>
                  <a:cubicBezTo>
                    <a:pt x="58487" y="15927"/>
                    <a:pt x="68826" y="4276"/>
                    <a:pt x="68924" y="4161"/>
                  </a:cubicBezTo>
                  <a:lnTo>
                    <a:pt x="68835" y="4080"/>
                  </a:lnTo>
                  <a:cubicBezTo>
                    <a:pt x="68728" y="4196"/>
                    <a:pt x="58407" y="15829"/>
                    <a:pt x="53313" y="18577"/>
                  </a:cubicBezTo>
                  <a:cubicBezTo>
                    <a:pt x="50377" y="20165"/>
                    <a:pt x="48115" y="20949"/>
                    <a:pt x="46460" y="20949"/>
                  </a:cubicBezTo>
                  <a:cubicBezTo>
                    <a:pt x="45902" y="20949"/>
                    <a:pt x="45412" y="20860"/>
                    <a:pt x="44989" y="20682"/>
                  </a:cubicBezTo>
                  <a:cubicBezTo>
                    <a:pt x="44106" y="20316"/>
                    <a:pt x="43526" y="19567"/>
                    <a:pt x="43187" y="18416"/>
                  </a:cubicBezTo>
                  <a:cubicBezTo>
                    <a:pt x="42688" y="16686"/>
                    <a:pt x="43169" y="14232"/>
                    <a:pt x="43669" y="11636"/>
                  </a:cubicBezTo>
                  <a:cubicBezTo>
                    <a:pt x="43874" y="10584"/>
                    <a:pt x="44088" y="9486"/>
                    <a:pt x="44231" y="8443"/>
                  </a:cubicBezTo>
                  <a:cubicBezTo>
                    <a:pt x="44561" y="6061"/>
                    <a:pt x="43482" y="3706"/>
                    <a:pt x="41278" y="1984"/>
                  </a:cubicBezTo>
                  <a:cubicBezTo>
                    <a:pt x="39624" y="691"/>
                    <a:pt x="37642" y="0"/>
                    <a:pt x="3579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6"/>
            <p:cNvSpPr/>
            <p:nvPr/>
          </p:nvSpPr>
          <p:spPr>
            <a:xfrm>
              <a:off x="5285100" y="590900"/>
              <a:ext cx="1715100" cy="540500"/>
            </a:xfrm>
            <a:custGeom>
              <a:rect b="b" l="l" r="r" t="t"/>
              <a:pathLst>
                <a:path extrusionOk="0" h="21620" w="68604">
                  <a:moveTo>
                    <a:pt x="36271" y="0"/>
                  </a:moveTo>
                  <a:cubicBezTo>
                    <a:pt x="35353" y="0"/>
                    <a:pt x="34467" y="177"/>
                    <a:pt x="33668" y="539"/>
                  </a:cubicBezTo>
                  <a:cubicBezTo>
                    <a:pt x="32384" y="1128"/>
                    <a:pt x="30644" y="2930"/>
                    <a:pt x="28780" y="5624"/>
                  </a:cubicBezTo>
                  <a:cubicBezTo>
                    <a:pt x="27771" y="7078"/>
                    <a:pt x="26853" y="8925"/>
                    <a:pt x="25871" y="10870"/>
                  </a:cubicBezTo>
                  <a:cubicBezTo>
                    <a:pt x="24444" y="13724"/>
                    <a:pt x="22963" y="16668"/>
                    <a:pt x="21125" y="18506"/>
                  </a:cubicBezTo>
                  <a:cubicBezTo>
                    <a:pt x="19147" y="20484"/>
                    <a:pt x="17086" y="21499"/>
                    <a:pt x="15073" y="21499"/>
                  </a:cubicBezTo>
                  <a:cubicBezTo>
                    <a:pt x="14444" y="21499"/>
                    <a:pt x="13819" y="21400"/>
                    <a:pt x="13203" y="21200"/>
                  </a:cubicBezTo>
                  <a:cubicBezTo>
                    <a:pt x="6646" y="19077"/>
                    <a:pt x="2810" y="16249"/>
                    <a:pt x="750" y="14732"/>
                  </a:cubicBezTo>
                  <a:cubicBezTo>
                    <a:pt x="500" y="14554"/>
                    <a:pt x="277" y="14384"/>
                    <a:pt x="72" y="14233"/>
                  </a:cubicBezTo>
                  <a:lnTo>
                    <a:pt x="0" y="14331"/>
                  </a:lnTo>
                  <a:cubicBezTo>
                    <a:pt x="205" y="14483"/>
                    <a:pt x="428" y="14652"/>
                    <a:pt x="678" y="14831"/>
                  </a:cubicBezTo>
                  <a:cubicBezTo>
                    <a:pt x="2748" y="16356"/>
                    <a:pt x="6593" y="19184"/>
                    <a:pt x="13168" y="21316"/>
                  </a:cubicBezTo>
                  <a:cubicBezTo>
                    <a:pt x="13801" y="21521"/>
                    <a:pt x="14434" y="21619"/>
                    <a:pt x="15077" y="21619"/>
                  </a:cubicBezTo>
                  <a:cubicBezTo>
                    <a:pt x="17120" y="21619"/>
                    <a:pt x="19216" y="20594"/>
                    <a:pt x="21214" y="18595"/>
                  </a:cubicBezTo>
                  <a:cubicBezTo>
                    <a:pt x="23061" y="16749"/>
                    <a:pt x="24542" y="13787"/>
                    <a:pt x="25978" y="10923"/>
                  </a:cubicBezTo>
                  <a:cubicBezTo>
                    <a:pt x="26960" y="8978"/>
                    <a:pt x="27878" y="7141"/>
                    <a:pt x="28878" y="5695"/>
                  </a:cubicBezTo>
                  <a:cubicBezTo>
                    <a:pt x="30733" y="3019"/>
                    <a:pt x="32446" y="1226"/>
                    <a:pt x="33722" y="646"/>
                  </a:cubicBezTo>
                  <a:cubicBezTo>
                    <a:pt x="34502" y="294"/>
                    <a:pt x="35369" y="123"/>
                    <a:pt x="36267" y="123"/>
                  </a:cubicBezTo>
                  <a:cubicBezTo>
                    <a:pt x="37990" y="123"/>
                    <a:pt x="39829" y="753"/>
                    <a:pt x="41394" y="1949"/>
                  </a:cubicBezTo>
                  <a:cubicBezTo>
                    <a:pt x="43597" y="3635"/>
                    <a:pt x="44686" y="6061"/>
                    <a:pt x="44293" y="8434"/>
                  </a:cubicBezTo>
                  <a:cubicBezTo>
                    <a:pt x="44150" y="9353"/>
                    <a:pt x="43945" y="10325"/>
                    <a:pt x="43758" y="11262"/>
                  </a:cubicBezTo>
                  <a:cubicBezTo>
                    <a:pt x="43223" y="13858"/>
                    <a:pt x="42670" y="16534"/>
                    <a:pt x="43151" y="18354"/>
                  </a:cubicBezTo>
                  <a:cubicBezTo>
                    <a:pt x="43464" y="19505"/>
                    <a:pt x="44043" y="20246"/>
                    <a:pt x="44909" y="20620"/>
                  </a:cubicBezTo>
                  <a:cubicBezTo>
                    <a:pt x="45321" y="20792"/>
                    <a:pt x="45796" y="20879"/>
                    <a:pt x="46338" y="20879"/>
                  </a:cubicBezTo>
                  <a:cubicBezTo>
                    <a:pt x="48014" y="20879"/>
                    <a:pt x="50323" y="20051"/>
                    <a:pt x="53330" y="18372"/>
                  </a:cubicBezTo>
                  <a:cubicBezTo>
                    <a:pt x="58362" y="15571"/>
                    <a:pt x="68505" y="4027"/>
                    <a:pt x="68603" y="3911"/>
                  </a:cubicBezTo>
                  <a:lnTo>
                    <a:pt x="68514" y="3822"/>
                  </a:lnTo>
                  <a:cubicBezTo>
                    <a:pt x="68416" y="3947"/>
                    <a:pt x="58281" y="15473"/>
                    <a:pt x="53268" y="18265"/>
                  </a:cubicBezTo>
                  <a:cubicBezTo>
                    <a:pt x="50282" y="19934"/>
                    <a:pt x="47997" y="20758"/>
                    <a:pt x="46347" y="20758"/>
                  </a:cubicBezTo>
                  <a:cubicBezTo>
                    <a:pt x="45818" y="20758"/>
                    <a:pt x="45354" y="20673"/>
                    <a:pt x="44953" y="20504"/>
                  </a:cubicBezTo>
                  <a:cubicBezTo>
                    <a:pt x="44124" y="20156"/>
                    <a:pt x="43571" y="19434"/>
                    <a:pt x="43276" y="18319"/>
                  </a:cubicBezTo>
                  <a:cubicBezTo>
                    <a:pt x="42794" y="16534"/>
                    <a:pt x="43339" y="13867"/>
                    <a:pt x="43874" y="11289"/>
                  </a:cubicBezTo>
                  <a:cubicBezTo>
                    <a:pt x="44070" y="10352"/>
                    <a:pt x="44266" y="9380"/>
                    <a:pt x="44418" y="8452"/>
                  </a:cubicBezTo>
                  <a:cubicBezTo>
                    <a:pt x="44811" y="6034"/>
                    <a:pt x="43713" y="3563"/>
                    <a:pt x="41465" y="1851"/>
                  </a:cubicBezTo>
                  <a:cubicBezTo>
                    <a:pt x="39880" y="640"/>
                    <a:pt x="38019" y="0"/>
                    <a:pt x="3627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6"/>
            <p:cNvSpPr/>
            <p:nvPr/>
          </p:nvSpPr>
          <p:spPr>
            <a:xfrm>
              <a:off x="5285750" y="583550"/>
              <a:ext cx="1707300" cy="554325"/>
            </a:xfrm>
            <a:custGeom>
              <a:rect b="b" l="l" r="r" t="t"/>
              <a:pathLst>
                <a:path extrusionOk="0" h="22173" w="68292">
                  <a:moveTo>
                    <a:pt x="36733" y="0"/>
                  </a:moveTo>
                  <a:cubicBezTo>
                    <a:pt x="35746" y="0"/>
                    <a:pt x="34796" y="212"/>
                    <a:pt x="33954" y="646"/>
                  </a:cubicBezTo>
                  <a:cubicBezTo>
                    <a:pt x="32768" y="1252"/>
                    <a:pt x="31118" y="3081"/>
                    <a:pt x="29182" y="5945"/>
                  </a:cubicBezTo>
                  <a:cubicBezTo>
                    <a:pt x="28227" y="7345"/>
                    <a:pt x="27317" y="9032"/>
                    <a:pt x="26354" y="10825"/>
                  </a:cubicBezTo>
                  <a:cubicBezTo>
                    <a:pt x="24784" y="13733"/>
                    <a:pt x="23160" y="16739"/>
                    <a:pt x="21224" y="18720"/>
                  </a:cubicBezTo>
                  <a:cubicBezTo>
                    <a:pt x="19080" y="20920"/>
                    <a:pt x="16897" y="22048"/>
                    <a:pt x="14835" y="22048"/>
                  </a:cubicBezTo>
                  <a:cubicBezTo>
                    <a:pt x="14306" y="22048"/>
                    <a:pt x="13786" y="21974"/>
                    <a:pt x="13275" y="21824"/>
                  </a:cubicBezTo>
                  <a:cubicBezTo>
                    <a:pt x="6353" y="19781"/>
                    <a:pt x="2579" y="16909"/>
                    <a:pt x="554" y="15356"/>
                  </a:cubicBezTo>
                  <a:cubicBezTo>
                    <a:pt x="376" y="15232"/>
                    <a:pt x="224" y="15107"/>
                    <a:pt x="72" y="15000"/>
                  </a:cubicBezTo>
                  <a:lnTo>
                    <a:pt x="1" y="15098"/>
                  </a:lnTo>
                  <a:cubicBezTo>
                    <a:pt x="144" y="15205"/>
                    <a:pt x="304" y="15330"/>
                    <a:pt x="474" y="15455"/>
                  </a:cubicBezTo>
                  <a:cubicBezTo>
                    <a:pt x="2508" y="17007"/>
                    <a:pt x="6299" y="19888"/>
                    <a:pt x="13240" y="21940"/>
                  </a:cubicBezTo>
                  <a:cubicBezTo>
                    <a:pt x="13766" y="22092"/>
                    <a:pt x="14301" y="22172"/>
                    <a:pt x="14846" y="22172"/>
                  </a:cubicBezTo>
                  <a:cubicBezTo>
                    <a:pt x="16933" y="22172"/>
                    <a:pt x="19146" y="21030"/>
                    <a:pt x="21313" y="18800"/>
                  </a:cubicBezTo>
                  <a:cubicBezTo>
                    <a:pt x="23258" y="16811"/>
                    <a:pt x="24882" y="13795"/>
                    <a:pt x="26461" y="10878"/>
                  </a:cubicBezTo>
                  <a:cubicBezTo>
                    <a:pt x="27424" y="9094"/>
                    <a:pt x="28334" y="7408"/>
                    <a:pt x="29280" y="6007"/>
                  </a:cubicBezTo>
                  <a:cubicBezTo>
                    <a:pt x="31207" y="3170"/>
                    <a:pt x="32848" y="1351"/>
                    <a:pt x="34008" y="753"/>
                  </a:cubicBezTo>
                  <a:cubicBezTo>
                    <a:pt x="34834" y="330"/>
                    <a:pt x="35766" y="123"/>
                    <a:pt x="36734" y="123"/>
                  </a:cubicBezTo>
                  <a:cubicBezTo>
                    <a:pt x="38358" y="123"/>
                    <a:pt x="40084" y="705"/>
                    <a:pt x="41582" y="1823"/>
                  </a:cubicBezTo>
                  <a:cubicBezTo>
                    <a:pt x="43866" y="3527"/>
                    <a:pt x="44945" y="6007"/>
                    <a:pt x="44490" y="8452"/>
                  </a:cubicBezTo>
                  <a:cubicBezTo>
                    <a:pt x="44339" y="9237"/>
                    <a:pt x="44151" y="10066"/>
                    <a:pt x="43982" y="10878"/>
                  </a:cubicBezTo>
                  <a:cubicBezTo>
                    <a:pt x="43384" y="13581"/>
                    <a:pt x="42768" y="16373"/>
                    <a:pt x="43241" y="18265"/>
                  </a:cubicBezTo>
                  <a:cubicBezTo>
                    <a:pt x="43518" y="19380"/>
                    <a:pt x="44053" y="20094"/>
                    <a:pt x="44883" y="20450"/>
                  </a:cubicBezTo>
                  <a:cubicBezTo>
                    <a:pt x="45272" y="20617"/>
                    <a:pt x="45723" y="20700"/>
                    <a:pt x="46237" y="20700"/>
                  </a:cubicBezTo>
                  <a:cubicBezTo>
                    <a:pt x="47900" y="20700"/>
                    <a:pt x="50226" y="19827"/>
                    <a:pt x="53286" y="18068"/>
                  </a:cubicBezTo>
                  <a:cubicBezTo>
                    <a:pt x="58238" y="15223"/>
                    <a:pt x="68185" y="3777"/>
                    <a:pt x="68292" y="3661"/>
                  </a:cubicBezTo>
                  <a:lnTo>
                    <a:pt x="68193" y="3581"/>
                  </a:lnTo>
                  <a:cubicBezTo>
                    <a:pt x="68095" y="3697"/>
                    <a:pt x="58157" y="15125"/>
                    <a:pt x="53233" y="17961"/>
                  </a:cubicBezTo>
                  <a:cubicBezTo>
                    <a:pt x="50178" y="19715"/>
                    <a:pt x="47869" y="20580"/>
                    <a:pt x="46235" y="20580"/>
                  </a:cubicBezTo>
                  <a:cubicBezTo>
                    <a:pt x="45741" y="20580"/>
                    <a:pt x="45309" y="20501"/>
                    <a:pt x="44936" y="20343"/>
                  </a:cubicBezTo>
                  <a:cubicBezTo>
                    <a:pt x="44142" y="20004"/>
                    <a:pt x="43625" y="19308"/>
                    <a:pt x="43357" y="18229"/>
                  </a:cubicBezTo>
                  <a:cubicBezTo>
                    <a:pt x="42893" y="16373"/>
                    <a:pt x="43509" y="13590"/>
                    <a:pt x="44098" y="10905"/>
                  </a:cubicBezTo>
                  <a:cubicBezTo>
                    <a:pt x="44276" y="10093"/>
                    <a:pt x="44455" y="9263"/>
                    <a:pt x="44606" y="8478"/>
                  </a:cubicBezTo>
                  <a:cubicBezTo>
                    <a:pt x="45079" y="5981"/>
                    <a:pt x="43973" y="3456"/>
                    <a:pt x="41662" y="1725"/>
                  </a:cubicBezTo>
                  <a:cubicBezTo>
                    <a:pt x="40138" y="592"/>
                    <a:pt x="38384" y="0"/>
                    <a:pt x="36733"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6"/>
            <p:cNvSpPr/>
            <p:nvPr/>
          </p:nvSpPr>
          <p:spPr>
            <a:xfrm>
              <a:off x="5286425" y="576375"/>
              <a:ext cx="1699275" cy="568400"/>
            </a:xfrm>
            <a:custGeom>
              <a:rect b="b" l="l" r="r" t="t"/>
              <a:pathLst>
                <a:path extrusionOk="0" h="22736" w="67971">
                  <a:moveTo>
                    <a:pt x="37157" y="1"/>
                  </a:moveTo>
                  <a:cubicBezTo>
                    <a:pt x="36104" y="1"/>
                    <a:pt x="35098" y="245"/>
                    <a:pt x="34240" y="745"/>
                  </a:cubicBezTo>
                  <a:cubicBezTo>
                    <a:pt x="33169" y="1361"/>
                    <a:pt x="31608" y="3217"/>
                    <a:pt x="29583" y="6250"/>
                  </a:cubicBezTo>
                  <a:cubicBezTo>
                    <a:pt x="28718" y="7543"/>
                    <a:pt x="27861" y="9024"/>
                    <a:pt x="26960" y="10594"/>
                  </a:cubicBezTo>
                  <a:cubicBezTo>
                    <a:pt x="25203" y="13618"/>
                    <a:pt x="23392" y="16750"/>
                    <a:pt x="21322" y="18926"/>
                  </a:cubicBezTo>
                  <a:cubicBezTo>
                    <a:pt x="18984" y="21375"/>
                    <a:pt x="16754" y="22606"/>
                    <a:pt x="14672" y="22606"/>
                  </a:cubicBezTo>
                  <a:cubicBezTo>
                    <a:pt x="14220" y="22606"/>
                    <a:pt x="13775" y="22548"/>
                    <a:pt x="13338" y="22432"/>
                  </a:cubicBezTo>
                  <a:cubicBezTo>
                    <a:pt x="6085" y="20505"/>
                    <a:pt x="2383" y="17579"/>
                    <a:pt x="393" y="16000"/>
                  </a:cubicBezTo>
                  <a:cubicBezTo>
                    <a:pt x="277" y="15911"/>
                    <a:pt x="179" y="15831"/>
                    <a:pt x="72" y="15751"/>
                  </a:cubicBezTo>
                  <a:lnTo>
                    <a:pt x="1" y="15849"/>
                  </a:lnTo>
                  <a:cubicBezTo>
                    <a:pt x="99" y="15929"/>
                    <a:pt x="206" y="16009"/>
                    <a:pt x="313" y="16098"/>
                  </a:cubicBezTo>
                  <a:cubicBezTo>
                    <a:pt x="2311" y="17677"/>
                    <a:pt x="6031" y="20621"/>
                    <a:pt x="13311" y="22557"/>
                  </a:cubicBezTo>
                  <a:cubicBezTo>
                    <a:pt x="13757" y="22673"/>
                    <a:pt x="14212" y="22736"/>
                    <a:pt x="14676" y="22736"/>
                  </a:cubicBezTo>
                  <a:cubicBezTo>
                    <a:pt x="16790" y="22736"/>
                    <a:pt x="19047" y="21487"/>
                    <a:pt x="21411" y="19007"/>
                  </a:cubicBezTo>
                  <a:cubicBezTo>
                    <a:pt x="23490" y="16821"/>
                    <a:pt x="25310" y="13690"/>
                    <a:pt x="27058" y="10657"/>
                  </a:cubicBezTo>
                  <a:cubicBezTo>
                    <a:pt x="27968" y="9087"/>
                    <a:pt x="28825" y="7606"/>
                    <a:pt x="29681" y="6321"/>
                  </a:cubicBezTo>
                  <a:cubicBezTo>
                    <a:pt x="31697" y="3297"/>
                    <a:pt x="33249" y="1459"/>
                    <a:pt x="34302" y="844"/>
                  </a:cubicBezTo>
                  <a:cubicBezTo>
                    <a:pt x="35143" y="359"/>
                    <a:pt x="36127" y="122"/>
                    <a:pt x="37156" y="122"/>
                  </a:cubicBezTo>
                  <a:cubicBezTo>
                    <a:pt x="38703" y="122"/>
                    <a:pt x="40353" y="657"/>
                    <a:pt x="41778" y="1691"/>
                  </a:cubicBezTo>
                  <a:cubicBezTo>
                    <a:pt x="44133" y="3413"/>
                    <a:pt x="45222" y="5946"/>
                    <a:pt x="44677" y="8471"/>
                  </a:cubicBezTo>
                  <a:cubicBezTo>
                    <a:pt x="44544" y="9095"/>
                    <a:pt x="44392" y="9729"/>
                    <a:pt x="44231" y="10407"/>
                  </a:cubicBezTo>
                  <a:cubicBezTo>
                    <a:pt x="43562" y="13253"/>
                    <a:pt x="42875" y="16188"/>
                    <a:pt x="43321" y="18168"/>
                  </a:cubicBezTo>
                  <a:cubicBezTo>
                    <a:pt x="43571" y="19248"/>
                    <a:pt x="44071" y="19943"/>
                    <a:pt x="44865" y="20282"/>
                  </a:cubicBezTo>
                  <a:cubicBezTo>
                    <a:pt x="45231" y="20438"/>
                    <a:pt x="45654" y="20516"/>
                    <a:pt x="46137" y="20516"/>
                  </a:cubicBezTo>
                  <a:cubicBezTo>
                    <a:pt x="47787" y="20516"/>
                    <a:pt x="50132" y="19605"/>
                    <a:pt x="53250" y="17749"/>
                  </a:cubicBezTo>
                  <a:cubicBezTo>
                    <a:pt x="58104" y="14867"/>
                    <a:pt x="67872" y="3520"/>
                    <a:pt x="67970" y="3413"/>
                  </a:cubicBezTo>
                  <a:lnTo>
                    <a:pt x="67881" y="3333"/>
                  </a:lnTo>
                  <a:cubicBezTo>
                    <a:pt x="67783" y="3448"/>
                    <a:pt x="58032" y="14769"/>
                    <a:pt x="53188" y="17651"/>
                  </a:cubicBezTo>
                  <a:cubicBezTo>
                    <a:pt x="50092" y="19489"/>
                    <a:pt x="47772" y="20396"/>
                    <a:pt x="46150" y="20396"/>
                  </a:cubicBezTo>
                  <a:cubicBezTo>
                    <a:pt x="45678" y="20396"/>
                    <a:pt x="45265" y="20319"/>
                    <a:pt x="44909" y="20166"/>
                  </a:cubicBezTo>
                  <a:cubicBezTo>
                    <a:pt x="44160" y="19845"/>
                    <a:pt x="43678" y="19185"/>
                    <a:pt x="43437" y="18141"/>
                  </a:cubicBezTo>
                  <a:cubicBezTo>
                    <a:pt x="43000" y="16188"/>
                    <a:pt x="43687" y="13262"/>
                    <a:pt x="44347" y="10434"/>
                  </a:cubicBezTo>
                  <a:cubicBezTo>
                    <a:pt x="44508" y="9756"/>
                    <a:pt x="44659" y="9122"/>
                    <a:pt x="44793" y="8498"/>
                  </a:cubicBezTo>
                  <a:cubicBezTo>
                    <a:pt x="45346" y="5920"/>
                    <a:pt x="44249" y="3341"/>
                    <a:pt x="41849" y="1593"/>
                  </a:cubicBezTo>
                  <a:cubicBezTo>
                    <a:pt x="40406" y="545"/>
                    <a:pt x="38730" y="1"/>
                    <a:pt x="3715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6"/>
            <p:cNvSpPr/>
            <p:nvPr/>
          </p:nvSpPr>
          <p:spPr>
            <a:xfrm>
              <a:off x="5287100" y="568700"/>
              <a:ext cx="1691225" cy="583000"/>
            </a:xfrm>
            <a:custGeom>
              <a:rect b="b" l="l" r="r" t="t"/>
              <a:pathLst>
                <a:path extrusionOk="0" h="23320" w="67649">
                  <a:moveTo>
                    <a:pt x="37589" y="1"/>
                  </a:moveTo>
                  <a:cubicBezTo>
                    <a:pt x="36474" y="1"/>
                    <a:pt x="35412" y="283"/>
                    <a:pt x="34525" y="856"/>
                  </a:cubicBezTo>
                  <a:cubicBezTo>
                    <a:pt x="33561" y="1481"/>
                    <a:pt x="32161" y="3247"/>
                    <a:pt x="29984" y="6583"/>
                  </a:cubicBezTo>
                  <a:cubicBezTo>
                    <a:pt x="29297" y="7627"/>
                    <a:pt x="28592" y="8769"/>
                    <a:pt x="27852" y="9982"/>
                  </a:cubicBezTo>
                  <a:cubicBezTo>
                    <a:pt x="25925" y="13105"/>
                    <a:pt x="23739" y="16655"/>
                    <a:pt x="21420" y="19144"/>
                  </a:cubicBezTo>
                  <a:cubicBezTo>
                    <a:pt x="18909" y="21838"/>
                    <a:pt x="16584" y="23195"/>
                    <a:pt x="14491" y="23195"/>
                  </a:cubicBezTo>
                  <a:cubicBezTo>
                    <a:pt x="14123" y="23195"/>
                    <a:pt x="13762" y="23153"/>
                    <a:pt x="13409" y="23069"/>
                  </a:cubicBezTo>
                  <a:cubicBezTo>
                    <a:pt x="5844" y="21276"/>
                    <a:pt x="2222" y="18297"/>
                    <a:pt x="268" y="16691"/>
                  </a:cubicBezTo>
                  <a:lnTo>
                    <a:pt x="72" y="16530"/>
                  </a:lnTo>
                  <a:lnTo>
                    <a:pt x="0" y="16620"/>
                  </a:lnTo>
                  <a:lnTo>
                    <a:pt x="197" y="16780"/>
                  </a:lnTo>
                  <a:cubicBezTo>
                    <a:pt x="2150" y="18395"/>
                    <a:pt x="5790" y="21392"/>
                    <a:pt x="13382" y="23194"/>
                  </a:cubicBezTo>
                  <a:cubicBezTo>
                    <a:pt x="13739" y="23275"/>
                    <a:pt x="14114" y="23319"/>
                    <a:pt x="14488" y="23319"/>
                  </a:cubicBezTo>
                  <a:cubicBezTo>
                    <a:pt x="16611" y="23319"/>
                    <a:pt x="18967" y="21945"/>
                    <a:pt x="21509" y="19233"/>
                  </a:cubicBezTo>
                  <a:cubicBezTo>
                    <a:pt x="23838" y="16736"/>
                    <a:pt x="26023" y="13176"/>
                    <a:pt x="27950" y="10045"/>
                  </a:cubicBezTo>
                  <a:cubicBezTo>
                    <a:pt x="28700" y="8832"/>
                    <a:pt x="29395" y="7690"/>
                    <a:pt x="30082" y="6646"/>
                  </a:cubicBezTo>
                  <a:cubicBezTo>
                    <a:pt x="31545" y="4416"/>
                    <a:pt x="33374" y="1748"/>
                    <a:pt x="34596" y="963"/>
                  </a:cubicBezTo>
                  <a:cubicBezTo>
                    <a:pt x="35463" y="398"/>
                    <a:pt x="36500" y="121"/>
                    <a:pt x="37591" y="121"/>
                  </a:cubicBezTo>
                  <a:cubicBezTo>
                    <a:pt x="39051" y="121"/>
                    <a:pt x="40606" y="618"/>
                    <a:pt x="41974" y="1588"/>
                  </a:cubicBezTo>
                  <a:cubicBezTo>
                    <a:pt x="43856" y="2926"/>
                    <a:pt x="45605" y="5442"/>
                    <a:pt x="44864" y="8501"/>
                  </a:cubicBezTo>
                  <a:cubicBezTo>
                    <a:pt x="44757" y="8939"/>
                    <a:pt x="44641" y="9394"/>
                    <a:pt x="44525" y="9849"/>
                  </a:cubicBezTo>
                  <a:cubicBezTo>
                    <a:pt x="43794" y="12730"/>
                    <a:pt x="42973" y="15995"/>
                    <a:pt x="43401" y="18092"/>
                  </a:cubicBezTo>
                  <a:cubicBezTo>
                    <a:pt x="43615" y="19126"/>
                    <a:pt x="44097" y="19813"/>
                    <a:pt x="44847" y="20134"/>
                  </a:cubicBezTo>
                  <a:cubicBezTo>
                    <a:pt x="45188" y="20282"/>
                    <a:pt x="45585" y="20356"/>
                    <a:pt x="46039" y="20356"/>
                  </a:cubicBezTo>
                  <a:cubicBezTo>
                    <a:pt x="47671" y="20356"/>
                    <a:pt x="50037" y="19399"/>
                    <a:pt x="53206" y="17458"/>
                  </a:cubicBezTo>
                  <a:cubicBezTo>
                    <a:pt x="57987" y="14532"/>
                    <a:pt x="67551" y="3292"/>
                    <a:pt x="67649" y="3176"/>
                  </a:cubicBezTo>
                  <a:lnTo>
                    <a:pt x="67560" y="3095"/>
                  </a:lnTo>
                  <a:cubicBezTo>
                    <a:pt x="67461" y="3211"/>
                    <a:pt x="57907" y="14434"/>
                    <a:pt x="53143" y="17351"/>
                  </a:cubicBezTo>
                  <a:cubicBezTo>
                    <a:pt x="50022" y="19263"/>
                    <a:pt x="47637" y="20228"/>
                    <a:pt x="46024" y="20228"/>
                  </a:cubicBezTo>
                  <a:cubicBezTo>
                    <a:pt x="45591" y="20228"/>
                    <a:pt x="45213" y="20158"/>
                    <a:pt x="44891" y="20018"/>
                  </a:cubicBezTo>
                  <a:cubicBezTo>
                    <a:pt x="44178" y="19706"/>
                    <a:pt x="43731" y="19073"/>
                    <a:pt x="43526" y="18065"/>
                  </a:cubicBezTo>
                  <a:cubicBezTo>
                    <a:pt x="43098" y="15995"/>
                    <a:pt x="43919" y="12748"/>
                    <a:pt x="44641" y="9884"/>
                  </a:cubicBezTo>
                  <a:cubicBezTo>
                    <a:pt x="44757" y="9420"/>
                    <a:pt x="44873" y="8965"/>
                    <a:pt x="44980" y="8528"/>
                  </a:cubicBezTo>
                  <a:cubicBezTo>
                    <a:pt x="45739" y="5415"/>
                    <a:pt x="43963" y="2846"/>
                    <a:pt x="42036" y="1481"/>
                  </a:cubicBezTo>
                  <a:cubicBezTo>
                    <a:pt x="40655" y="502"/>
                    <a:pt x="39075" y="1"/>
                    <a:pt x="3758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6"/>
            <p:cNvSpPr/>
            <p:nvPr/>
          </p:nvSpPr>
          <p:spPr>
            <a:xfrm>
              <a:off x="5287775" y="560825"/>
              <a:ext cx="1683200" cy="598225"/>
            </a:xfrm>
            <a:custGeom>
              <a:rect b="b" l="l" r="r" t="t"/>
              <a:pathLst>
                <a:path extrusionOk="0" h="23929" w="67328">
                  <a:moveTo>
                    <a:pt x="38006" y="1"/>
                  </a:moveTo>
                  <a:cubicBezTo>
                    <a:pt x="36833" y="1"/>
                    <a:pt x="35720" y="326"/>
                    <a:pt x="34810" y="984"/>
                  </a:cubicBezTo>
                  <a:cubicBezTo>
                    <a:pt x="33633" y="1840"/>
                    <a:pt x="31822" y="4677"/>
                    <a:pt x="29716" y="7960"/>
                  </a:cubicBezTo>
                  <a:cubicBezTo>
                    <a:pt x="25394" y="14704"/>
                    <a:pt x="19555" y="23805"/>
                    <a:pt x="14352" y="23805"/>
                  </a:cubicBezTo>
                  <a:cubicBezTo>
                    <a:pt x="14056" y="23805"/>
                    <a:pt x="13762" y="23775"/>
                    <a:pt x="13471" y="23715"/>
                  </a:cubicBezTo>
                  <a:cubicBezTo>
                    <a:pt x="5638" y="22082"/>
                    <a:pt x="2088" y="19040"/>
                    <a:pt x="188" y="17398"/>
                  </a:cubicBezTo>
                  <a:lnTo>
                    <a:pt x="81" y="17309"/>
                  </a:lnTo>
                  <a:lnTo>
                    <a:pt x="0" y="17398"/>
                  </a:lnTo>
                  <a:lnTo>
                    <a:pt x="107" y="17497"/>
                  </a:lnTo>
                  <a:cubicBezTo>
                    <a:pt x="2016" y="19138"/>
                    <a:pt x="5585" y="22198"/>
                    <a:pt x="13444" y="23839"/>
                  </a:cubicBezTo>
                  <a:cubicBezTo>
                    <a:pt x="13748" y="23893"/>
                    <a:pt x="14051" y="23929"/>
                    <a:pt x="14345" y="23929"/>
                  </a:cubicBezTo>
                  <a:cubicBezTo>
                    <a:pt x="19627" y="23929"/>
                    <a:pt x="25479" y="14794"/>
                    <a:pt x="29814" y="8022"/>
                  </a:cubicBezTo>
                  <a:cubicBezTo>
                    <a:pt x="31911" y="4748"/>
                    <a:pt x="33722" y="1929"/>
                    <a:pt x="34882" y="1082"/>
                  </a:cubicBezTo>
                  <a:cubicBezTo>
                    <a:pt x="35769" y="437"/>
                    <a:pt x="36858" y="119"/>
                    <a:pt x="38007" y="119"/>
                  </a:cubicBezTo>
                  <a:cubicBezTo>
                    <a:pt x="39386" y="119"/>
                    <a:pt x="40852" y="578"/>
                    <a:pt x="42161" y="1483"/>
                  </a:cubicBezTo>
                  <a:cubicBezTo>
                    <a:pt x="44124" y="2839"/>
                    <a:pt x="45908" y="5400"/>
                    <a:pt x="45052" y="8540"/>
                  </a:cubicBezTo>
                  <a:lnTo>
                    <a:pt x="44891" y="9120"/>
                  </a:lnTo>
                  <a:cubicBezTo>
                    <a:pt x="43776" y="13188"/>
                    <a:pt x="42384" y="18246"/>
                    <a:pt x="44436" y="19763"/>
                  </a:cubicBezTo>
                  <a:cubicBezTo>
                    <a:pt x="44834" y="20057"/>
                    <a:pt x="45341" y="20204"/>
                    <a:pt x="45961" y="20204"/>
                  </a:cubicBezTo>
                  <a:cubicBezTo>
                    <a:pt x="47577" y="20204"/>
                    <a:pt x="49958" y="19200"/>
                    <a:pt x="53170" y="17175"/>
                  </a:cubicBezTo>
                  <a:cubicBezTo>
                    <a:pt x="57862" y="14205"/>
                    <a:pt x="67238" y="3062"/>
                    <a:pt x="67327" y="2955"/>
                  </a:cubicBezTo>
                  <a:lnTo>
                    <a:pt x="67238" y="2875"/>
                  </a:lnTo>
                  <a:cubicBezTo>
                    <a:pt x="67140" y="2991"/>
                    <a:pt x="57782" y="14107"/>
                    <a:pt x="53098" y="17068"/>
                  </a:cubicBezTo>
                  <a:cubicBezTo>
                    <a:pt x="49937" y="19069"/>
                    <a:pt x="47543" y="20075"/>
                    <a:pt x="45946" y="20075"/>
                  </a:cubicBezTo>
                  <a:cubicBezTo>
                    <a:pt x="45358" y="20075"/>
                    <a:pt x="44877" y="19938"/>
                    <a:pt x="44507" y="19664"/>
                  </a:cubicBezTo>
                  <a:cubicBezTo>
                    <a:pt x="42527" y="18201"/>
                    <a:pt x="43901" y="13188"/>
                    <a:pt x="45007" y="9155"/>
                  </a:cubicBezTo>
                  <a:lnTo>
                    <a:pt x="45168" y="8576"/>
                  </a:lnTo>
                  <a:cubicBezTo>
                    <a:pt x="46042" y="5373"/>
                    <a:pt x="44222" y="2759"/>
                    <a:pt x="42232" y="1385"/>
                  </a:cubicBezTo>
                  <a:cubicBezTo>
                    <a:pt x="40901" y="467"/>
                    <a:pt x="39410" y="1"/>
                    <a:pt x="3800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16"/>
          <p:cNvGrpSpPr/>
          <p:nvPr/>
        </p:nvGrpSpPr>
        <p:grpSpPr>
          <a:xfrm flipH="1">
            <a:off x="7955486" y="3165454"/>
            <a:ext cx="37230" cy="2435125"/>
            <a:chOff x="367100" y="2392375"/>
            <a:chExt cx="37200" cy="2435125"/>
          </a:xfrm>
        </p:grpSpPr>
        <p:sp>
          <p:nvSpPr>
            <p:cNvPr id="1989" name="Google Shape;1989;p1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1" name="Google Shape;1991;p16"/>
          <p:cNvSpPr txBox="1"/>
          <p:nvPr>
            <p:ph type="title"/>
          </p:nvPr>
        </p:nvSpPr>
        <p:spPr>
          <a:xfrm>
            <a:off x="3797875" y="2180325"/>
            <a:ext cx="3696000" cy="135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992" name="Google Shape;1992;p16"/>
          <p:cNvSpPr txBox="1"/>
          <p:nvPr>
            <p:ph hasCustomPrompt="1" idx="2" type="title"/>
          </p:nvPr>
        </p:nvSpPr>
        <p:spPr>
          <a:xfrm>
            <a:off x="5041525" y="1070175"/>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1993" name="Google Shape;1993;p16"/>
          <p:cNvSpPr txBox="1"/>
          <p:nvPr>
            <p:ph idx="1" type="subTitle"/>
          </p:nvPr>
        </p:nvSpPr>
        <p:spPr>
          <a:xfrm>
            <a:off x="4242175" y="353160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r">
              <a:lnSpc>
                <a:spcPct val="100000"/>
              </a:lnSpc>
              <a:spcBef>
                <a:spcPts val="1600"/>
              </a:spcBef>
              <a:spcAft>
                <a:spcPts val="0"/>
              </a:spcAft>
              <a:buSzPts val="1600"/>
              <a:buNone/>
              <a:defRPr sz="1600"/>
            </a:lvl2pPr>
            <a:lvl3pPr lvl="2" rtl="0" algn="r">
              <a:lnSpc>
                <a:spcPct val="100000"/>
              </a:lnSpc>
              <a:spcBef>
                <a:spcPts val="1600"/>
              </a:spcBef>
              <a:spcAft>
                <a:spcPts val="0"/>
              </a:spcAft>
              <a:buSzPts val="1600"/>
              <a:buNone/>
              <a:defRPr sz="1600"/>
            </a:lvl3pPr>
            <a:lvl4pPr lvl="3" rtl="0" algn="r">
              <a:lnSpc>
                <a:spcPct val="100000"/>
              </a:lnSpc>
              <a:spcBef>
                <a:spcPts val="1600"/>
              </a:spcBef>
              <a:spcAft>
                <a:spcPts val="0"/>
              </a:spcAft>
              <a:buSzPts val="1600"/>
              <a:buNone/>
              <a:defRPr sz="1600"/>
            </a:lvl4pPr>
            <a:lvl5pPr lvl="4" rtl="0" algn="r">
              <a:lnSpc>
                <a:spcPct val="100000"/>
              </a:lnSpc>
              <a:spcBef>
                <a:spcPts val="1600"/>
              </a:spcBef>
              <a:spcAft>
                <a:spcPts val="0"/>
              </a:spcAft>
              <a:buSzPts val="1600"/>
              <a:buNone/>
              <a:defRPr sz="1600"/>
            </a:lvl5pPr>
            <a:lvl6pPr lvl="5" rtl="0" algn="r">
              <a:lnSpc>
                <a:spcPct val="100000"/>
              </a:lnSpc>
              <a:spcBef>
                <a:spcPts val="1600"/>
              </a:spcBef>
              <a:spcAft>
                <a:spcPts val="0"/>
              </a:spcAft>
              <a:buSzPts val="1600"/>
              <a:buNone/>
              <a:defRPr sz="1600"/>
            </a:lvl6pPr>
            <a:lvl7pPr lvl="6" rtl="0" algn="r">
              <a:lnSpc>
                <a:spcPct val="100000"/>
              </a:lnSpc>
              <a:spcBef>
                <a:spcPts val="1600"/>
              </a:spcBef>
              <a:spcAft>
                <a:spcPts val="0"/>
              </a:spcAft>
              <a:buSzPts val="1600"/>
              <a:buNone/>
              <a:defRPr sz="1600"/>
            </a:lvl7pPr>
            <a:lvl8pPr lvl="7" rtl="0" algn="r">
              <a:lnSpc>
                <a:spcPct val="100000"/>
              </a:lnSpc>
              <a:spcBef>
                <a:spcPts val="1600"/>
              </a:spcBef>
              <a:spcAft>
                <a:spcPts val="0"/>
              </a:spcAft>
              <a:buSzPts val="1600"/>
              <a:buNone/>
              <a:defRPr sz="1600"/>
            </a:lvl8pPr>
            <a:lvl9pPr lvl="8" rtl="0" algn="r">
              <a:lnSpc>
                <a:spcPct val="100000"/>
              </a:lnSpc>
              <a:spcBef>
                <a:spcPts val="1600"/>
              </a:spcBef>
              <a:spcAft>
                <a:spcPts val="1600"/>
              </a:spcAft>
              <a:buSzPts val="1600"/>
              <a:buNone/>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1994" name="Shape 1994"/>
        <p:cNvGrpSpPr/>
        <p:nvPr/>
      </p:nvGrpSpPr>
      <p:grpSpPr>
        <a:xfrm>
          <a:off x="0" y="0"/>
          <a:ext cx="0" cy="0"/>
          <a:chOff x="0" y="0"/>
          <a:chExt cx="0" cy="0"/>
        </a:xfrm>
      </p:grpSpPr>
      <p:grpSp>
        <p:nvGrpSpPr>
          <p:cNvPr id="1995" name="Google Shape;1995;p17"/>
          <p:cNvGrpSpPr/>
          <p:nvPr/>
        </p:nvGrpSpPr>
        <p:grpSpPr>
          <a:xfrm rot="-2558527">
            <a:off x="5776676" y="656619"/>
            <a:ext cx="9144542" cy="2877764"/>
            <a:chOff x="3025400" y="1754925"/>
            <a:chExt cx="7141649" cy="2247459"/>
          </a:xfrm>
        </p:grpSpPr>
        <p:sp>
          <p:nvSpPr>
            <p:cNvPr id="1996" name="Google Shape;1996;p17"/>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7"/>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7"/>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7"/>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7"/>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7"/>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7"/>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7"/>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7"/>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7"/>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7"/>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7"/>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7"/>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7"/>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7"/>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7"/>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7"/>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7"/>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7"/>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7"/>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7"/>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7"/>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7"/>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7"/>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7"/>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7"/>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7"/>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17"/>
          <p:cNvGrpSpPr/>
          <p:nvPr/>
        </p:nvGrpSpPr>
        <p:grpSpPr>
          <a:xfrm rot="3372341">
            <a:off x="-4106799" y="656629"/>
            <a:ext cx="9144484" cy="2877746"/>
            <a:chOff x="3025400" y="1754925"/>
            <a:chExt cx="7141649" cy="2247459"/>
          </a:xfrm>
        </p:grpSpPr>
        <p:sp>
          <p:nvSpPr>
            <p:cNvPr id="2024" name="Google Shape;2024;p17"/>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7"/>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7"/>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7"/>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7"/>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7"/>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7"/>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7"/>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7"/>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7"/>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7"/>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7"/>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7"/>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7"/>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7"/>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7"/>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7"/>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7"/>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7"/>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7"/>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7"/>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7"/>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7"/>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7"/>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7"/>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7"/>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7"/>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 name="Google Shape;2051;p17"/>
          <p:cNvSpPr/>
          <p:nvPr/>
        </p:nvSpPr>
        <p:spPr>
          <a:xfrm>
            <a:off x="920463" y="2362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7"/>
          <p:cNvSpPr/>
          <p:nvPr/>
        </p:nvSpPr>
        <p:spPr>
          <a:xfrm>
            <a:off x="-612075" y="37819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7"/>
          <p:cNvSpPr/>
          <p:nvPr/>
        </p:nvSpPr>
        <p:spPr>
          <a:xfrm>
            <a:off x="1228588" y="4149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7"/>
          <p:cNvSpPr/>
          <p:nvPr/>
        </p:nvSpPr>
        <p:spPr>
          <a:xfrm>
            <a:off x="6145588" y="39971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7"/>
          <p:cNvSpPr/>
          <p:nvPr/>
        </p:nvSpPr>
        <p:spPr>
          <a:xfrm>
            <a:off x="6524900" y="23129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7"/>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7"/>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7"/>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9" name="Google Shape;2059;p17"/>
          <p:cNvGrpSpPr/>
          <p:nvPr/>
        </p:nvGrpSpPr>
        <p:grpSpPr>
          <a:xfrm>
            <a:off x="367100" y="3091113"/>
            <a:ext cx="37200" cy="2435125"/>
            <a:chOff x="367100" y="2392375"/>
            <a:chExt cx="37200" cy="2435125"/>
          </a:xfrm>
        </p:grpSpPr>
        <p:sp>
          <p:nvSpPr>
            <p:cNvPr id="2060" name="Google Shape;206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17"/>
          <p:cNvGrpSpPr/>
          <p:nvPr/>
        </p:nvGrpSpPr>
        <p:grpSpPr>
          <a:xfrm>
            <a:off x="1496950" y="4428750"/>
            <a:ext cx="37200" cy="833425"/>
            <a:chOff x="367100" y="2392375"/>
            <a:chExt cx="37200" cy="833425"/>
          </a:xfrm>
        </p:grpSpPr>
        <p:sp>
          <p:nvSpPr>
            <p:cNvPr id="2063" name="Google Shape;2063;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17"/>
          <p:cNvGrpSpPr/>
          <p:nvPr/>
        </p:nvGrpSpPr>
        <p:grpSpPr>
          <a:xfrm>
            <a:off x="2528413" y="4025000"/>
            <a:ext cx="37200" cy="1232425"/>
            <a:chOff x="367100" y="2392375"/>
            <a:chExt cx="37200" cy="1232425"/>
          </a:xfrm>
        </p:grpSpPr>
        <p:sp>
          <p:nvSpPr>
            <p:cNvPr id="2066" name="Google Shape;2066;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17"/>
          <p:cNvGrpSpPr/>
          <p:nvPr/>
        </p:nvGrpSpPr>
        <p:grpSpPr>
          <a:xfrm>
            <a:off x="1733350" y="4390713"/>
            <a:ext cx="37200" cy="833425"/>
            <a:chOff x="367100" y="2392375"/>
            <a:chExt cx="37200" cy="833425"/>
          </a:xfrm>
        </p:grpSpPr>
        <p:sp>
          <p:nvSpPr>
            <p:cNvPr id="2069" name="Google Shape;206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17"/>
          <p:cNvGrpSpPr/>
          <p:nvPr/>
        </p:nvGrpSpPr>
        <p:grpSpPr>
          <a:xfrm>
            <a:off x="8607850" y="3252263"/>
            <a:ext cx="37200" cy="2435125"/>
            <a:chOff x="367100" y="2392375"/>
            <a:chExt cx="37200" cy="2435125"/>
          </a:xfrm>
        </p:grpSpPr>
        <p:sp>
          <p:nvSpPr>
            <p:cNvPr id="2072" name="Google Shape;2072;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17"/>
          <p:cNvGrpSpPr/>
          <p:nvPr/>
        </p:nvGrpSpPr>
        <p:grpSpPr>
          <a:xfrm>
            <a:off x="658425" y="4271275"/>
            <a:ext cx="37200" cy="1232425"/>
            <a:chOff x="367100" y="2392375"/>
            <a:chExt cx="37200" cy="1232425"/>
          </a:xfrm>
        </p:grpSpPr>
        <p:sp>
          <p:nvSpPr>
            <p:cNvPr id="2075" name="Google Shape;2075;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17"/>
          <p:cNvGrpSpPr/>
          <p:nvPr/>
        </p:nvGrpSpPr>
        <p:grpSpPr>
          <a:xfrm>
            <a:off x="3527900" y="4695525"/>
            <a:ext cx="37200" cy="833425"/>
            <a:chOff x="367100" y="2392375"/>
            <a:chExt cx="37200" cy="833425"/>
          </a:xfrm>
        </p:grpSpPr>
        <p:sp>
          <p:nvSpPr>
            <p:cNvPr id="2078" name="Google Shape;2078;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17"/>
          <p:cNvGrpSpPr/>
          <p:nvPr/>
        </p:nvGrpSpPr>
        <p:grpSpPr>
          <a:xfrm>
            <a:off x="2347800" y="4531513"/>
            <a:ext cx="37200" cy="833425"/>
            <a:chOff x="367100" y="2392375"/>
            <a:chExt cx="37200" cy="833425"/>
          </a:xfrm>
        </p:grpSpPr>
        <p:sp>
          <p:nvSpPr>
            <p:cNvPr id="2081" name="Google Shape;2081;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17"/>
          <p:cNvGrpSpPr/>
          <p:nvPr/>
        </p:nvGrpSpPr>
        <p:grpSpPr>
          <a:xfrm>
            <a:off x="7259438" y="4657088"/>
            <a:ext cx="37200" cy="833425"/>
            <a:chOff x="367100" y="2392375"/>
            <a:chExt cx="37200" cy="833425"/>
          </a:xfrm>
        </p:grpSpPr>
        <p:sp>
          <p:nvSpPr>
            <p:cNvPr id="2084" name="Google Shape;2084;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17"/>
          <p:cNvGrpSpPr/>
          <p:nvPr/>
        </p:nvGrpSpPr>
        <p:grpSpPr>
          <a:xfrm>
            <a:off x="5876450" y="4720788"/>
            <a:ext cx="37200" cy="833425"/>
            <a:chOff x="367100" y="2392375"/>
            <a:chExt cx="37200" cy="833425"/>
          </a:xfrm>
        </p:grpSpPr>
        <p:sp>
          <p:nvSpPr>
            <p:cNvPr id="2087" name="Google Shape;2087;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17"/>
          <p:cNvGrpSpPr/>
          <p:nvPr/>
        </p:nvGrpSpPr>
        <p:grpSpPr>
          <a:xfrm>
            <a:off x="5087700" y="4619313"/>
            <a:ext cx="37200" cy="833425"/>
            <a:chOff x="367100" y="2392375"/>
            <a:chExt cx="37200" cy="833425"/>
          </a:xfrm>
        </p:grpSpPr>
        <p:sp>
          <p:nvSpPr>
            <p:cNvPr id="2090" name="Google Shape;2090;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 name="Google Shape;2092;p17"/>
          <p:cNvGrpSpPr/>
          <p:nvPr/>
        </p:nvGrpSpPr>
        <p:grpSpPr>
          <a:xfrm>
            <a:off x="6722900" y="4698500"/>
            <a:ext cx="37200" cy="1232425"/>
            <a:chOff x="367100" y="2392375"/>
            <a:chExt cx="37200" cy="1232425"/>
          </a:xfrm>
        </p:grpSpPr>
        <p:sp>
          <p:nvSpPr>
            <p:cNvPr id="2093" name="Google Shape;2093;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17"/>
          <p:cNvGrpSpPr/>
          <p:nvPr/>
        </p:nvGrpSpPr>
        <p:grpSpPr>
          <a:xfrm>
            <a:off x="7961675" y="4271275"/>
            <a:ext cx="37200" cy="833425"/>
            <a:chOff x="367100" y="2392375"/>
            <a:chExt cx="37200" cy="833425"/>
          </a:xfrm>
        </p:grpSpPr>
        <p:sp>
          <p:nvSpPr>
            <p:cNvPr id="2096" name="Google Shape;2096;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17"/>
          <p:cNvGrpSpPr/>
          <p:nvPr/>
        </p:nvGrpSpPr>
        <p:grpSpPr>
          <a:xfrm>
            <a:off x="8312775" y="4334738"/>
            <a:ext cx="37200" cy="833425"/>
            <a:chOff x="367100" y="2392375"/>
            <a:chExt cx="37200" cy="833425"/>
          </a:xfrm>
        </p:grpSpPr>
        <p:sp>
          <p:nvSpPr>
            <p:cNvPr id="2099" name="Google Shape;209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17"/>
          <p:cNvGrpSpPr/>
          <p:nvPr/>
        </p:nvGrpSpPr>
        <p:grpSpPr>
          <a:xfrm>
            <a:off x="8994688" y="4071775"/>
            <a:ext cx="37200" cy="1232425"/>
            <a:chOff x="367100" y="2392375"/>
            <a:chExt cx="37200" cy="1232425"/>
          </a:xfrm>
        </p:grpSpPr>
        <p:sp>
          <p:nvSpPr>
            <p:cNvPr id="2102" name="Google Shape;2102;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4" name="Google Shape;2104;p17"/>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7"/>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17"/>
          <p:cNvGrpSpPr/>
          <p:nvPr/>
        </p:nvGrpSpPr>
        <p:grpSpPr>
          <a:xfrm>
            <a:off x="179163" y="3853625"/>
            <a:ext cx="37200" cy="1232425"/>
            <a:chOff x="367100" y="2392375"/>
            <a:chExt cx="37200" cy="1232425"/>
          </a:xfrm>
        </p:grpSpPr>
        <p:sp>
          <p:nvSpPr>
            <p:cNvPr id="2107" name="Google Shape;2107;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17"/>
          <p:cNvGrpSpPr/>
          <p:nvPr/>
        </p:nvGrpSpPr>
        <p:grpSpPr>
          <a:xfrm>
            <a:off x="4435463" y="4771700"/>
            <a:ext cx="37200" cy="833425"/>
            <a:chOff x="367100" y="2392375"/>
            <a:chExt cx="37200" cy="833425"/>
          </a:xfrm>
        </p:grpSpPr>
        <p:sp>
          <p:nvSpPr>
            <p:cNvPr id="2110" name="Google Shape;2110;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17"/>
          <p:cNvGrpSpPr/>
          <p:nvPr/>
        </p:nvGrpSpPr>
        <p:grpSpPr>
          <a:xfrm>
            <a:off x="3121763" y="4191225"/>
            <a:ext cx="37200" cy="1232425"/>
            <a:chOff x="367100" y="2392375"/>
            <a:chExt cx="37200" cy="1232425"/>
          </a:xfrm>
        </p:grpSpPr>
        <p:sp>
          <p:nvSpPr>
            <p:cNvPr id="2113" name="Google Shape;2113;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17"/>
          <p:cNvGrpSpPr/>
          <p:nvPr/>
        </p:nvGrpSpPr>
        <p:grpSpPr>
          <a:xfrm>
            <a:off x="2067975" y="3755675"/>
            <a:ext cx="37200" cy="2435125"/>
            <a:chOff x="367100" y="2392375"/>
            <a:chExt cx="37200" cy="2435125"/>
          </a:xfrm>
        </p:grpSpPr>
        <p:sp>
          <p:nvSpPr>
            <p:cNvPr id="2116" name="Google Shape;2116;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17"/>
          <p:cNvGrpSpPr/>
          <p:nvPr/>
        </p:nvGrpSpPr>
        <p:grpSpPr>
          <a:xfrm>
            <a:off x="6400500" y="3856238"/>
            <a:ext cx="37200" cy="2435125"/>
            <a:chOff x="367100" y="2392375"/>
            <a:chExt cx="37200" cy="2435125"/>
          </a:xfrm>
        </p:grpSpPr>
        <p:sp>
          <p:nvSpPr>
            <p:cNvPr id="2119" name="Google Shape;2119;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1" name="Google Shape;2121;p17"/>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7"/>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 name="Google Shape;2123;p17"/>
          <p:cNvGrpSpPr/>
          <p:nvPr/>
        </p:nvGrpSpPr>
        <p:grpSpPr>
          <a:xfrm>
            <a:off x="7679063" y="3919925"/>
            <a:ext cx="37200" cy="2435125"/>
            <a:chOff x="367100" y="2392375"/>
            <a:chExt cx="37200" cy="2435125"/>
          </a:xfrm>
        </p:grpSpPr>
        <p:sp>
          <p:nvSpPr>
            <p:cNvPr id="2124" name="Google Shape;2124;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17"/>
          <p:cNvGrpSpPr/>
          <p:nvPr/>
        </p:nvGrpSpPr>
        <p:grpSpPr>
          <a:xfrm>
            <a:off x="8880050" y="2789013"/>
            <a:ext cx="37200" cy="2435125"/>
            <a:chOff x="367100" y="2392375"/>
            <a:chExt cx="37200" cy="2435125"/>
          </a:xfrm>
        </p:grpSpPr>
        <p:sp>
          <p:nvSpPr>
            <p:cNvPr id="2127" name="Google Shape;2127;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17"/>
          <p:cNvGrpSpPr/>
          <p:nvPr/>
        </p:nvGrpSpPr>
        <p:grpSpPr>
          <a:xfrm>
            <a:off x="1257825" y="2336563"/>
            <a:ext cx="37200" cy="2435125"/>
            <a:chOff x="367100" y="2392375"/>
            <a:chExt cx="37200" cy="2435125"/>
          </a:xfrm>
        </p:grpSpPr>
        <p:sp>
          <p:nvSpPr>
            <p:cNvPr id="2130" name="Google Shape;213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17"/>
          <p:cNvGrpSpPr/>
          <p:nvPr/>
        </p:nvGrpSpPr>
        <p:grpSpPr>
          <a:xfrm>
            <a:off x="6707675" y="2503688"/>
            <a:ext cx="37200" cy="2435125"/>
            <a:chOff x="367100" y="2392375"/>
            <a:chExt cx="37200" cy="2435125"/>
          </a:xfrm>
        </p:grpSpPr>
        <p:sp>
          <p:nvSpPr>
            <p:cNvPr id="2133" name="Google Shape;2133;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17"/>
          <p:cNvGrpSpPr/>
          <p:nvPr/>
        </p:nvGrpSpPr>
        <p:grpSpPr>
          <a:xfrm>
            <a:off x="4833388" y="4619313"/>
            <a:ext cx="37200" cy="833425"/>
            <a:chOff x="367100" y="2392375"/>
            <a:chExt cx="37200" cy="833425"/>
          </a:xfrm>
        </p:grpSpPr>
        <p:sp>
          <p:nvSpPr>
            <p:cNvPr id="2136" name="Google Shape;2136;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17"/>
          <p:cNvGrpSpPr/>
          <p:nvPr/>
        </p:nvGrpSpPr>
        <p:grpSpPr>
          <a:xfrm>
            <a:off x="3956488" y="4556525"/>
            <a:ext cx="37200" cy="833425"/>
            <a:chOff x="367100" y="2392375"/>
            <a:chExt cx="37200" cy="833425"/>
          </a:xfrm>
        </p:grpSpPr>
        <p:sp>
          <p:nvSpPr>
            <p:cNvPr id="2139" name="Google Shape;2139;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17"/>
          <p:cNvGrpSpPr/>
          <p:nvPr/>
        </p:nvGrpSpPr>
        <p:grpSpPr>
          <a:xfrm>
            <a:off x="1814563" y="2221975"/>
            <a:ext cx="37200" cy="2435125"/>
            <a:chOff x="367100" y="2392375"/>
            <a:chExt cx="37200" cy="2435125"/>
          </a:xfrm>
        </p:grpSpPr>
        <p:sp>
          <p:nvSpPr>
            <p:cNvPr id="2142" name="Google Shape;2142;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17"/>
          <p:cNvGrpSpPr/>
          <p:nvPr/>
        </p:nvGrpSpPr>
        <p:grpSpPr>
          <a:xfrm>
            <a:off x="1576800" y="3203550"/>
            <a:ext cx="37200" cy="833425"/>
            <a:chOff x="367100" y="2392375"/>
            <a:chExt cx="37200" cy="833425"/>
          </a:xfrm>
        </p:grpSpPr>
        <p:sp>
          <p:nvSpPr>
            <p:cNvPr id="2145" name="Google Shape;2145;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17"/>
          <p:cNvGrpSpPr/>
          <p:nvPr/>
        </p:nvGrpSpPr>
        <p:grpSpPr>
          <a:xfrm>
            <a:off x="973650" y="3539275"/>
            <a:ext cx="37200" cy="1232425"/>
            <a:chOff x="367100" y="2392375"/>
            <a:chExt cx="37200" cy="1232425"/>
          </a:xfrm>
        </p:grpSpPr>
        <p:sp>
          <p:nvSpPr>
            <p:cNvPr id="2148" name="Google Shape;2148;p1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 name="Google Shape;2150;p17"/>
          <p:cNvGrpSpPr/>
          <p:nvPr/>
        </p:nvGrpSpPr>
        <p:grpSpPr>
          <a:xfrm>
            <a:off x="7362213" y="1792338"/>
            <a:ext cx="37200" cy="2435125"/>
            <a:chOff x="367100" y="2392375"/>
            <a:chExt cx="37200" cy="2435125"/>
          </a:xfrm>
        </p:grpSpPr>
        <p:sp>
          <p:nvSpPr>
            <p:cNvPr id="2151" name="Google Shape;2151;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17"/>
          <p:cNvGrpSpPr/>
          <p:nvPr/>
        </p:nvGrpSpPr>
        <p:grpSpPr>
          <a:xfrm>
            <a:off x="7848413" y="2988513"/>
            <a:ext cx="37200" cy="2435125"/>
            <a:chOff x="367100" y="2392375"/>
            <a:chExt cx="37200" cy="2435125"/>
          </a:xfrm>
        </p:grpSpPr>
        <p:sp>
          <p:nvSpPr>
            <p:cNvPr id="2154" name="Google Shape;2154;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17"/>
          <p:cNvGrpSpPr/>
          <p:nvPr/>
        </p:nvGrpSpPr>
        <p:grpSpPr>
          <a:xfrm>
            <a:off x="5489500" y="4390713"/>
            <a:ext cx="37200" cy="833425"/>
            <a:chOff x="367100" y="2392375"/>
            <a:chExt cx="37200" cy="833425"/>
          </a:xfrm>
        </p:grpSpPr>
        <p:sp>
          <p:nvSpPr>
            <p:cNvPr id="2157" name="Google Shape;2157;p1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17"/>
          <p:cNvGrpSpPr/>
          <p:nvPr/>
        </p:nvGrpSpPr>
        <p:grpSpPr>
          <a:xfrm>
            <a:off x="8143463" y="1638800"/>
            <a:ext cx="37200" cy="2435125"/>
            <a:chOff x="367100" y="2392375"/>
            <a:chExt cx="37200" cy="2435125"/>
          </a:xfrm>
        </p:grpSpPr>
        <p:sp>
          <p:nvSpPr>
            <p:cNvPr id="2160" name="Google Shape;2160;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17"/>
          <p:cNvGrpSpPr/>
          <p:nvPr/>
        </p:nvGrpSpPr>
        <p:grpSpPr>
          <a:xfrm>
            <a:off x="1077275" y="1354188"/>
            <a:ext cx="37200" cy="2435125"/>
            <a:chOff x="367100" y="2392375"/>
            <a:chExt cx="37200" cy="2435125"/>
          </a:xfrm>
        </p:grpSpPr>
        <p:sp>
          <p:nvSpPr>
            <p:cNvPr id="2163" name="Google Shape;2163;p1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17"/>
          <p:cNvSpPr/>
          <p:nvPr/>
        </p:nvSpPr>
        <p:spPr>
          <a:xfrm>
            <a:off x="8334625" y="2611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7"/>
          <p:cNvSpPr/>
          <p:nvPr/>
        </p:nvSpPr>
        <p:spPr>
          <a:xfrm>
            <a:off x="-1268137" y="4064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7"/>
          <p:cNvSpPr txBox="1"/>
          <p:nvPr>
            <p:ph type="title"/>
          </p:nvPr>
        </p:nvSpPr>
        <p:spPr>
          <a:xfrm>
            <a:off x="2724000" y="2180325"/>
            <a:ext cx="3696000" cy="135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68" name="Google Shape;2168;p17"/>
          <p:cNvSpPr txBox="1"/>
          <p:nvPr>
            <p:ph hasCustomPrompt="1" idx="2" type="title"/>
          </p:nvPr>
        </p:nvSpPr>
        <p:spPr>
          <a:xfrm>
            <a:off x="4010825" y="1070175"/>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69" name="Google Shape;2169;p17"/>
          <p:cNvSpPr txBox="1"/>
          <p:nvPr>
            <p:ph idx="1" type="subTitle"/>
          </p:nvPr>
        </p:nvSpPr>
        <p:spPr>
          <a:xfrm>
            <a:off x="3168300" y="353160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0_1_2">
    <p:spTree>
      <p:nvGrpSpPr>
        <p:cNvPr id="2170" name="Shape 2170"/>
        <p:cNvGrpSpPr/>
        <p:nvPr/>
      </p:nvGrpSpPr>
      <p:grpSpPr>
        <a:xfrm>
          <a:off x="0" y="0"/>
          <a:ext cx="0" cy="0"/>
          <a:chOff x="0" y="0"/>
          <a:chExt cx="0" cy="0"/>
        </a:xfrm>
      </p:grpSpPr>
      <p:grpSp>
        <p:nvGrpSpPr>
          <p:cNvPr id="2171" name="Google Shape;2171;p18"/>
          <p:cNvGrpSpPr/>
          <p:nvPr/>
        </p:nvGrpSpPr>
        <p:grpSpPr>
          <a:xfrm rot="-303308">
            <a:off x="-461355" y="3044478"/>
            <a:ext cx="11249719" cy="3540034"/>
            <a:chOff x="3025400" y="1754925"/>
            <a:chExt cx="7141649" cy="2247459"/>
          </a:xfrm>
        </p:grpSpPr>
        <p:sp>
          <p:nvSpPr>
            <p:cNvPr id="2172" name="Google Shape;2172;p18"/>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8"/>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8"/>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8"/>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8"/>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8"/>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8"/>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8"/>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8"/>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8"/>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8"/>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8"/>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8"/>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8"/>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8"/>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8"/>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8"/>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8"/>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8"/>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8"/>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8"/>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8"/>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8"/>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8"/>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8"/>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8"/>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8"/>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9" name="Google Shape;2199;p18"/>
          <p:cNvSpPr/>
          <p:nvPr/>
        </p:nvSpPr>
        <p:spPr>
          <a:xfrm>
            <a:off x="-178237"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8"/>
          <p:cNvSpPr/>
          <p:nvPr/>
        </p:nvSpPr>
        <p:spPr>
          <a:xfrm>
            <a:off x="-612075" y="37819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8"/>
          <p:cNvSpPr/>
          <p:nvPr/>
        </p:nvSpPr>
        <p:spPr>
          <a:xfrm>
            <a:off x="1228588" y="4149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8"/>
          <p:cNvSpPr/>
          <p:nvPr/>
        </p:nvSpPr>
        <p:spPr>
          <a:xfrm>
            <a:off x="6145588" y="39971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8"/>
          <p:cNvSpPr/>
          <p:nvPr/>
        </p:nvSpPr>
        <p:spPr>
          <a:xfrm>
            <a:off x="6524900"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8"/>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8"/>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8"/>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7" name="Google Shape;2207;p18"/>
          <p:cNvGrpSpPr/>
          <p:nvPr/>
        </p:nvGrpSpPr>
        <p:grpSpPr>
          <a:xfrm>
            <a:off x="367100" y="3091113"/>
            <a:ext cx="37200" cy="2435125"/>
            <a:chOff x="367100" y="2392375"/>
            <a:chExt cx="37200" cy="2435125"/>
          </a:xfrm>
        </p:grpSpPr>
        <p:sp>
          <p:nvSpPr>
            <p:cNvPr id="2208" name="Google Shape;220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 name="Google Shape;2210;p18"/>
          <p:cNvGrpSpPr/>
          <p:nvPr/>
        </p:nvGrpSpPr>
        <p:grpSpPr>
          <a:xfrm>
            <a:off x="1496950" y="4428750"/>
            <a:ext cx="37200" cy="833425"/>
            <a:chOff x="367100" y="2392375"/>
            <a:chExt cx="37200" cy="833425"/>
          </a:xfrm>
        </p:grpSpPr>
        <p:sp>
          <p:nvSpPr>
            <p:cNvPr id="2211" name="Google Shape;2211;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p18"/>
          <p:cNvGrpSpPr/>
          <p:nvPr/>
        </p:nvGrpSpPr>
        <p:grpSpPr>
          <a:xfrm>
            <a:off x="2528413" y="4025000"/>
            <a:ext cx="37200" cy="1232425"/>
            <a:chOff x="367100" y="2392375"/>
            <a:chExt cx="37200" cy="1232425"/>
          </a:xfrm>
        </p:grpSpPr>
        <p:sp>
          <p:nvSpPr>
            <p:cNvPr id="2214" name="Google Shape;2214;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 name="Google Shape;2216;p18"/>
          <p:cNvGrpSpPr/>
          <p:nvPr/>
        </p:nvGrpSpPr>
        <p:grpSpPr>
          <a:xfrm>
            <a:off x="1733350" y="4390713"/>
            <a:ext cx="37200" cy="833425"/>
            <a:chOff x="367100" y="2392375"/>
            <a:chExt cx="37200" cy="833425"/>
          </a:xfrm>
        </p:grpSpPr>
        <p:sp>
          <p:nvSpPr>
            <p:cNvPr id="2217" name="Google Shape;221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 name="Google Shape;2219;p18"/>
          <p:cNvGrpSpPr/>
          <p:nvPr/>
        </p:nvGrpSpPr>
        <p:grpSpPr>
          <a:xfrm>
            <a:off x="8607850" y="3252263"/>
            <a:ext cx="37200" cy="2435125"/>
            <a:chOff x="367100" y="2392375"/>
            <a:chExt cx="37200" cy="2435125"/>
          </a:xfrm>
        </p:grpSpPr>
        <p:sp>
          <p:nvSpPr>
            <p:cNvPr id="2220" name="Google Shape;2220;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18"/>
          <p:cNvGrpSpPr/>
          <p:nvPr/>
        </p:nvGrpSpPr>
        <p:grpSpPr>
          <a:xfrm>
            <a:off x="658425" y="4271275"/>
            <a:ext cx="37200" cy="1232425"/>
            <a:chOff x="367100" y="2392375"/>
            <a:chExt cx="37200" cy="1232425"/>
          </a:xfrm>
        </p:grpSpPr>
        <p:sp>
          <p:nvSpPr>
            <p:cNvPr id="2223" name="Google Shape;2223;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18"/>
          <p:cNvGrpSpPr/>
          <p:nvPr/>
        </p:nvGrpSpPr>
        <p:grpSpPr>
          <a:xfrm>
            <a:off x="3527900" y="4695525"/>
            <a:ext cx="37200" cy="833425"/>
            <a:chOff x="367100" y="2392375"/>
            <a:chExt cx="37200" cy="833425"/>
          </a:xfrm>
        </p:grpSpPr>
        <p:sp>
          <p:nvSpPr>
            <p:cNvPr id="2226" name="Google Shape;2226;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 name="Google Shape;2228;p18"/>
          <p:cNvGrpSpPr/>
          <p:nvPr/>
        </p:nvGrpSpPr>
        <p:grpSpPr>
          <a:xfrm>
            <a:off x="2347800" y="4531513"/>
            <a:ext cx="37200" cy="833425"/>
            <a:chOff x="367100" y="2392375"/>
            <a:chExt cx="37200" cy="833425"/>
          </a:xfrm>
        </p:grpSpPr>
        <p:sp>
          <p:nvSpPr>
            <p:cNvPr id="2229" name="Google Shape;2229;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 name="Google Shape;2231;p18"/>
          <p:cNvGrpSpPr/>
          <p:nvPr/>
        </p:nvGrpSpPr>
        <p:grpSpPr>
          <a:xfrm>
            <a:off x="7259438" y="4657088"/>
            <a:ext cx="37200" cy="833425"/>
            <a:chOff x="367100" y="2392375"/>
            <a:chExt cx="37200" cy="833425"/>
          </a:xfrm>
        </p:grpSpPr>
        <p:sp>
          <p:nvSpPr>
            <p:cNvPr id="2232" name="Google Shape;2232;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18"/>
          <p:cNvGrpSpPr/>
          <p:nvPr/>
        </p:nvGrpSpPr>
        <p:grpSpPr>
          <a:xfrm>
            <a:off x="5876450" y="4720788"/>
            <a:ext cx="37200" cy="833425"/>
            <a:chOff x="367100" y="2392375"/>
            <a:chExt cx="37200" cy="833425"/>
          </a:xfrm>
        </p:grpSpPr>
        <p:sp>
          <p:nvSpPr>
            <p:cNvPr id="2235" name="Google Shape;2235;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18"/>
          <p:cNvGrpSpPr/>
          <p:nvPr/>
        </p:nvGrpSpPr>
        <p:grpSpPr>
          <a:xfrm>
            <a:off x="5087700" y="4619313"/>
            <a:ext cx="37200" cy="833425"/>
            <a:chOff x="367100" y="2392375"/>
            <a:chExt cx="37200" cy="833425"/>
          </a:xfrm>
        </p:grpSpPr>
        <p:sp>
          <p:nvSpPr>
            <p:cNvPr id="2238" name="Google Shape;2238;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18"/>
          <p:cNvGrpSpPr/>
          <p:nvPr/>
        </p:nvGrpSpPr>
        <p:grpSpPr>
          <a:xfrm>
            <a:off x="6722900" y="4698500"/>
            <a:ext cx="37200" cy="1232425"/>
            <a:chOff x="367100" y="2392375"/>
            <a:chExt cx="37200" cy="1232425"/>
          </a:xfrm>
        </p:grpSpPr>
        <p:sp>
          <p:nvSpPr>
            <p:cNvPr id="2241" name="Google Shape;2241;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18"/>
          <p:cNvGrpSpPr/>
          <p:nvPr/>
        </p:nvGrpSpPr>
        <p:grpSpPr>
          <a:xfrm>
            <a:off x="7961675" y="4271275"/>
            <a:ext cx="37200" cy="833425"/>
            <a:chOff x="367100" y="2392375"/>
            <a:chExt cx="37200" cy="833425"/>
          </a:xfrm>
        </p:grpSpPr>
        <p:sp>
          <p:nvSpPr>
            <p:cNvPr id="2244" name="Google Shape;2244;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18"/>
          <p:cNvGrpSpPr/>
          <p:nvPr/>
        </p:nvGrpSpPr>
        <p:grpSpPr>
          <a:xfrm>
            <a:off x="8312775" y="4334738"/>
            <a:ext cx="37200" cy="833425"/>
            <a:chOff x="367100" y="2392375"/>
            <a:chExt cx="37200" cy="833425"/>
          </a:xfrm>
        </p:grpSpPr>
        <p:sp>
          <p:nvSpPr>
            <p:cNvPr id="2247" name="Google Shape;224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18"/>
          <p:cNvGrpSpPr/>
          <p:nvPr/>
        </p:nvGrpSpPr>
        <p:grpSpPr>
          <a:xfrm>
            <a:off x="8994688" y="4071775"/>
            <a:ext cx="37200" cy="1232425"/>
            <a:chOff x="367100" y="2392375"/>
            <a:chExt cx="37200" cy="1232425"/>
          </a:xfrm>
        </p:grpSpPr>
        <p:sp>
          <p:nvSpPr>
            <p:cNvPr id="2250" name="Google Shape;2250;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2" name="Google Shape;2252;p18"/>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8"/>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4" name="Google Shape;2254;p18"/>
          <p:cNvGrpSpPr/>
          <p:nvPr/>
        </p:nvGrpSpPr>
        <p:grpSpPr>
          <a:xfrm>
            <a:off x="179163" y="3853625"/>
            <a:ext cx="37200" cy="1232425"/>
            <a:chOff x="367100" y="2392375"/>
            <a:chExt cx="37200" cy="1232425"/>
          </a:xfrm>
        </p:grpSpPr>
        <p:sp>
          <p:nvSpPr>
            <p:cNvPr id="2255" name="Google Shape;2255;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18"/>
          <p:cNvGrpSpPr/>
          <p:nvPr/>
        </p:nvGrpSpPr>
        <p:grpSpPr>
          <a:xfrm>
            <a:off x="4435463" y="4771700"/>
            <a:ext cx="37200" cy="833425"/>
            <a:chOff x="367100" y="2392375"/>
            <a:chExt cx="37200" cy="833425"/>
          </a:xfrm>
        </p:grpSpPr>
        <p:sp>
          <p:nvSpPr>
            <p:cNvPr id="2258" name="Google Shape;2258;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 name="Google Shape;2260;p18"/>
          <p:cNvGrpSpPr/>
          <p:nvPr/>
        </p:nvGrpSpPr>
        <p:grpSpPr>
          <a:xfrm>
            <a:off x="3121763" y="4191225"/>
            <a:ext cx="37200" cy="1232425"/>
            <a:chOff x="367100" y="2392375"/>
            <a:chExt cx="37200" cy="1232425"/>
          </a:xfrm>
        </p:grpSpPr>
        <p:sp>
          <p:nvSpPr>
            <p:cNvPr id="2261" name="Google Shape;2261;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18"/>
          <p:cNvGrpSpPr/>
          <p:nvPr/>
        </p:nvGrpSpPr>
        <p:grpSpPr>
          <a:xfrm>
            <a:off x="2067975" y="3755675"/>
            <a:ext cx="37200" cy="2435125"/>
            <a:chOff x="367100" y="2392375"/>
            <a:chExt cx="37200" cy="2435125"/>
          </a:xfrm>
        </p:grpSpPr>
        <p:sp>
          <p:nvSpPr>
            <p:cNvPr id="2264" name="Google Shape;2264;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 name="Google Shape;2266;p18"/>
          <p:cNvGrpSpPr/>
          <p:nvPr/>
        </p:nvGrpSpPr>
        <p:grpSpPr>
          <a:xfrm>
            <a:off x="6400500" y="3856238"/>
            <a:ext cx="37200" cy="2435125"/>
            <a:chOff x="367100" y="2392375"/>
            <a:chExt cx="37200" cy="2435125"/>
          </a:xfrm>
        </p:grpSpPr>
        <p:sp>
          <p:nvSpPr>
            <p:cNvPr id="2267" name="Google Shape;2267;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9" name="Google Shape;2269;p18"/>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8"/>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1" name="Google Shape;2271;p18"/>
          <p:cNvGrpSpPr/>
          <p:nvPr/>
        </p:nvGrpSpPr>
        <p:grpSpPr>
          <a:xfrm>
            <a:off x="7679063" y="3919925"/>
            <a:ext cx="37200" cy="2435125"/>
            <a:chOff x="367100" y="2392375"/>
            <a:chExt cx="37200" cy="2435125"/>
          </a:xfrm>
        </p:grpSpPr>
        <p:sp>
          <p:nvSpPr>
            <p:cNvPr id="2272" name="Google Shape;2272;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18"/>
          <p:cNvGrpSpPr/>
          <p:nvPr/>
        </p:nvGrpSpPr>
        <p:grpSpPr>
          <a:xfrm>
            <a:off x="8880050" y="2789013"/>
            <a:ext cx="37200" cy="2435125"/>
            <a:chOff x="367100" y="2392375"/>
            <a:chExt cx="37200" cy="2435125"/>
          </a:xfrm>
        </p:grpSpPr>
        <p:sp>
          <p:nvSpPr>
            <p:cNvPr id="2275" name="Google Shape;2275;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 name="Google Shape;2277;p18"/>
          <p:cNvGrpSpPr/>
          <p:nvPr/>
        </p:nvGrpSpPr>
        <p:grpSpPr>
          <a:xfrm>
            <a:off x="1257825" y="2336563"/>
            <a:ext cx="37200" cy="2435125"/>
            <a:chOff x="367100" y="2392375"/>
            <a:chExt cx="37200" cy="2435125"/>
          </a:xfrm>
        </p:grpSpPr>
        <p:sp>
          <p:nvSpPr>
            <p:cNvPr id="2278" name="Google Shape;227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18"/>
          <p:cNvGrpSpPr/>
          <p:nvPr/>
        </p:nvGrpSpPr>
        <p:grpSpPr>
          <a:xfrm>
            <a:off x="6707675" y="2503688"/>
            <a:ext cx="37200" cy="2435125"/>
            <a:chOff x="367100" y="2392375"/>
            <a:chExt cx="37200" cy="2435125"/>
          </a:xfrm>
        </p:grpSpPr>
        <p:sp>
          <p:nvSpPr>
            <p:cNvPr id="2281" name="Google Shape;2281;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18"/>
          <p:cNvGrpSpPr/>
          <p:nvPr/>
        </p:nvGrpSpPr>
        <p:grpSpPr>
          <a:xfrm>
            <a:off x="4833388" y="4619313"/>
            <a:ext cx="37200" cy="833425"/>
            <a:chOff x="367100" y="2392375"/>
            <a:chExt cx="37200" cy="833425"/>
          </a:xfrm>
        </p:grpSpPr>
        <p:sp>
          <p:nvSpPr>
            <p:cNvPr id="2284" name="Google Shape;2284;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18"/>
          <p:cNvGrpSpPr/>
          <p:nvPr/>
        </p:nvGrpSpPr>
        <p:grpSpPr>
          <a:xfrm>
            <a:off x="3956488" y="4556525"/>
            <a:ext cx="37200" cy="833425"/>
            <a:chOff x="367100" y="2392375"/>
            <a:chExt cx="37200" cy="833425"/>
          </a:xfrm>
        </p:grpSpPr>
        <p:sp>
          <p:nvSpPr>
            <p:cNvPr id="2287" name="Google Shape;2287;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18"/>
          <p:cNvGrpSpPr/>
          <p:nvPr/>
        </p:nvGrpSpPr>
        <p:grpSpPr>
          <a:xfrm>
            <a:off x="1814563" y="2221975"/>
            <a:ext cx="37200" cy="2435125"/>
            <a:chOff x="367100" y="2392375"/>
            <a:chExt cx="37200" cy="2435125"/>
          </a:xfrm>
        </p:grpSpPr>
        <p:sp>
          <p:nvSpPr>
            <p:cNvPr id="2290" name="Google Shape;2290;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18"/>
          <p:cNvGrpSpPr/>
          <p:nvPr/>
        </p:nvGrpSpPr>
        <p:grpSpPr>
          <a:xfrm>
            <a:off x="1576800" y="3203550"/>
            <a:ext cx="37200" cy="833425"/>
            <a:chOff x="367100" y="2392375"/>
            <a:chExt cx="37200" cy="833425"/>
          </a:xfrm>
        </p:grpSpPr>
        <p:sp>
          <p:nvSpPr>
            <p:cNvPr id="2293" name="Google Shape;2293;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18"/>
          <p:cNvGrpSpPr/>
          <p:nvPr/>
        </p:nvGrpSpPr>
        <p:grpSpPr>
          <a:xfrm>
            <a:off x="973650" y="3539275"/>
            <a:ext cx="37200" cy="1232425"/>
            <a:chOff x="367100" y="2392375"/>
            <a:chExt cx="37200" cy="1232425"/>
          </a:xfrm>
        </p:grpSpPr>
        <p:sp>
          <p:nvSpPr>
            <p:cNvPr id="2296" name="Google Shape;2296;p1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18"/>
          <p:cNvGrpSpPr/>
          <p:nvPr/>
        </p:nvGrpSpPr>
        <p:grpSpPr>
          <a:xfrm>
            <a:off x="7362213" y="1792338"/>
            <a:ext cx="37200" cy="2435125"/>
            <a:chOff x="367100" y="2392375"/>
            <a:chExt cx="37200" cy="2435125"/>
          </a:xfrm>
        </p:grpSpPr>
        <p:sp>
          <p:nvSpPr>
            <p:cNvPr id="2299" name="Google Shape;2299;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1" name="Google Shape;2301;p18"/>
          <p:cNvGrpSpPr/>
          <p:nvPr/>
        </p:nvGrpSpPr>
        <p:grpSpPr>
          <a:xfrm>
            <a:off x="7848413" y="2988513"/>
            <a:ext cx="37200" cy="2435125"/>
            <a:chOff x="367100" y="2392375"/>
            <a:chExt cx="37200" cy="2435125"/>
          </a:xfrm>
        </p:grpSpPr>
        <p:sp>
          <p:nvSpPr>
            <p:cNvPr id="2302" name="Google Shape;2302;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 name="Google Shape;2304;p18"/>
          <p:cNvGrpSpPr/>
          <p:nvPr/>
        </p:nvGrpSpPr>
        <p:grpSpPr>
          <a:xfrm>
            <a:off x="5489500" y="4390713"/>
            <a:ext cx="37200" cy="833425"/>
            <a:chOff x="367100" y="2392375"/>
            <a:chExt cx="37200" cy="833425"/>
          </a:xfrm>
        </p:grpSpPr>
        <p:sp>
          <p:nvSpPr>
            <p:cNvPr id="2305" name="Google Shape;2305;p1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 name="Google Shape;2307;p18"/>
          <p:cNvGrpSpPr/>
          <p:nvPr/>
        </p:nvGrpSpPr>
        <p:grpSpPr>
          <a:xfrm>
            <a:off x="8143463" y="1638800"/>
            <a:ext cx="37200" cy="2435125"/>
            <a:chOff x="367100" y="2392375"/>
            <a:chExt cx="37200" cy="2435125"/>
          </a:xfrm>
        </p:grpSpPr>
        <p:sp>
          <p:nvSpPr>
            <p:cNvPr id="2308" name="Google Shape;2308;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 name="Google Shape;2310;p18"/>
          <p:cNvGrpSpPr/>
          <p:nvPr/>
        </p:nvGrpSpPr>
        <p:grpSpPr>
          <a:xfrm>
            <a:off x="1077275" y="1354188"/>
            <a:ext cx="37200" cy="2435125"/>
            <a:chOff x="367100" y="2392375"/>
            <a:chExt cx="37200" cy="2435125"/>
          </a:xfrm>
        </p:grpSpPr>
        <p:sp>
          <p:nvSpPr>
            <p:cNvPr id="2311" name="Google Shape;2311;p1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18"/>
          <p:cNvSpPr/>
          <p:nvPr/>
        </p:nvSpPr>
        <p:spPr>
          <a:xfrm>
            <a:off x="8334625" y="2611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8"/>
          <p:cNvSpPr txBox="1"/>
          <p:nvPr>
            <p:ph type="title"/>
          </p:nvPr>
        </p:nvSpPr>
        <p:spPr>
          <a:xfrm>
            <a:off x="2724000" y="2180325"/>
            <a:ext cx="3696000" cy="135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15" name="Google Shape;2315;p18"/>
          <p:cNvSpPr txBox="1"/>
          <p:nvPr>
            <p:ph hasCustomPrompt="1" idx="2" type="title"/>
          </p:nvPr>
        </p:nvSpPr>
        <p:spPr>
          <a:xfrm>
            <a:off x="4010825" y="1070175"/>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16" name="Google Shape;2316;p18"/>
          <p:cNvSpPr txBox="1"/>
          <p:nvPr>
            <p:ph idx="1" type="subTitle"/>
          </p:nvPr>
        </p:nvSpPr>
        <p:spPr>
          <a:xfrm>
            <a:off x="3168300" y="353160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0_1_1">
    <p:spTree>
      <p:nvGrpSpPr>
        <p:cNvPr id="2317" name="Shape 2317"/>
        <p:cNvGrpSpPr/>
        <p:nvPr/>
      </p:nvGrpSpPr>
      <p:grpSpPr>
        <a:xfrm>
          <a:off x="0" y="0"/>
          <a:ext cx="0" cy="0"/>
          <a:chOff x="0" y="0"/>
          <a:chExt cx="0" cy="0"/>
        </a:xfrm>
      </p:grpSpPr>
      <p:sp>
        <p:nvSpPr>
          <p:cNvPr id="2318" name="Google Shape;2318;p19"/>
          <p:cNvSpPr txBox="1"/>
          <p:nvPr>
            <p:ph type="title"/>
          </p:nvPr>
        </p:nvSpPr>
        <p:spPr>
          <a:xfrm>
            <a:off x="1466700" y="2180325"/>
            <a:ext cx="3696000" cy="13521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19" name="Google Shape;2319;p19"/>
          <p:cNvSpPr txBox="1"/>
          <p:nvPr>
            <p:ph hasCustomPrompt="1" idx="2" type="title"/>
          </p:nvPr>
        </p:nvSpPr>
        <p:spPr>
          <a:xfrm>
            <a:off x="2753525" y="1070175"/>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20" name="Google Shape;2320;p19"/>
          <p:cNvSpPr txBox="1"/>
          <p:nvPr>
            <p:ph idx="1" type="subTitle"/>
          </p:nvPr>
        </p:nvSpPr>
        <p:spPr>
          <a:xfrm>
            <a:off x="1911000" y="353160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160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2321" name="Google Shape;2321;p19"/>
          <p:cNvSpPr/>
          <p:nvPr/>
        </p:nvSpPr>
        <p:spPr>
          <a:xfrm>
            <a:off x="-393537" y="35324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2" name="Google Shape;2322;p19"/>
          <p:cNvGrpSpPr/>
          <p:nvPr/>
        </p:nvGrpSpPr>
        <p:grpSpPr>
          <a:xfrm rot="-1696109">
            <a:off x="4252477" y="327641"/>
            <a:ext cx="12796356" cy="4026980"/>
            <a:chOff x="3025400" y="1754925"/>
            <a:chExt cx="7141649" cy="2247459"/>
          </a:xfrm>
        </p:grpSpPr>
        <p:sp>
          <p:nvSpPr>
            <p:cNvPr id="2323" name="Google Shape;2323;p19"/>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9"/>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9"/>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9"/>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9"/>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9"/>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9"/>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9"/>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9"/>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9"/>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9"/>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9"/>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9"/>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9"/>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9"/>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9"/>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9"/>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9"/>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9"/>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9"/>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9"/>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9"/>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9"/>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9"/>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9"/>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9"/>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9"/>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0" name="Google Shape;2350;p19"/>
          <p:cNvSpPr/>
          <p:nvPr/>
        </p:nvSpPr>
        <p:spPr>
          <a:xfrm>
            <a:off x="5111350" y="2245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9"/>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9"/>
          <p:cNvSpPr/>
          <p:nvPr/>
        </p:nvSpPr>
        <p:spPr>
          <a:xfrm>
            <a:off x="4746238" y="3616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9"/>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9"/>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5" name="Google Shape;2355;p19"/>
          <p:cNvGrpSpPr/>
          <p:nvPr/>
        </p:nvGrpSpPr>
        <p:grpSpPr>
          <a:xfrm>
            <a:off x="4418513" y="4180725"/>
            <a:ext cx="37200" cy="833425"/>
            <a:chOff x="367100" y="2392375"/>
            <a:chExt cx="37200" cy="833425"/>
          </a:xfrm>
        </p:grpSpPr>
        <p:sp>
          <p:nvSpPr>
            <p:cNvPr id="2356" name="Google Shape;2356;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 name="Google Shape;2358;p19"/>
          <p:cNvGrpSpPr/>
          <p:nvPr/>
        </p:nvGrpSpPr>
        <p:grpSpPr>
          <a:xfrm>
            <a:off x="8040131" y="3723550"/>
            <a:ext cx="37200" cy="833425"/>
            <a:chOff x="367100" y="2392375"/>
            <a:chExt cx="37200" cy="833425"/>
          </a:xfrm>
        </p:grpSpPr>
        <p:sp>
          <p:nvSpPr>
            <p:cNvPr id="2359" name="Google Shape;2359;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1" name="Google Shape;2361;p19"/>
          <p:cNvGrpSpPr/>
          <p:nvPr/>
        </p:nvGrpSpPr>
        <p:grpSpPr>
          <a:xfrm>
            <a:off x="8308875" y="3902100"/>
            <a:ext cx="37200" cy="833425"/>
            <a:chOff x="367100" y="2392375"/>
            <a:chExt cx="37200" cy="833425"/>
          </a:xfrm>
        </p:grpSpPr>
        <p:sp>
          <p:nvSpPr>
            <p:cNvPr id="2362" name="Google Shape;2362;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4" name="Google Shape;2364;p19"/>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9"/>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6" name="Google Shape;2366;p19"/>
          <p:cNvGrpSpPr/>
          <p:nvPr/>
        </p:nvGrpSpPr>
        <p:grpSpPr>
          <a:xfrm>
            <a:off x="4664063" y="4162100"/>
            <a:ext cx="37200" cy="833425"/>
            <a:chOff x="367100" y="2392375"/>
            <a:chExt cx="37200" cy="833425"/>
          </a:xfrm>
        </p:grpSpPr>
        <p:sp>
          <p:nvSpPr>
            <p:cNvPr id="2367" name="Google Shape;2367;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19"/>
          <p:cNvGrpSpPr/>
          <p:nvPr/>
        </p:nvGrpSpPr>
        <p:grpSpPr>
          <a:xfrm>
            <a:off x="6398263" y="3825000"/>
            <a:ext cx="37200" cy="833425"/>
            <a:chOff x="367100" y="2392375"/>
            <a:chExt cx="37200" cy="833425"/>
          </a:xfrm>
        </p:grpSpPr>
        <p:sp>
          <p:nvSpPr>
            <p:cNvPr id="2370" name="Google Shape;237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19"/>
          <p:cNvGrpSpPr/>
          <p:nvPr/>
        </p:nvGrpSpPr>
        <p:grpSpPr>
          <a:xfrm>
            <a:off x="5580650" y="4180738"/>
            <a:ext cx="37200" cy="833425"/>
            <a:chOff x="367100" y="2392375"/>
            <a:chExt cx="37200" cy="833425"/>
          </a:xfrm>
        </p:grpSpPr>
        <p:sp>
          <p:nvSpPr>
            <p:cNvPr id="2373" name="Google Shape;2373;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19"/>
          <p:cNvGrpSpPr/>
          <p:nvPr/>
        </p:nvGrpSpPr>
        <p:grpSpPr>
          <a:xfrm>
            <a:off x="6919225" y="3384000"/>
            <a:ext cx="37200" cy="1232425"/>
            <a:chOff x="367100" y="2392375"/>
            <a:chExt cx="37200" cy="1232425"/>
          </a:xfrm>
        </p:grpSpPr>
        <p:sp>
          <p:nvSpPr>
            <p:cNvPr id="2376" name="Google Shape;2376;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8" name="Google Shape;2378;p19"/>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9"/>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0" name="Google Shape;2380;p19"/>
          <p:cNvGrpSpPr/>
          <p:nvPr/>
        </p:nvGrpSpPr>
        <p:grpSpPr>
          <a:xfrm>
            <a:off x="5744188" y="3172588"/>
            <a:ext cx="37200" cy="833425"/>
            <a:chOff x="367100" y="2392375"/>
            <a:chExt cx="37200" cy="833425"/>
          </a:xfrm>
        </p:grpSpPr>
        <p:sp>
          <p:nvSpPr>
            <p:cNvPr id="2381" name="Google Shape;2381;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19"/>
          <p:cNvGrpSpPr/>
          <p:nvPr/>
        </p:nvGrpSpPr>
        <p:grpSpPr>
          <a:xfrm>
            <a:off x="8133225" y="2430588"/>
            <a:ext cx="37200" cy="2435125"/>
            <a:chOff x="367100" y="2392375"/>
            <a:chExt cx="37200" cy="2435125"/>
          </a:xfrm>
        </p:grpSpPr>
        <p:sp>
          <p:nvSpPr>
            <p:cNvPr id="2384" name="Google Shape;2384;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19"/>
          <p:cNvGrpSpPr/>
          <p:nvPr/>
        </p:nvGrpSpPr>
        <p:grpSpPr>
          <a:xfrm>
            <a:off x="7121400" y="2089938"/>
            <a:ext cx="37200" cy="2435125"/>
            <a:chOff x="367100" y="2392375"/>
            <a:chExt cx="37200" cy="2435125"/>
          </a:xfrm>
        </p:grpSpPr>
        <p:sp>
          <p:nvSpPr>
            <p:cNvPr id="2387" name="Google Shape;2387;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9" name="Google Shape;2389;p19"/>
          <p:cNvGrpSpPr/>
          <p:nvPr/>
        </p:nvGrpSpPr>
        <p:grpSpPr>
          <a:xfrm>
            <a:off x="7498400" y="971538"/>
            <a:ext cx="37200" cy="3553537"/>
            <a:chOff x="367100" y="2392375"/>
            <a:chExt cx="37200" cy="3553537"/>
          </a:xfrm>
        </p:grpSpPr>
        <p:sp>
          <p:nvSpPr>
            <p:cNvPr id="2390" name="Google Shape;2390;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19"/>
          <p:cNvGrpSpPr/>
          <p:nvPr/>
        </p:nvGrpSpPr>
        <p:grpSpPr>
          <a:xfrm>
            <a:off x="5997413" y="1873363"/>
            <a:ext cx="37200" cy="2435125"/>
            <a:chOff x="367100" y="2392375"/>
            <a:chExt cx="37200" cy="2435125"/>
          </a:xfrm>
        </p:grpSpPr>
        <p:sp>
          <p:nvSpPr>
            <p:cNvPr id="2393" name="Google Shape;2393;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19"/>
          <p:cNvGrpSpPr/>
          <p:nvPr/>
        </p:nvGrpSpPr>
        <p:grpSpPr>
          <a:xfrm>
            <a:off x="7452769" y="3946925"/>
            <a:ext cx="37200" cy="833425"/>
            <a:chOff x="367100" y="2392375"/>
            <a:chExt cx="37200" cy="833425"/>
          </a:xfrm>
        </p:grpSpPr>
        <p:sp>
          <p:nvSpPr>
            <p:cNvPr id="2396" name="Google Shape;2396;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8" name="Google Shape;2398;p19"/>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9"/>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9"/>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1" name="Google Shape;2401;p19"/>
          <p:cNvGrpSpPr/>
          <p:nvPr/>
        </p:nvGrpSpPr>
        <p:grpSpPr>
          <a:xfrm>
            <a:off x="367100" y="3091113"/>
            <a:ext cx="37200" cy="2435125"/>
            <a:chOff x="367100" y="2392375"/>
            <a:chExt cx="37200" cy="2435125"/>
          </a:xfrm>
        </p:grpSpPr>
        <p:sp>
          <p:nvSpPr>
            <p:cNvPr id="2402" name="Google Shape;2402;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19"/>
          <p:cNvGrpSpPr/>
          <p:nvPr/>
        </p:nvGrpSpPr>
        <p:grpSpPr>
          <a:xfrm>
            <a:off x="760388" y="2393525"/>
            <a:ext cx="37200" cy="2435125"/>
            <a:chOff x="367100" y="2392375"/>
            <a:chExt cx="37200" cy="2435125"/>
          </a:xfrm>
        </p:grpSpPr>
        <p:sp>
          <p:nvSpPr>
            <p:cNvPr id="2405" name="Google Shape;2405;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19"/>
          <p:cNvGrpSpPr/>
          <p:nvPr/>
        </p:nvGrpSpPr>
        <p:grpSpPr>
          <a:xfrm>
            <a:off x="179163" y="3853625"/>
            <a:ext cx="37200" cy="1232425"/>
            <a:chOff x="367100" y="2392375"/>
            <a:chExt cx="37200" cy="1232425"/>
          </a:xfrm>
        </p:grpSpPr>
        <p:sp>
          <p:nvSpPr>
            <p:cNvPr id="2408" name="Google Shape;2408;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0" name="Google Shape;2410;p19"/>
          <p:cNvGrpSpPr/>
          <p:nvPr/>
        </p:nvGrpSpPr>
        <p:grpSpPr>
          <a:xfrm>
            <a:off x="8768050" y="1530738"/>
            <a:ext cx="37200" cy="2435125"/>
            <a:chOff x="367100" y="2392375"/>
            <a:chExt cx="37200" cy="2435125"/>
          </a:xfrm>
        </p:grpSpPr>
        <p:sp>
          <p:nvSpPr>
            <p:cNvPr id="2411" name="Google Shape;2411;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19"/>
          <p:cNvGrpSpPr/>
          <p:nvPr/>
        </p:nvGrpSpPr>
        <p:grpSpPr>
          <a:xfrm>
            <a:off x="6717038" y="703388"/>
            <a:ext cx="37200" cy="3553537"/>
            <a:chOff x="367100" y="2392375"/>
            <a:chExt cx="37200" cy="3553537"/>
          </a:xfrm>
        </p:grpSpPr>
        <p:sp>
          <p:nvSpPr>
            <p:cNvPr id="2414" name="Google Shape;2414;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19"/>
          <p:cNvGrpSpPr/>
          <p:nvPr/>
        </p:nvGrpSpPr>
        <p:grpSpPr>
          <a:xfrm>
            <a:off x="8577688" y="3176063"/>
            <a:ext cx="37200" cy="2435125"/>
            <a:chOff x="367100" y="2392375"/>
            <a:chExt cx="37200" cy="2435125"/>
          </a:xfrm>
        </p:grpSpPr>
        <p:sp>
          <p:nvSpPr>
            <p:cNvPr id="2417" name="Google Shape;2417;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19"/>
          <p:cNvSpPr/>
          <p:nvPr/>
        </p:nvSpPr>
        <p:spPr>
          <a:xfrm>
            <a:off x="7673975" y="270346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0" name="Google Shape;2420;p19"/>
          <p:cNvGrpSpPr/>
          <p:nvPr/>
        </p:nvGrpSpPr>
        <p:grpSpPr>
          <a:xfrm>
            <a:off x="5976925" y="4466900"/>
            <a:ext cx="37200" cy="833425"/>
            <a:chOff x="367100" y="2392375"/>
            <a:chExt cx="37200" cy="833425"/>
          </a:xfrm>
        </p:grpSpPr>
        <p:sp>
          <p:nvSpPr>
            <p:cNvPr id="2421" name="Google Shape;2421;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 name="Google Shape;2423;p19"/>
          <p:cNvGrpSpPr/>
          <p:nvPr/>
        </p:nvGrpSpPr>
        <p:grpSpPr>
          <a:xfrm>
            <a:off x="5197725" y="4379113"/>
            <a:ext cx="37200" cy="833425"/>
            <a:chOff x="367100" y="2392375"/>
            <a:chExt cx="37200" cy="833425"/>
          </a:xfrm>
        </p:grpSpPr>
        <p:sp>
          <p:nvSpPr>
            <p:cNvPr id="2424" name="Google Shape;2424;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19"/>
          <p:cNvGrpSpPr/>
          <p:nvPr/>
        </p:nvGrpSpPr>
        <p:grpSpPr>
          <a:xfrm>
            <a:off x="6658750" y="4191225"/>
            <a:ext cx="37200" cy="1232425"/>
            <a:chOff x="367100" y="2392375"/>
            <a:chExt cx="37200" cy="1232425"/>
          </a:xfrm>
        </p:grpSpPr>
        <p:sp>
          <p:nvSpPr>
            <p:cNvPr id="2427" name="Google Shape;2427;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19"/>
          <p:cNvGrpSpPr/>
          <p:nvPr/>
        </p:nvGrpSpPr>
        <p:grpSpPr>
          <a:xfrm>
            <a:off x="7834550" y="4413900"/>
            <a:ext cx="37200" cy="833425"/>
            <a:chOff x="367100" y="2392375"/>
            <a:chExt cx="37200" cy="833425"/>
          </a:xfrm>
        </p:grpSpPr>
        <p:sp>
          <p:nvSpPr>
            <p:cNvPr id="2430" name="Google Shape;243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19"/>
          <p:cNvGrpSpPr/>
          <p:nvPr/>
        </p:nvGrpSpPr>
        <p:grpSpPr>
          <a:xfrm>
            <a:off x="8846488" y="4204613"/>
            <a:ext cx="37200" cy="1232425"/>
            <a:chOff x="367100" y="2392375"/>
            <a:chExt cx="37200" cy="1232425"/>
          </a:xfrm>
        </p:grpSpPr>
        <p:sp>
          <p:nvSpPr>
            <p:cNvPr id="2433" name="Google Shape;2433;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19"/>
          <p:cNvGrpSpPr/>
          <p:nvPr/>
        </p:nvGrpSpPr>
        <p:grpSpPr>
          <a:xfrm>
            <a:off x="9029100" y="3450863"/>
            <a:ext cx="37200" cy="2435125"/>
            <a:chOff x="367100" y="2392375"/>
            <a:chExt cx="37200" cy="2435125"/>
          </a:xfrm>
        </p:grpSpPr>
        <p:sp>
          <p:nvSpPr>
            <p:cNvPr id="2436" name="Google Shape;2436;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8" name="Google Shape;2438;p19"/>
          <p:cNvGrpSpPr/>
          <p:nvPr/>
        </p:nvGrpSpPr>
        <p:grpSpPr>
          <a:xfrm>
            <a:off x="7953850" y="2898738"/>
            <a:ext cx="37200" cy="2435125"/>
            <a:chOff x="367100" y="2392375"/>
            <a:chExt cx="37200" cy="2435125"/>
          </a:xfrm>
        </p:grpSpPr>
        <p:sp>
          <p:nvSpPr>
            <p:cNvPr id="2439" name="Google Shape;2439;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 name="Google Shape;2441;p19"/>
          <p:cNvGrpSpPr/>
          <p:nvPr/>
        </p:nvGrpSpPr>
        <p:grpSpPr>
          <a:xfrm>
            <a:off x="7309900" y="3708675"/>
            <a:ext cx="37200" cy="833425"/>
            <a:chOff x="367100" y="2392375"/>
            <a:chExt cx="37200" cy="833425"/>
          </a:xfrm>
        </p:grpSpPr>
        <p:sp>
          <p:nvSpPr>
            <p:cNvPr id="2442" name="Google Shape;2442;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19"/>
          <p:cNvGrpSpPr/>
          <p:nvPr/>
        </p:nvGrpSpPr>
        <p:grpSpPr>
          <a:xfrm>
            <a:off x="2903038" y="4255825"/>
            <a:ext cx="37200" cy="1232425"/>
            <a:chOff x="367100" y="2392375"/>
            <a:chExt cx="37200" cy="1232425"/>
          </a:xfrm>
        </p:grpSpPr>
        <p:sp>
          <p:nvSpPr>
            <p:cNvPr id="2445" name="Google Shape;2445;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 name="Google Shape;2447;p19"/>
          <p:cNvGrpSpPr/>
          <p:nvPr/>
        </p:nvGrpSpPr>
        <p:grpSpPr>
          <a:xfrm>
            <a:off x="1235175" y="4390713"/>
            <a:ext cx="37200" cy="833425"/>
            <a:chOff x="367100" y="2392375"/>
            <a:chExt cx="37200" cy="833425"/>
          </a:xfrm>
        </p:grpSpPr>
        <p:sp>
          <p:nvSpPr>
            <p:cNvPr id="2448" name="Google Shape;2448;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19"/>
          <p:cNvGrpSpPr/>
          <p:nvPr/>
        </p:nvGrpSpPr>
        <p:grpSpPr>
          <a:xfrm>
            <a:off x="658425" y="4271275"/>
            <a:ext cx="37200" cy="1232425"/>
            <a:chOff x="367100" y="2392375"/>
            <a:chExt cx="37200" cy="1232425"/>
          </a:xfrm>
        </p:grpSpPr>
        <p:sp>
          <p:nvSpPr>
            <p:cNvPr id="2451" name="Google Shape;2451;p1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19"/>
          <p:cNvGrpSpPr/>
          <p:nvPr/>
        </p:nvGrpSpPr>
        <p:grpSpPr>
          <a:xfrm>
            <a:off x="3482500" y="4556525"/>
            <a:ext cx="37200" cy="833425"/>
            <a:chOff x="367100" y="2392375"/>
            <a:chExt cx="37200" cy="833425"/>
          </a:xfrm>
        </p:grpSpPr>
        <p:sp>
          <p:nvSpPr>
            <p:cNvPr id="2454" name="Google Shape;2454;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19"/>
          <p:cNvGrpSpPr/>
          <p:nvPr/>
        </p:nvGrpSpPr>
        <p:grpSpPr>
          <a:xfrm>
            <a:off x="4189913" y="4409325"/>
            <a:ext cx="37200" cy="833425"/>
            <a:chOff x="367100" y="2392375"/>
            <a:chExt cx="37200" cy="833425"/>
          </a:xfrm>
        </p:grpSpPr>
        <p:sp>
          <p:nvSpPr>
            <p:cNvPr id="2457" name="Google Shape;2457;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19"/>
          <p:cNvGrpSpPr/>
          <p:nvPr/>
        </p:nvGrpSpPr>
        <p:grpSpPr>
          <a:xfrm>
            <a:off x="2119200" y="4531513"/>
            <a:ext cx="37200" cy="833425"/>
            <a:chOff x="367100" y="2392375"/>
            <a:chExt cx="37200" cy="833425"/>
          </a:xfrm>
        </p:grpSpPr>
        <p:sp>
          <p:nvSpPr>
            <p:cNvPr id="2460" name="Google Shape;2460;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19"/>
          <p:cNvGrpSpPr/>
          <p:nvPr/>
        </p:nvGrpSpPr>
        <p:grpSpPr>
          <a:xfrm>
            <a:off x="8404075" y="1079600"/>
            <a:ext cx="37200" cy="3553537"/>
            <a:chOff x="367100" y="2392375"/>
            <a:chExt cx="37200" cy="3553537"/>
          </a:xfrm>
        </p:grpSpPr>
        <p:sp>
          <p:nvSpPr>
            <p:cNvPr id="2463" name="Google Shape;2463;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19"/>
          <p:cNvGrpSpPr/>
          <p:nvPr/>
        </p:nvGrpSpPr>
        <p:grpSpPr>
          <a:xfrm>
            <a:off x="5624313" y="1267813"/>
            <a:ext cx="37200" cy="3553537"/>
            <a:chOff x="367100" y="2392375"/>
            <a:chExt cx="37200" cy="3553537"/>
          </a:xfrm>
        </p:grpSpPr>
        <p:sp>
          <p:nvSpPr>
            <p:cNvPr id="2466" name="Google Shape;2466;p1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19"/>
          <p:cNvGrpSpPr/>
          <p:nvPr/>
        </p:nvGrpSpPr>
        <p:grpSpPr>
          <a:xfrm>
            <a:off x="1573075" y="3891975"/>
            <a:ext cx="37200" cy="833425"/>
            <a:chOff x="367100" y="2392375"/>
            <a:chExt cx="37200" cy="833425"/>
          </a:xfrm>
        </p:grpSpPr>
        <p:sp>
          <p:nvSpPr>
            <p:cNvPr id="2469" name="Google Shape;2469;p1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19"/>
          <p:cNvGrpSpPr/>
          <p:nvPr/>
        </p:nvGrpSpPr>
        <p:grpSpPr>
          <a:xfrm rot="2700000">
            <a:off x="-7781063" y="1294004"/>
            <a:ext cx="12796469" cy="4027016"/>
            <a:chOff x="3025400" y="1754925"/>
            <a:chExt cx="7141649" cy="2247459"/>
          </a:xfrm>
        </p:grpSpPr>
        <p:sp>
          <p:nvSpPr>
            <p:cNvPr id="2472" name="Google Shape;2472;p19"/>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9"/>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9"/>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9"/>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9"/>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9"/>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9"/>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9"/>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9"/>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9"/>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9"/>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9"/>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9"/>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9"/>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9"/>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9"/>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9"/>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9"/>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9"/>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9"/>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9"/>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9"/>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9"/>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9"/>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9"/>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9"/>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9"/>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19"/>
          <p:cNvGrpSpPr/>
          <p:nvPr/>
        </p:nvGrpSpPr>
        <p:grpSpPr>
          <a:xfrm>
            <a:off x="946800" y="2150888"/>
            <a:ext cx="37200" cy="2435125"/>
            <a:chOff x="367100" y="2392375"/>
            <a:chExt cx="37200" cy="2435125"/>
          </a:xfrm>
        </p:grpSpPr>
        <p:sp>
          <p:nvSpPr>
            <p:cNvPr id="2500" name="Google Shape;2500;p1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
    <p:spTree>
      <p:nvGrpSpPr>
        <p:cNvPr id="2502" name="Shape 2502"/>
        <p:cNvGrpSpPr/>
        <p:nvPr/>
      </p:nvGrpSpPr>
      <p:grpSpPr>
        <a:xfrm>
          <a:off x="0" y="0"/>
          <a:ext cx="0" cy="0"/>
          <a:chOff x="0" y="0"/>
          <a:chExt cx="0" cy="0"/>
        </a:xfrm>
      </p:grpSpPr>
      <p:grpSp>
        <p:nvGrpSpPr>
          <p:cNvPr id="2503" name="Google Shape;2503;p20"/>
          <p:cNvGrpSpPr/>
          <p:nvPr/>
        </p:nvGrpSpPr>
        <p:grpSpPr>
          <a:xfrm>
            <a:off x="-2310327" y="4178778"/>
            <a:ext cx="12327280" cy="1460124"/>
            <a:chOff x="862259" y="3765588"/>
            <a:chExt cx="7268444" cy="1159289"/>
          </a:xfrm>
        </p:grpSpPr>
        <p:sp>
          <p:nvSpPr>
            <p:cNvPr id="2504" name="Google Shape;2504;p20"/>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0"/>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0"/>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0"/>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0"/>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0"/>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0"/>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0"/>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0"/>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0"/>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0"/>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0"/>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0"/>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0"/>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0"/>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0"/>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0" name="Google Shape;2520;p20"/>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0"/>
          <p:cNvSpPr/>
          <p:nvPr/>
        </p:nvSpPr>
        <p:spPr>
          <a:xfrm>
            <a:off x="3214375"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0"/>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0"/>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0"/>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0"/>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0"/>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7" name="Google Shape;2527;p20"/>
          <p:cNvGrpSpPr/>
          <p:nvPr/>
        </p:nvGrpSpPr>
        <p:grpSpPr>
          <a:xfrm>
            <a:off x="367100" y="3167313"/>
            <a:ext cx="37200" cy="2435125"/>
            <a:chOff x="367100" y="2392375"/>
            <a:chExt cx="37200" cy="2435125"/>
          </a:xfrm>
        </p:grpSpPr>
        <p:sp>
          <p:nvSpPr>
            <p:cNvPr id="2528" name="Google Shape;2528;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20"/>
          <p:cNvGrpSpPr/>
          <p:nvPr/>
        </p:nvGrpSpPr>
        <p:grpSpPr>
          <a:xfrm>
            <a:off x="1496950" y="4504950"/>
            <a:ext cx="37200" cy="833425"/>
            <a:chOff x="367100" y="2392375"/>
            <a:chExt cx="37200" cy="833425"/>
          </a:xfrm>
        </p:grpSpPr>
        <p:sp>
          <p:nvSpPr>
            <p:cNvPr id="2531" name="Google Shape;2531;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20"/>
          <p:cNvGrpSpPr/>
          <p:nvPr/>
        </p:nvGrpSpPr>
        <p:grpSpPr>
          <a:xfrm>
            <a:off x="2528413" y="4406000"/>
            <a:ext cx="37200" cy="1232425"/>
            <a:chOff x="367100" y="2392375"/>
            <a:chExt cx="37200" cy="1232425"/>
          </a:xfrm>
        </p:grpSpPr>
        <p:sp>
          <p:nvSpPr>
            <p:cNvPr id="2534" name="Google Shape;2534;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6" name="Google Shape;2536;p20"/>
          <p:cNvGrpSpPr/>
          <p:nvPr/>
        </p:nvGrpSpPr>
        <p:grpSpPr>
          <a:xfrm>
            <a:off x="1733350" y="4466913"/>
            <a:ext cx="37200" cy="833425"/>
            <a:chOff x="367100" y="2392375"/>
            <a:chExt cx="37200" cy="833425"/>
          </a:xfrm>
        </p:grpSpPr>
        <p:sp>
          <p:nvSpPr>
            <p:cNvPr id="2537" name="Google Shape;2537;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20"/>
          <p:cNvGrpSpPr/>
          <p:nvPr/>
        </p:nvGrpSpPr>
        <p:grpSpPr>
          <a:xfrm>
            <a:off x="8607850" y="2947463"/>
            <a:ext cx="37200" cy="2435125"/>
            <a:chOff x="367100" y="2392375"/>
            <a:chExt cx="37200" cy="2435125"/>
          </a:xfrm>
        </p:grpSpPr>
        <p:sp>
          <p:nvSpPr>
            <p:cNvPr id="2540" name="Google Shape;2540;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20"/>
          <p:cNvGrpSpPr/>
          <p:nvPr/>
        </p:nvGrpSpPr>
        <p:grpSpPr>
          <a:xfrm>
            <a:off x="658425" y="4347475"/>
            <a:ext cx="37200" cy="1232425"/>
            <a:chOff x="367100" y="2392375"/>
            <a:chExt cx="37200" cy="1232425"/>
          </a:xfrm>
        </p:grpSpPr>
        <p:sp>
          <p:nvSpPr>
            <p:cNvPr id="2543" name="Google Shape;2543;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5" name="Google Shape;2545;p20"/>
          <p:cNvGrpSpPr/>
          <p:nvPr/>
        </p:nvGrpSpPr>
        <p:grpSpPr>
          <a:xfrm>
            <a:off x="3527900" y="4771725"/>
            <a:ext cx="37200" cy="833425"/>
            <a:chOff x="367100" y="2392375"/>
            <a:chExt cx="37200" cy="833425"/>
          </a:xfrm>
        </p:grpSpPr>
        <p:sp>
          <p:nvSpPr>
            <p:cNvPr id="2546" name="Google Shape;2546;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20"/>
          <p:cNvGrpSpPr/>
          <p:nvPr/>
        </p:nvGrpSpPr>
        <p:grpSpPr>
          <a:xfrm>
            <a:off x="2347800" y="4607713"/>
            <a:ext cx="37200" cy="833425"/>
            <a:chOff x="367100" y="2392375"/>
            <a:chExt cx="37200" cy="833425"/>
          </a:xfrm>
        </p:grpSpPr>
        <p:sp>
          <p:nvSpPr>
            <p:cNvPr id="2549" name="Google Shape;2549;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20"/>
          <p:cNvGrpSpPr/>
          <p:nvPr/>
        </p:nvGrpSpPr>
        <p:grpSpPr>
          <a:xfrm>
            <a:off x="7259438" y="4352288"/>
            <a:ext cx="37200" cy="833425"/>
            <a:chOff x="367100" y="2392375"/>
            <a:chExt cx="37200" cy="833425"/>
          </a:xfrm>
        </p:grpSpPr>
        <p:sp>
          <p:nvSpPr>
            <p:cNvPr id="2552" name="Google Shape;2552;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20"/>
          <p:cNvGrpSpPr/>
          <p:nvPr/>
        </p:nvGrpSpPr>
        <p:grpSpPr>
          <a:xfrm>
            <a:off x="5876450" y="4415988"/>
            <a:ext cx="37200" cy="833425"/>
            <a:chOff x="367100" y="2392375"/>
            <a:chExt cx="37200" cy="833425"/>
          </a:xfrm>
        </p:grpSpPr>
        <p:sp>
          <p:nvSpPr>
            <p:cNvPr id="2555" name="Google Shape;2555;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20"/>
          <p:cNvGrpSpPr/>
          <p:nvPr/>
        </p:nvGrpSpPr>
        <p:grpSpPr>
          <a:xfrm>
            <a:off x="5087700" y="4314513"/>
            <a:ext cx="37200" cy="833425"/>
            <a:chOff x="367100" y="2392375"/>
            <a:chExt cx="37200" cy="833425"/>
          </a:xfrm>
        </p:grpSpPr>
        <p:sp>
          <p:nvSpPr>
            <p:cNvPr id="2558" name="Google Shape;2558;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20"/>
          <p:cNvGrpSpPr/>
          <p:nvPr/>
        </p:nvGrpSpPr>
        <p:grpSpPr>
          <a:xfrm>
            <a:off x="6722900" y="4393700"/>
            <a:ext cx="37200" cy="1232425"/>
            <a:chOff x="367100" y="2392375"/>
            <a:chExt cx="37200" cy="1232425"/>
          </a:xfrm>
        </p:grpSpPr>
        <p:sp>
          <p:nvSpPr>
            <p:cNvPr id="2561" name="Google Shape;2561;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20"/>
          <p:cNvGrpSpPr/>
          <p:nvPr/>
        </p:nvGrpSpPr>
        <p:grpSpPr>
          <a:xfrm>
            <a:off x="7961675" y="4347475"/>
            <a:ext cx="37200" cy="833425"/>
            <a:chOff x="367100" y="2392375"/>
            <a:chExt cx="37200" cy="833425"/>
          </a:xfrm>
        </p:grpSpPr>
        <p:sp>
          <p:nvSpPr>
            <p:cNvPr id="2564" name="Google Shape;2564;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20"/>
          <p:cNvGrpSpPr/>
          <p:nvPr/>
        </p:nvGrpSpPr>
        <p:grpSpPr>
          <a:xfrm>
            <a:off x="8312775" y="4410938"/>
            <a:ext cx="37200" cy="833425"/>
            <a:chOff x="367100" y="2392375"/>
            <a:chExt cx="37200" cy="833425"/>
          </a:xfrm>
        </p:grpSpPr>
        <p:sp>
          <p:nvSpPr>
            <p:cNvPr id="2567" name="Google Shape;2567;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9" name="Google Shape;2569;p20"/>
          <p:cNvGrpSpPr/>
          <p:nvPr/>
        </p:nvGrpSpPr>
        <p:grpSpPr>
          <a:xfrm>
            <a:off x="8994688" y="4147975"/>
            <a:ext cx="37200" cy="1232425"/>
            <a:chOff x="367100" y="2392375"/>
            <a:chExt cx="37200" cy="1232425"/>
          </a:xfrm>
        </p:grpSpPr>
        <p:sp>
          <p:nvSpPr>
            <p:cNvPr id="2570" name="Google Shape;2570;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2" name="Google Shape;2572;p20"/>
          <p:cNvSpPr/>
          <p:nvPr/>
        </p:nvSpPr>
        <p:spPr>
          <a:xfrm>
            <a:off x="7713300" y="4468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0"/>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4" name="Google Shape;2574;p20"/>
          <p:cNvGrpSpPr/>
          <p:nvPr/>
        </p:nvGrpSpPr>
        <p:grpSpPr>
          <a:xfrm>
            <a:off x="179163" y="3929825"/>
            <a:ext cx="37200" cy="1232425"/>
            <a:chOff x="367100" y="2392375"/>
            <a:chExt cx="37200" cy="1232425"/>
          </a:xfrm>
        </p:grpSpPr>
        <p:sp>
          <p:nvSpPr>
            <p:cNvPr id="2575" name="Google Shape;2575;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20"/>
          <p:cNvGrpSpPr/>
          <p:nvPr/>
        </p:nvGrpSpPr>
        <p:grpSpPr>
          <a:xfrm>
            <a:off x="4435463" y="4466900"/>
            <a:ext cx="37200" cy="833425"/>
            <a:chOff x="367100" y="2392375"/>
            <a:chExt cx="37200" cy="833425"/>
          </a:xfrm>
        </p:grpSpPr>
        <p:sp>
          <p:nvSpPr>
            <p:cNvPr id="2578" name="Google Shape;2578;p2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0" name="Google Shape;2580;p20"/>
          <p:cNvGrpSpPr/>
          <p:nvPr/>
        </p:nvGrpSpPr>
        <p:grpSpPr>
          <a:xfrm>
            <a:off x="3121763" y="4572225"/>
            <a:ext cx="37200" cy="1232425"/>
            <a:chOff x="367100" y="2392375"/>
            <a:chExt cx="37200" cy="1232425"/>
          </a:xfrm>
        </p:grpSpPr>
        <p:sp>
          <p:nvSpPr>
            <p:cNvPr id="2581" name="Google Shape;2581;p2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3" name="Google Shape;2583;p20"/>
          <p:cNvGrpSpPr/>
          <p:nvPr/>
        </p:nvGrpSpPr>
        <p:grpSpPr>
          <a:xfrm>
            <a:off x="924975" y="4365275"/>
            <a:ext cx="37200" cy="2435125"/>
            <a:chOff x="367100" y="2392375"/>
            <a:chExt cx="37200" cy="2435125"/>
          </a:xfrm>
        </p:grpSpPr>
        <p:sp>
          <p:nvSpPr>
            <p:cNvPr id="2584" name="Google Shape;2584;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20"/>
          <p:cNvGrpSpPr/>
          <p:nvPr/>
        </p:nvGrpSpPr>
        <p:grpSpPr>
          <a:xfrm>
            <a:off x="6400500" y="4313438"/>
            <a:ext cx="37200" cy="2435125"/>
            <a:chOff x="367100" y="2392375"/>
            <a:chExt cx="37200" cy="2435125"/>
          </a:xfrm>
        </p:grpSpPr>
        <p:sp>
          <p:nvSpPr>
            <p:cNvPr id="2587" name="Google Shape;2587;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20"/>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0" name="Google Shape;2590;p20"/>
          <p:cNvGrpSpPr/>
          <p:nvPr/>
        </p:nvGrpSpPr>
        <p:grpSpPr>
          <a:xfrm>
            <a:off x="7679063" y="4377125"/>
            <a:ext cx="37200" cy="2435125"/>
            <a:chOff x="367100" y="2392375"/>
            <a:chExt cx="37200" cy="2435125"/>
          </a:xfrm>
        </p:grpSpPr>
        <p:sp>
          <p:nvSpPr>
            <p:cNvPr id="2591" name="Google Shape;2591;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20"/>
          <p:cNvGrpSpPr/>
          <p:nvPr/>
        </p:nvGrpSpPr>
        <p:grpSpPr>
          <a:xfrm>
            <a:off x="8880050" y="2865213"/>
            <a:ext cx="37200" cy="2435125"/>
            <a:chOff x="367100" y="2392375"/>
            <a:chExt cx="37200" cy="2435125"/>
          </a:xfrm>
        </p:grpSpPr>
        <p:sp>
          <p:nvSpPr>
            <p:cNvPr id="2594" name="Google Shape;2594;p2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6" name="Google Shape;2596;p20"/>
          <p:cNvSpPr txBox="1"/>
          <p:nvPr>
            <p:ph type="title"/>
          </p:nvPr>
        </p:nvSpPr>
        <p:spPr>
          <a:xfrm>
            <a:off x="713100" y="902838"/>
            <a:ext cx="2943600" cy="2411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7" name="Google Shape;2597;p20"/>
          <p:cNvSpPr txBox="1"/>
          <p:nvPr>
            <p:ph idx="1" type="subTitle"/>
          </p:nvPr>
        </p:nvSpPr>
        <p:spPr>
          <a:xfrm>
            <a:off x="713100" y="3313950"/>
            <a:ext cx="3852000" cy="92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2" name="Shape 172"/>
        <p:cNvGrpSpPr/>
        <p:nvPr/>
      </p:nvGrpSpPr>
      <p:grpSpPr>
        <a:xfrm>
          <a:off x="0" y="0"/>
          <a:ext cx="0" cy="0"/>
          <a:chOff x="0" y="0"/>
          <a:chExt cx="0" cy="0"/>
        </a:xfrm>
      </p:grpSpPr>
      <p:sp>
        <p:nvSpPr>
          <p:cNvPr id="173" name="Google Shape;173;p3"/>
          <p:cNvSpPr txBox="1"/>
          <p:nvPr>
            <p:ph type="title"/>
          </p:nvPr>
        </p:nvSpPr>
        <p:spPr>
          <a:xfrm>
            <a:off x="713100" y="2180315"/>
            <a:ext cx="3696000" cy="1352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4" name="Google Shape;174;p3"/>
          <p:cNvSpPr txBox="1"/>
          <p:nvPr>
            <p:ph hasCustomPrompt="1" idx="2" type="title"/>
          </p:nvPr>
        </p:nvSpPr>
        <p:spPr>
          <a:xfrm>
            <a:off x="1956925" y="1070176"/>
            <a:ext cx="1208700" cy="930900"/>
          </a:xfrm>
          <a:prstGeom prst="rect">
            <a:avLst/>
          </a:prstGeom>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5" name="Google Shape;175;p3"/>
          <p:cNvSpPr txBox="1"/>
          <p:nvPr>
            <p:ph idx="1" type="subTitle"/>
          </p:nvPr>
        </p:nvSpPr>
        <p:spPr>
          <a:xfrm>
            <a:off x="1157500" y="3531590"/>
            <a:ext cx="2807400" cy="69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76" name="Google Shape;176;p3"/>
          <p:cNvGrpSpPr/>
          <p:nvPr/>
        </p:nvGrpSpPr>
        <p:grpSpPr>
          <a:xfrm>
            <a:off x="5363188" y="3248788"/>
            <a:ext cx="37200" cy="833425"/>
            <a:chOff x="367100" y="2392375"/>
            <a:chExt cx="37200" cy="833425"/>
          </a:xfrm>
        </p:grpSpPr>
        <p:sp>
          <p:nvSpPr>
            <p:cNvPr id="177" name="Google Shape;177;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3"/>
          <p:cNvGrpSpPr/>
          <p:nvPr/>
        </p:nvGrpSpPr>
        <p:grpSpPr>
          <a:xfrm rot="-1435600">
            <a:off x="-620293" y="2520429"/>
            <a:ext cx="11364881" cy="3576498"/>
            <a:chOff x="3025400" y="1754925"/>
            <a:chExt cx="7141649" cy="2247459"/>
          </a:xfrm>
        </p:grpSpPr>
        <p:sp>
          <p:nvSpPr>
            <p:cNvPr id="180" name="Google Shape;180;p3"/>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 name="Google Shape;207;p3"/>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3"/>
          <p:cNvGrpSpPr/>
          <p:nvPr/>
        </p:nvGrpSpPr>
        <p:grpSpPr>
          <a:xfrm>
            <a:off x="8577688" y="3176063"/>
            <a:ext cx="37200" cy="2435125"/>
            <a:chOff x="367100" y="2392375"/>
            <a:chExt cx="37200" cy="2435125"/>
          </a:xfrm>
        </p:grpSpPr>
        <p:sp>
          <p:nvSpPr>
            <p:cNvPr id="210" name="Google Shape;210;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3"/>
          <p:cNvGrpSpPr/>
          <p:nvPr/>
        </p:nvGrpSpPr>
        <p:grpSpPr>
          <a:xfrm>
            <a:off x="4418513" y="4180725"/>
            <a:ext cx="37200" cy="833425"/>
            <a:chOff x="367100" y="2392375"/>
            <a:chExt cx="37200" cy="833425"/>
          </a:xfrm>
        </p:grpSpPr>
        <p:sp>
          <p:nvSpPr>
            <p:cNvPr id="213" name="Google Shape;213;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3"/>
          <p:cNvGrpSpPr/>
          <p:nvPr/>
        </p:nvGrpSpPr>
        <p:grpSpPr>
          <a:xfrm>
            <a:off x="8040131" y="3723550"/>
            <a:ext cx="37200" cy="833425"/>
            <a:chOff x="367100" y="2392375"/>
            <a:chExt cx="37200" cy="833425"/>
          </a:xfrm>
        </p:grpSpPr>
        <p:sp>
          <p:nvSpPr>
            <p:cNvPr id="216" name="Google Shape;216;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3"/>
          <p:cNvGrpSpPr/>
          <p:nvPr/>
        </p:nvGrpSpPr>
        <p:grpSpPr>
          <a:xfrm>
            <a:off x="5976925" y="4466900"/>
            <a:ext cx="37200" cy="833425"/>
            <a:chOff x="367100" y="2392375"/>
            <a:chExt cx="37200" cy="833425"/>
          </a:xfrm>
        </p:grpSpPr>
        <p:sp>
          <p:nvSpPr>
            <p:cNvPr id="219" name="Google Shape;21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3"/>
          <p:cNvGrpSpPr/>
          <p:nvPr/>
        </p:nvGrpSpPr>
        <p:grpSpPr>
          <a:xfrm>
            <a:off x="5197725" y="4379113"/>
            <a:ext cx="37200" cy="833425"/>
            <a:chOff x="367100" y="2392375"/>
            <a:chExt cx="37200" cy="833425"/>
          </a:xfrm>
        </p:grpSpPr>
        <p:sp>
          <p:nvSpPr>
            <p:cNvPr id="222" name="Google Shape;222;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3"/>
          <p:cNvGrpSpPr/>
          <p:nvPr/>
        </p:nvGrpSpPr>
        <p:grpSpPr>
          <a:xfrm>
            <a:off x="6658750" y="4191225"/>
            <a:ext cx="37200" cy="1232425"/>
            <a:chOff x="367100" y="2392375"/>
            <a:chExt cx="37200" cy="1232425"/>
          </a:xfrm>
        </p:grpSpPr>
        <p:sp>
          <p:nvSpPr>
            <p:cNvPr id="225" name="Google Shape;225;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3"/>
          <p:cNvGrpSpPr/>
          <p:nvPr/>
        </p:nvGrpSpPr>
        <p:grpSpPr>
          <a:xfrm>
            <a:off x="7834550" y="4413900"/>
            <a:ext cx="37200" cy="833425"/>
            <a:chOff x="367100" y="2392375"/>
            <a:chExt cx="37200" cy="833425"/>
          </a:xfrm>
        </p:grpSpPr>
        <p:sp>
          <p:nvSpPr>
            <p:cNvPr id="228" name="Google Shape;228;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3"/>
          <p:cNvGrpSpPr/>
          <p:nvPr/>
        </p:nvGrpSpPr>
        <p:grpSpPr>
          <a:xfrm>
            <a:off x="8308875" y="3902100"/>
            <a:ext cx="37200" cy="833425"/>
            <a:chOff x="367100" y="2392375"/>
            <a:chExt cx="37200" cy="833425"/>
          </a:xfrm>
        </p:grpSpPr>
        <p:sp>
          <p:nvSpPr>
            <p:cNvPr id="231" name="Google Shape;231;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3"/>
          <p:cNvGrpSpPr/>
          <p:nvPr/>
        </p:nvGrpSpPr>
        <p:grpSpPr>
          <a:xfrm>
            <a:off x="8846488" y="4204613"/>
            <a:ext cx="37200" cy="1232425"/>
            <a:chOff x="367100" y="2392375"/>
            <a:chExt cx="37200" cy="1232425"/>
          </a:xfrm>
        </p:grpSpPr>
        <p:sp>
          <p:nvSpPr>
            <p:cNvPr id="234" name="Google Shape;234;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3"/>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3"/>
          <p:cNvGrpSpPr/>
          <p:nvPr/>
        </p:nvGrpSpPr>
        <p:grpSpPr>
          <a:xfrm>
            <a:off x="4664063" y="4162100"/>
            <a:ext cx="37200" cy="833425"/>
            <a:chOff x="367100" y="2392375"/>
            <a:chExt cx="37200" cy="833425"/>
          </a:xfrm>
        </p:grpSpPr>
        <p:sp>
          <p:nvSpPr>
            <p:cNvPr id="239" name="Google Shape;23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3"/>
          <p:cNvGrpSpPr/>
          <p:nvPr/>
        </p:nvGrpSpPr>
        <p:grpSpPr>
          <a:xfrm>
            <a:off x="9029100" y="3450863"/>
            <a:ext cx="37200" cy="2435125"/>
            <a:chOff x="367100" y="2392375"/>
            <a:chExt cx="37200" cy="2435125"/>
          </a:xfrm>
        </p:grpSpPr>
        <p:sp>
          <p:nvSpPr>
            <p:cNvPr id="242" name="Google Shape;242;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3"/>
          <p:cNvGrpSpPr/>
          <p:nvPr/>
        </p:nvGrpSpPr>
        <p:grpSpPr>
          <a:xfrm>
            <a:off x="6398263" y="3825000"/>
            <a:ext cx="37200" cy="833425"/>
            <a:chOff x="367100" y="2392375"/>
            <a:chExt cx="37200" cy="833425"/>
          </a:xfrm>
        </p:grpSpPr>
        <p:sp>
          <p:nvSpPr>
            <p:cNvPr id="245" name="Google Shape;245;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3"/>
          <p:cNvGrpSpPr/>
          <p:nvPr/>
        </p:nvGrpSpPr>
        <p:grpSpPr>
          <a:xfrm>
            <a:off x="5580650" y="4180738"/>
            <a:ext cx="37200" cy="833425"/>
            <a:chOff x="367100" y="2392375"/>
            <a:chExt cx="37200" cy="833425"/>
          </a:xfrm>
        </p:grpSpPr>
        <p:sp>
          <p:nvSpPr>
            <p:cNvPr id="248" name="Google Shape;248;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3"/>
          <p:cNvGrpSpPr/>
          <p:nvPr/>
        </p:nvGrpSpPr>
        <p:grpSpPr>
          <a:xfrm>
            <a:off x="6919225" y="3384000"/>
            <a:ext cx="37200" cy="1232425"/>
            <a:chOff x="367100" y="2392375"/>
            <a:chExt cx="37200" cy="1232425"/>
          </a:xfrm>
        </p:grpSpPr>
        <p:sp>
          <p:nvSpPr>
            <p:cNvPr id="251" name="Google Shape;251;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3"/>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3"/>
          <p:cNvGrpSpPr/>
          <p:nvPr/>
        </p:nvGrpSpPr>
        <p:grpSpPr>
          <a:xfrm>
            <a:off x="8133225" y="2430588"/>
            <a:ext cx="37200" cy="2435125"/>
            <a:chOff x="367100" y="2392375"/>
            <a:chExt cx="37200" cy="2435125"/>
          </a:xfrm>
        </p:grpSpPr>
        <p:sp>
          <p:nvSpPr>
            <p:cNvPr id="256" name="Google Shape;256;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3"/>
          <p:cNvGrpSpPr/>
          <p:nvPr/>
        </p:nvGrpSpPr>
        <p:grpSpPr>
          <a:xfrm>
            <a:off x="7121400" y="2089938"/>
            <a:ext cx="37200" cy="2435125"/>
            <a:chOff x="367100" y="2392375"/>
            <a:chExt cx="37200" cy="2435125"/>
          </a:xfrm>
        </p:grpSpPr>
        <p:sp>
          <p:nvSpPr>
            <p:cNvPr id="259" name="Google Shape;259;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3"/>
          <p:cNvGrpSpPr/>
          <p:nvPr/>
        </p:nvGrpSpPr>
        <p:grpSpPr>
          <a:xfrm>
            <a:off x="7498400" y="971538"/>
            <a:ext cx="37200" cy="3553537"/>
            <a:chOff x="367100" y="2392375"/>
            <a:chExt cx="37200" cy="3553537"/>
          </a:xfrm>
        </p:grpSpPr>
        <p:sp>
          <p:nvSpPr>
            <p:cNvPr id="262" name="Google Shape;262;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3"/>
          <p:cNvGrpSpPr/>
          <p:nvPr/>
        </p:nvGrpSpPr>
        <p:grpSpPr>
          <a:xfrm>
            <a:off x="7953850" y="2898738"/>
            <a:ext cx="37200" cy="2435125"/>
            <a:chOff x="367100" y="2392375"/>
            <a:chExt cx="37200" cy="2435125"/>
          </a:xfrm>
        </p:grpSpPr>
        <p:sp>
          <p:nvSpPr>
            <p:cNvPr id="265" name="Google Shape;265;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3"/>
          <p:cNvGrpSpPr/>
          <p:nvPr/>
        </p:nvGrpSpPr>
        <p:grpSpPr>
          <a:xfrm>
            <a:off x="5775150" y="1871388"/>
            <a:ext cx="37200" cy="3553537"/>
            <a:chOff x="367100" y="2392375"/>
            <a:chExt cx="37200" cy="3553537"/>
          </a:xfrm>
        </p:grpSpPr>
        <p:sp>
          <p:nvSpPr>
            <p:cNvPr id="268" name="Google Shape;268;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3"/>
          <p:cNvGrpSpPr/>
          <p:nvPr/>
        </p:nvGrpSpPr>
        <p:grpSpPr>
          <a:xfrm>
            <a:off x="6226013" y="2482963"/>
            <a:ext cx="37200" cy="2435125"/>
            <a:chOff x="367100" y="2392375"/>
            <a:chExt cx="37200" cy="2435125"/>
          </a:xfrm>
        </p:grpSpPr>
        <p:sp>
          <p:nvSpPr>
            <p:cNvPr id="271" name="Google Shape;271;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3"/>
          <p:cNvGrpSpPr/>
          <p:nvPr/>
        </p:nvGrpSpPr>
        <p:grpSpPr>
          <a:xfrm>
            <a:off x="7452769" y="3946925"/>
            <a:ext cx="37200" cy="833425"/>
            <a:chOff x="367100" y="2392375"/>
            <a:chExt cx="37200" cy="833425"/>
          </a:xfrm>
        </p:grpSpPr>
        <p:sp>
          <p:nvSpPr>
            <p:cNvPr id="274" name="Google Shape;274;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3"/>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3"/>
          <p:cNvGrpSpPr/>
          <p:nvPr/>
        </p:nvGrpSpPr>
        <p:grpSpPr>
          <a:xfrm>
            <a:off x="367100" y="3091113"/>
            <a:ext cx="37200" cy="2435125"/>
            <a:chOff x="367100" y="2392375"/>
            <a:chExt cx="37200" cy="2435125"/>
          </a:xfrm>
        </p:grpSpPr>
        <p:sp>
          <p:nvSpPr>
            <p:cNvPr id="278" name="Google Shape;278;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3"/>
          <p:cNvGrpSpPr/>
          <p:nvPr/>
        </p:nvGrpSpPr>
        <p:grpSpPr>
          <a:xfrm>
            <a:off x="881275" y="4834013"/>
            <a:ext cx="37200" cy="833425"/>
            <a:chOff x="367100" y="2392375"/>
            <a:chExt cx="37200" cy="833425"/>
          </a:xfrm>
        </p:grpSpPr>
        <p:sp>
          <p:nvSpPr>
            <p:cNvPr id="281" name="Google Shape;281;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3"/>
          <p:cNvGrpSpPr/>
          <p:nvPr/>
        </p:nvGrpSpPr>
        <p:grpSpPr>
          <a:xfrm>
            <a:off x="2903038" y="4255825"/>
            <a:ext cx="37200" cy="1232425"/>
            <a:chOff x="367100" y="2392375"/>
            <a:chExt cx="37200" cy="1232425"/>
          </a:xfrm>
        </p:grpSpPr>
        <p:sp>
          <p:nvSpPr>
            <p:cNvPr id="284" name="Google Shape;284;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3"/>
          <p:cNvGrpSpPr/>
          <p:nvPr/>
        </p:nvGrpSpPr>
        <p:grpSpPr>
          <a:xfrm>
            <a:off x="1235175" y="4390713"/>
            <a:ext cx="37200" cy="833425"/>
            <a:chOff x="367100" y="2392375"/>
            <a:chExt cx="37200" cy="833425"/>
          </a:xfrm>
        </p:grpSpPr>
        <p:sp>
          <p:nvSpPr>
            <p:cNvPr id="287" name="Google Shape;287;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3"/>
          <p:cNvGrpSpPr/>
          <p:nvPr/>
        </p:nvGrpSpPr>
        <p:grpSpPr>
          <a:xfrm>
            <a:off x="658425" y="4271275"/>
            <a:ext cx="37200" cy="1232425"/>
            <a:chOff x="367100" y="2392375"/>
            <a:chExt cx="37200" cy="1232425"/>
          </a:xfrm>
        </p:grpSpPr>
        <p:sp>
          <p:nvSpPr>
            <p:cNvPr id="290" name="Google Shape;290;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3"/>
          <p:cNvGrpSpPr/>
          <p:nvPr/>
        </p:nvGrpSpPr>
        <p:grpSpPr>
          <a:xfrm>
            <a:off x="3482500" y="4556525"/>
            <a:ext cx="37200" cy="833425"/>
            <a:chOff x="367100" y="2392375"/>
            <a:chExt cx="37200" cy="833425"/>
          </a:xfrm>
        </p:grpSpPr>
        <p:sp>
          <p:nvSpPr>
            <p:cNvPr id="293" name="Google Shape;293;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
          <p:cNvGrpSpPr/>
          <p:nvPr/>
        </p:nvGrpSpPr>
        <p:grpSpPr>
          <a:xfrm>
            <a:off x="4189913" y="4409325"/>
            <a:ext cx="37200" cy="833425"/>
            <a:chOff x="367100" y="2392375"/>
            <a:chExt cx="37200" cy="833425"/>
          </a:xfrm>
        </p:grpSpPr>
        <p:sp>
          <p:nvSpPr>
            <p:cNvPr id="296" name="Google Shape;296;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3"/>
          <p:cNvGrpSpPr/>
          <p:nvPr/>
        </p:nvGrpSpPr>
        <p:grpSpPr>
          <a:xfrm>
            <a:off x="2119200" y="4531513"/>
            <a:ext cx="37200" cy="833425"/>
            <a:chOff x="367100" y="2392375"/>
            <a:chExt cx="37200" cy="833425"/>
          </a:xfrm>
        </p:grpSpPr>
        <p:sp>
          <p:nvSpPr>
            <p:cNvPr id="299" name="Google Shape;299;p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3"/>
          <p:cNvGrpSpPr/>
          <p:nvPr/>
        </p:nvGrpSpPr>
        <p:grpSpPr>
          <a:xfrm>
            <a:off x="5003738" y="2330563"/>
            <a:ext cx="37200" cy="2435125"/>
            <a:chOff x="367100" y="2392375"/>
            <a:chExt cx="37200" cy="2435125"/>
          </a:xfrm>
        </p:grpSpPr>
        <p:sp>
          <p:nvSpPr>
            <p:cNvPr id="302" name="Google Shape;302;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
          <p:cNvGrpSpPr/>
          <p:nvPr/>
        </p:nvGrpSpPr>
        <p:grpSpPr>
          <a:xfrm>
            <a:off x="179163" y="3853625"/>
            <a:ext cx="37200" cy="1232425"/>
            <a:chOff x="367100" y="2392375"/>
            <a:chExt cx="37200" cy="1232425"/>
          </a:xfrm>
        </p:grpSpPr>
        <p:sp>
          <p:nvSpPr>
            <p:cNvPr id="305" name="Google Shape;305;p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3"/>
          <p:cNvGrpSpPr/>
          <p:nvPr/>
        </p:nvGrpSpPr>
        <p:grpSpPr>
          <a:xfrm>
            <a:off x="8768050" y="1530738"/>
            <a:ext cx="37200" cy="2435125"/>
            <a:chOff x="367100" y="2392375"/>
            <a:chExt cx="37200" cy="2435125"/>
          </a:xfrm>
        </p:grpSpPr>
        <p:sp>
          <p:nvSpPr>
            <p:cNvPr id="308" name="Google Shape;308;p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3"/>
          <p:cNvGrpSpPr/>
          <p:nvPr/>
        </p:nvGrpSpPr>
        <p:grpSpPr>
          <a:xfrm>
            <a:off x="6717038" y="703388"/>
            <a:ext cx="37200" cy="3553537"/>
            <a:chOff x="367100" y="2392375"/>
            <a:chExt cx="37200" cy="3553537"/>
          </a:xfrm>
        </p:grpSpPr>
        <p:sp>
          <p:nvSpPr>
            <p:cNvPr id="311" name="Google Shape;311;p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3"/>
          <p:cNvSpPr/>
          <p:nvPr/>
        </p:nvSpPr>
        <p:spPr>
          <a:xfrm>
            <a:off x="4720025" y="3639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6974150" y="11498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98" name="Shape 2598"/>
        <p:cNvGrpSpPr/>
        <p:nvPr/>
      </p:nvGrpSpPr>
      <p:grpSpPr>
        <a:xfrm>
          <a:off x="0" y="0"/>
          <a:ext cx="0" cy="0"/>
          <a:chOff x="0" y="0"/>
          <a:chExt cx="0" cy="0"/>
        </a:xfrm>
      </p:grpSpPr>
      <p:grpSp>
        <p:nvGrpSpPr>
          <p:cNvPr id="2599" name="Google Shape;2599;p21"/>
          <p:cNvGrpSpPr/>
          <p:nvPr/>
        </p:nvGrpSpPr>
        <p:grpSpPr>
          <a:xfrm rot="-10307579">
            <a:off x="-7541369" y="3323803"/>
            <a:ext cx="12403428" cy="1705735"/>
            <a:chOff x="862259" y="3765588"/>
            <a:chExt cx="7268444" cy="1159289"/>
          </a:xfrm>
        </p:grpSpPr>
        <p:sp>
          <p:nvSpPr>
            <p:cNvPr id="2600" name="Google Shape;2600;p21"/>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1"/>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1"/>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1"/>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1"/>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1"/>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1"/>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1"/>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1"/>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1"/>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1"/>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1"/>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1"/>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1"/>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1"/>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1"/>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21"/>
          <p:cNvGrpSpPr/>
          <p:nvPr/>
        </p:nvGrpSpPr>
        <p:grpSpPr>
          <a:xfrm rot="10616999">
            <a:off x="2038144" y="4131874"/>
            <a:ext cx="12403725" cy="1705760"/>
            <a:chOff x="862259" y="3765588"/>
            <a:chExt cx="7268444" cy="1159289"/>
          </a:xfrm>
        </p:grpSpPr>
        <p:sp>
          <p:nvSpPr>
            <p:cNvPr id="2617" name="Google Shape;2617;p21"/>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1"/>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1"/>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1"/>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1"/>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1"/>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1"/>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1"/>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1"/>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1"/>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1"/>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1"/>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1"/>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1"/>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1"/>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1"/>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3" name="Google Shape;2633;p21"/>
          <p:cNvSpPr/>
          <p:nvPr/>
        </p:nvSpPr>
        <p:spPr>
          <a:xfrm>
            <a:off x="-1008750" y="346520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1"/>
          <p:cNvSpPr/>
          <p:nvPr/>
        </p:nvSpPr>
        <p:spPr>
          <a:xfrm>
            <a:off x="3352663" y="40562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1"/>
          <p:cNvSpPr/>
          <p:nvPr/>
        </p:nvSpPr>
        <p:spPr>
          <a:xfrm>
            <a:off x="1804375" y="44520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1"/>
          <p:cNvSpPr/>
          <p:nvPr/>
        </p:nvSpPr>
        <p:spPr>
          <a:xfrm>
            <a:off x="6192063" y="44742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1"/>
          <p:cNvSpPr/>
          <p:nvPr/>
        </p:nvSpPr>
        <p:spPr>
          <a:xfrm>
            <a:off x="8180263" y="33366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1"/>
          <p:cNvSpPr/>
          <p:nvPr/>
        </p:nvSpPr>
        <p:spPr>
          <a:xfrm>
            <a:off x="8024600" y="385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1"/>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1"/>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1" name="Google Shape;2641;p21"/>
          <p:cNvGrpSpPr/>
          <p:nvPr/>
        </p:nvGrpSpPr>
        <p:grpSpPr>
          <a:xfrm>
            <a:off x="367100" y="3091113"/>
            <a:ext cx="37200" cy="2435125"/>
            <a:chOff x="367100" y="2392375"/>
            <a:chExt cx="37200" cy="2435125"/>
          </a:xfrm>
        </p:grpSpPr>
        <p:sp>
          <p:nvSpPr>
            <p:cNvPr id="2642" name="Google Shape;2642;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21"/>
          <p:cNvGrpSpPr/>
          <p:nvPr/>
        </p:nvGrpSpPr>
        <p:grpSpPr>
          <a:xfrm>
            <a:off x="1621463" y="4409325"/>
            <a:ext cx="37200" cy="833425"/>
            <a:chOff x="367100" y="2392375"/>
            <a:chExt cx="37200" cy="833425"/>
          </a:xfrm>
        </p:grpSpPr>
        <p:sp>
          <p:nvSpPr>
            <p:cNvPr id="2645" name="Google Shape;2645;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21"/>
          <p:cNvGrpSpPr/>
          <p:nvPr/>
        </p:nvGrpSpPr>
        <p:grpSpPr>
          <a:xfrm>
            <a:off x="2579388" y="4229263"/>
            <a:ext cx="37200" cy="1232425"/>
            <a:chOff x="367100" y="2392375"/>
            <a:chExt cx="37200" cy="1232425"/>
          </a:xfrm>
        </p:grpSpPr>
        <p:sp>
          <p:nvSpPr>
            <p:cNvPr id="2648" name="Google Shape;2648;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0" name="Google Shape;2650;p21"/>
          <p:cNvGrpSpPr/>
          <p:nvPr/>
        </p:nvGrpSpPr>
        <p:grpSpPr>
          <a:xfrm>
            <a:off x="1123750" y="4543113"/>
            <a:ext cx="37200" cy="833425"/>
            <a:chOff x="367100" y="2392375"/>
            <a:chExt cx="37200" cy="833425"/>
          </a:xfrm>
        </p:grpSpPr>
        <p:sp>
          <p:nvSpPr>
            <p:cNvPr id="2651" name="Google Shape;2651;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21"/>
          <p:cNvGrpSpPr/>
          <p:nvPr/>
        </p:nvGrpSpPr>
        <p:grpSpPr>
          <a:xfrm>
            <a:off x="8816300" y="2993663"/>
            <a:ext cx="37200" cy="2435125"/>
            <a:chOff x="367100" y="2392375"/>
            <a:chExt cx="37200" cy="2435125"/>
          </a:xfrm>
        </p:grpSpPr>
        <p:sp>
          <p:nvSpPr>
            <p:cNvPr id="2654" name="Google Shape;2654;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21"/>
          <p:cNvGrpSpPr/>
          <p:nvPr/>
        </p:nvGrpSpPr>
        <p:grpSpPr>
          <a:xfrm>
            <a:off x="658425" y="4271275"/>
            <a:ext cx="37200" cy="1232425"/>
            <a:chOff x="367100" y="2392375"/>
            <a:chExt cx="37200" cy="1232425"/>
          </a:xfrm>
        </p:grpSpPr>
        <p:sp>
          <p:nvSpPr>
            <p:cNvPr id="2657" name="Google Shape;2657;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21"/>
          <p:cNvGrpSpPr/>
          <p:nvPr/>
        </p:nvGrpSpPr>
        <p:grpSpPr>
          <a:xfrm>
            <a:off x="3451700" y="4543125"/>
            <a:ext cx="37200" cy="833425"/>
            <a:chOff x="367100" y="2392375"/>
            <a:chExt cx="37200" cy="833425"/>
          </a:xfrm>
        </p:grpSpPr>
        <p:sp>
          <p:nvSpPr>
            <p:cNvPr id="2660" name="Google Shape;2660;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21"/>
          <p:cNvGrpSpPr/>
          <p:nvPr/>
        </p:nvGrpSpPr>
        <p:grpSpPr>
          <a:xfrm>
            <a:off x="4418513" y="4485525"/>
            <a:ext cx="37200" cy="833425"/>
            <a:chOff x="367100" y="2392375"/>
            <a:chExt cx="37200" cy="833425"/>
          </a:xfrm>
        </p:grpSpPr>
        <p:sp>
          <p:nvSpPr>
            <p:cNvPr id="2663" name="Google Shape;2663;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21"/>
          <p:cNvGrpSpPr/>
          <p:nvPr/>
        </p:nvGrpSpPr>
        <p:grpSpPr>
          <a:xfrm>
            <a:off x="2119200" y="4683913"/>
            <a:ext cx="37200" cy="833425"/>
            <a:chOff x="367100" y="2392375"/>
            <a:chExt cx="37200" cy="833425"/>
          </a:xfrm>
        </p:grpSpPr>
        <p:sp>
          <p:nvSpPr>
            <p:cNvPr id="2666" name="Google Shape;2666;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8" name="Google Shape;2668;p21"/>
          <p:cNvGrpSpPr/>
          <p:nvPr/>
        </p:nvGrpSpPr>
        <p:grpSpPr>
          <a:xfrm>
            <a:off x="7865688" y="4942750"/>
            <a:ext cx="37200" cy="833425"/>
            <a:chOff x="367100" y="2392375"/>
            <a:chExt cx="37200" cy="833425"/>
          </a:xfrm>
        </p:grpSpPr>
        <p:sp>
          <p:nvSpPr>
            <p:cNvPr id="2669" name="Google Shape;2669;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21"/>
          <p:cNvGrpSpPr/>
          <p:nvPr/>
        </p:nvGrpSpPr>
        <p:grpSpPr>
          <a:xfrm>
            <a:off x="6028850" y="4796988"/>
            <a:ext cx="37200" cy="833425"/>
            <a:chOff x="367100" y="2392375"/>
            <a:chExt cx="37200" cy="833425"/>
          </a:xfrm>
        </p:grpSpPr>
        <p:sp>
          <p:nvSpPr>
            <p:cNvPr id="2672" name="Google Shape;2672;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21"/>
          <p:cNvGrpSpPr/>
          <p:nvPr/>
        </p:nvGrpSpPr>
        <p:grpSpPr>
          <a:xfrm>
            <a:off x="4716975" y="3336588"/>
            <a:ext cx="37200" cy="2435125"/>
            <a:chOff x="367100" y="2392375"/>
            <a:chExt cx="37200" cy="2435125"/>
          </a:xfrm>
        </p:grpSpPr>
        <p:sp>
          <p:nvSpPr>
            <p:cNvPr id="2675" name="Google Shape;2675;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7" name="Google Shape;2677;p21"/>
          <p:cNvGrpSpPr/>
          <p:nvPr/>
        </p:nvGrpSpPr>
        <p:grpSpPr>
          <a:xfrm>
            <a:off x="5468700" y="4619313"/>
            <a:ext cx="37200" cy="833425"/>
            <a:chOff x="367100" y="2392375"/>
            <a:chExt cx="37200" cy="833425"/>
          </a:xfrm>
        </p:grpSpPr>
        <p:sp>
          <p:nvSpPr>
            <p:cNvPr id="2678" name="Google Shape;2678;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21"/>
          <p:cNvGrpSpPr/>
          <p:nvPr/>
        </p:nvGrpSpPr>
        <p:grpSpPr>
          <a:xfrm>
            <a:off x="6799100" y="4698500"/>
            <a:ext cx="37200" cy="1232425"/>
            <a:chOff x="367100" y="2392375"/>
            <a:chExt cx="37200" cy="1232425"/>
          </a:xfrm>
        </p:grpSpPr>
        <p:sp>
          <p:nvSpPr>
            <p:cNvPr id="2681" name="Google Shape;2681;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21"/>
          <p:cNvGrpSpPr/>
          <p:nvPr/>
        </p:nvGrpSpPr>
        <p:grpSpPr>
          <a:xfrm>
            <a:off x="8918500" y="4504950"/>
            <a:ext cx="37200" cy="833425"/>
            <a:chOff x="367100" y="2392375"/>
            <a:chExt cx="37200" cy="833425"/>
          </a:xfrm>
        </p:grpSpPr>
        <p:sp>
          <p:nvSpPr>
            <p:cNvPr id="2684" name="Google Shape;2684;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6" name="Google Shape;2686;p21"/>
          <p:cNvGrpSpPr/>
          <p:nvPr/>
        </p:nvGrpSpPr>
        <p:grpSpPr>
          <a:xfrm>
            <a:off x="8485488" y="4623163"/>
            <a:ext cx="37200" cy="833425"/>
            <a:chOff x="367100" y="2392375"/>
            <a:chExt cx="37200" cy="833425"/>
          </a:xfrm>
        </p:grpSpPr>
        <p:sp>
          <p:nvSpPr>
            <p:cNvPr id="2687" name="Google Shape;2687;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21"/>
          <p:cNvGrpSpPr/>
          <p:nvPr/>
        </p:nvGrpSpPr>
        <p:grpSpPr>
          <a:xfrm>
            <a:off x="8175588" y="3815025"/>
            <a:ext cx="37200" cy="1232425"/>
            <a:chOff x="367100" y="2392375"/>
            <a:chExt cx="37200" cy="1232425"/>
          </a:xfrm>
        </p:grpSpPr>
        <p:sp>
          <p:nvSpPr>
            <p:cNvPr id="2690" name="Google Shape;2690;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2" name="Google Shape;2692;p21"/>
          <p:cNvSpPr/>
          <p:nvPr/>
        </p:nvSpPr>
        <p:spPr>
          <a:xfrm>
            <a:off x="7709300" y="48524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1"/>
          <p:cNvSpPr/>
          <p:nvPr/>
        </p:nvSpPr>
        <p:spPr>
          <a:xfrm>
            <a:off x="69597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4" name="Google Shape;2694;p21"/>
          <p:cNvGrpSpPr/>
          <p:nvPr/>
        </p:nvGrpSpPr>
        <p:grpSpPr>
          <a:xfrm>
            <a:off x="179163" y="3853625"/>
            <a:ext cx="37200" cy="1232425"/>
            <a:chOff x="367100" y="2392375"/>
            <a:chExt cx="37200" cy="1232425"/>
          </a:xfrm>
        </p:grpSpPr>
        <p:sp>
          <p:nvSpPr>
            <p:cNvPr id="2695" name="Google Shape;2695;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21"/>
          <p:cNvGrpSpPr/>
          <p:nvPr/>
        </p:nvGrpSpPr>
        <p:grpSpPr>
          <a:xfrm>
            <a:off x="4816463" y="4619300"/>
            <a:ext cx="37200" cy="833425"/>
            <a:chOff x="367100" y="2392375"/>
            <a:chExt cx="37200" cy="833425"/>
          </a:xfrm>
        </p:grpSpPr>
        <p:sp>
          <p:nvSpPr>
            <p:cNvPr id="2698" name="Google Shape;2698;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21"/>
          <p:cNvGrpSpPr/>
          <p:nvPr/>
        </p:nvGrpSpPr>
        <p:grpSpPr>
          <a:xfrm>
            <a:off x="5060725" y="3768675"/>
            <a:ext cx="37200" cy="1232425"/>
            <a:chOff x="367100" y="2392375"/>
            <a:chExt cx="37200" cy="1232425"/>
          </a:xfrm>
        </p:grpSpPr>
        <p:sp>
          <p:nvSpPr>
            <p:cNvPr id="2701" name="Google Shape;2701;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21"/>
          <p:cNvGrpSpPr/>
          <p:nvPr/>
        </p:nvGrpSpPr>
        <p:grpSpPr>
          <a:xfrm>
            <a:off x="3935100" y="3996150"/>
            <a:ext cx="37200" cy="2435125"/>
            <a:chOff x="367100" y="2392375"/>
            <a:chExt cx="37200" cy="2435125"/>
          </a:xfrm>
        </p:grpSpPr>
        <p:sp>
          <p:nvSpPr>
            <p:cNvPr id="2704" name="Google Shape;2704;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6" name="Google Shape;2706;p21"/>
          <p:cNvGrpSpPr/>
          <p:nvPr/>
        </p:nvGrpSpPr>
        <p:grpSpPr>
          <a:xfrm>
            <a:off x="4938588" y="3996138"/>
            <a:ext cx="37200" cy="2435125"/>
            <a:chOff x="367100" y="2392375"/>
            <a:chExt cx="37200" cy="2435125"/>
          </a:xfrm>
        </p:grpSpPr>
        <p:sp>
          <p:nvSpPr>
            <p:cNvPr id="2707" name="Google Shape;2707;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21"/>
          <p:cNvGrpSpPr/>
          <p:nvPr/>
        </p:nvGrpSpPr>
        <p:grpSpPr>
          <a:xfrm>
            <a:off x="4617500" y="2664188"/>
            <a:ext cx="37200" cy="2435125"/>
            <a:chOff x="367100" y="2392375"/>
            <a:chExt cx="37200" cy="2435125"/>
          </a:xfrm>
        </p:grpSpPr>
        <p:sp>
          <p:nvSpPr>
            <p:cNvPr id="2710" name="Google Shape;2710;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21"/>
          <p:cNvGrpSpPr/>
          <p:nvPr/>
        </p:nvGrpSpPr>
        <p:grpSpPr>
          <a:xfrm>
            <a:off x="4556113" y="4064088"/>
            <a:ext cx="37200" cy="1232425"/>
            <a:chOff x="367100" y="2392375"/>
            <a:chExt cx="37200" cy="1232425"/>
          </a:xfrm>
        </p:grpSpPr>
        <p:sp>
          <p:nvSpPr>
            <p:cNvPr id="2713" name="Google Shape;2713;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5" name="Google Shape;2715;p21"/>
          <p:cNvGrpSpPr/>
          <p:nvPr/>
        </p:nvGrpSpPr>
        <p:grpSpPr>
          <a:xfrm>
            <a:off x="555025" y="2785188"/>
            <a:ext cx="37200" cy="2435125"/>
            <a:chOff x="367100" y="2392375"/>
            <a:chExt cx="37200" cy="2435125"/>
          </a:xfrm>
        </p:grpSpPr>
        <p:sp>
          <p:nvSpPr>
            <p:cNvPr id="2716" name="Google Shape;2716;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8" name="Google Shape;2718;p21"/>
          <p:cNvGrpSpPr/>
          <p:nvPr/>
        </p:nvGrpSpPr>
        <p:grpSpPr>
          <a:xfrm>
            <a:off x="8650900" y="3608475"/>
            <a:ext cx="37200" cy="2435125"/>
            <a:chOff x="367100" y="2392375"/>
            <a:chExt cx="37200" cy="2435125"/>
          </a:xfrm>
        </p:grpSpPr>
        <p:sp>
          <p:nvSpPr>
            <p:cNvPr id="2719" name="Google Shape;2719;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21"/>
          <p:cNvGrpSpPr/>
          <p:nvPr/>
        </p:nvGrpSpPr>
        <p:grpSpPr>
          <a:xfrm>
            <a:off x="6413975" y="3853625"/>
            <a:ext cx="37200" cy="1232425"/>
            <a:chOff x="367100" y="2392375"/>
            <a:chExt cx="37200" cy="1232425"/>
          </a:xfrm>
        </p:grpSpPr>
        <p:sp>
          <p:nvSpPr>
            <p:cNvPr id="2722" name="Google Shape;2722;p2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4" name="Google Shape;2724;p21"/>
          <p:cNvGrpSpPr/>
          <p:nvPr/>
        </p:nvGrpSpPr>
        <p:grpSpPr>
          <a:xfrm>
            <a:off x="7642300" y="4409313"/>
            <a:ext cx="37200" cy="833425"/>
            <a:chOff x="367100" y="2392375"/>
            <a:chExt cx="37200" cy="833425"/>
          </a:xfrm>
        </p:grpSpPr>
        <p:sp>
          <p:nvSpPr>
            <p:cNvPr id="2725" name="Google Shape;2725;p2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7" name="Google Shape;2727;p21"/>
          <p:cNvGrpSpPr/>
          <p:nvPr/>
        </p:nvGrpSpPr>
        <p:grpSpPr>
          <a:xfrm>
            <a:off x="7139838" y="3669913"/>
            <a:ext cx="37200" cy="2435125"/>
            <a:chOff x="367100" y="2392375"/>
            <a:chExt cx="37200" cy="2435125"/>
          </a:xfrm>
        </p:grpSpPr>
        <p:sp>
          <p:nvSpPr>
            <p:cNvPr id="2728" name="Google Shape;2728;p2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0" name="Google Shape;2730;p21"/>
          <p:cNvSpPr txBox="1"/>
          <p:nvPr>
            <p:ph type="title"/>
          </p:nvPr>
        </p:nvSpPr>
        <p:spPr>
          <a:xfrm>
            <a:off x="4809450" y="1874550"/>
            <a:ext cx="3491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31" name="Google Shape;2731;p21"/>
          <p:cNvSpPr txBox="1"/>
          <p:nvPr>
            <p:ph idx="1" type="subTitle"/>
          </p:nvPr>
        </p:nvSpPr>
        <p:spPr>
          <a:xfrm>
            <a:off x="4809450" y="2447250"/>
            <a:ext cx="3491100" cy="82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732" name="Shape 2732"/>
        <p:cNvGrpSpPr/>
        <p:nvPr/>
      </p:nvGrpSpPr>
      <p:grpSpPr>
        <a:xfrm>
          <a:off x="0" y="0"/>
          <a:ext cx="0" cy="0"/>
          <a:chOff x="0" y="0"/>
          <a:chExt cx="0" cy="0"/>
        </a:xfrm>
      </p:grpSpPr>
      <p:grpSp>
        <p:nvGrpSpPr>
          <p:cNvPr id="2733" name="Google Shape;2733;p22"/>
          <p:cNvGrpSpPr/>
          <p:nvPr/>
        </p:nvGrpSpPr>
        <p:grpSpPr>
          <a:xfrm rot="-713369">
            <a:off x="2037146" y="4010454"/>
            <a:ext cx="7698892" cy="2422821"/>
            <a:chOff x="3025400" y="1754925"/>
            <a:chExt cx="7141649" cy="2247459"/>
          </a:xfrm>
        </p:grpSpPr>
        <p:sp>
          <p:nvSpPr>
            <p:cNvPr id="2734" name="Google Shape;2734;p22"/>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2"/>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2"/>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2"/>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2"/>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2"/>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2"/>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2"/>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2"/>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2"/>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2"/>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2"/>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2"/>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2"/>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2"/>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2"/>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2"/>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2"/>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2"/>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2"/>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2"/>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2"/>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2"/>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2"/>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2"/>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2"/>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2"/>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22"/>
          <p:cNvGrpSpPr/>
          <p:nvPr/>
        </p:nvGrpSpPr>
        <p:grpSpPr>
          <a:xfrm rot="1252621">
            <a:off x="-322028" y="4739011"/>
            <a:ext cx="7907926" cy="2488394"/>
            <a:chOff x="3025400" y="1754925"/>
            <a:chExt cx="7141649" cy="2247459"/>
          </a:xfrm>
        </p:grpSpPr>
        <p:sp>
          <p:nvSpPr>
            <p:cNvPr id="2762" name="Google Shape;2762;p22"/>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2"/>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2"/>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2"/>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2"/>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2"/>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2"/>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2"/>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2"/>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2"/>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2"/>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2"/>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2"/>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2"/>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2"/>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2"/>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2"/>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2"/>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2"/>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2"/>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2"/>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2"/>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2"/>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2"/>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2"/>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2"/>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2"/>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9" name="Google Shape;2789;p22"/>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2"/>
          <p:cNvSpPr/>
          <p:nvPr/>
        </p:nvSpPr>
        <p:spPr>
          <a:xfrm>
            <a:off x="3214375"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2"/>
          <p:cNvSpPr/>
          <p:nvPr/>
        </p:nvSpPr>
        <p:spPr>
          <a:xfrm>
            <a:off x="834050" y="43347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2"/>
          <p:cNvSpPr/>
          <p:nvPr/>
        </p:nvSpPr>
        <p:spPr>
          <a:xfrm>
            <a:off x="5990238" y="45431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2"/>
          <p:cNvSpPr/>
          <p:nvPr/>
        </p:nvSpPr>
        <p:spPr>
          <a:xfrm>
            <a:off x="7733625" y="3946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2"/>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2"/>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6" name="Google Shape;2796;p22"/>
          <p:cNvGrpSpPr/>
          <p:nvPr/>
        </p:nvGrpSpPr>
        <p:grpSpPr>
          <a:xfrm>
            <a:off x="367100" y="3091113"/>
            <a:ext cx="37200" cy="2435125"/>
            <a:chOff x="367100" y="2392375"/>
            <a:chExt cx="37200" cy="2435125"/>
          </a:xfrm>
        </p:grpSpPr>
        <p:sp>
          <p:nvSpPr>
            <p:cNvPr id="2797" name="Google Shape;2797;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22"/>
          <p:cNvGrpSpPr/>
          <p:nvPr/>
        </p:nvGrpSpPr>
        <p:grpSpPr>
          <a:xfrm>
            <a:off x="1496950" y="4428750"/>
            <a:ext cx="37200" cy="833425"/>
            <a:chOff x="367100" y="2392375"/>
            <a:chExt cx="37200" cy="833425"/>
          </a:xfrm>
        </p:grpSpPr>
        <p:sp>
          <p:nvSpPr>
            <p:cNvPr id="2800" name="Google Shape;2800;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2" name="Google Shape;2802;p22"/>
          <p:cNvGrpSpPr/>
          <p:nvPr/>
        </p:nvGrpSpPr>
        <p:grpSpPr>
          <a:xfrm>
            <a:off x="2528413" y="4025000"/>
            <a:ext cx="37200" cy="1232425"/>
            <a:chOff x="367100" y="2392375"/>
            <a:chExt cx="37200" cy="1232425"/>
          </a:xfrm>
        </p:grpSpPr>
        <p:sp>
          <p:nvSpPr>
            <p:cNvPr id="2803" name="Google Shape;2803;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22"/>
          <p:cNvGrpSpPr/>
          <p:nvPr/>
        </p:nvGrpSpPr>
        <p:grpSpPr>
          <a:xfrm>
            <a:off x="1733350" y="4390713"/>
            <a:ext cx="37200" cy="833425"/>
            <a:chOff x="367100" y="2392375"/>
            <a:chExt cx="37200" cy="833425"/>
          </a:xfrm>
        </p:grpSpPr>
        <p:sp>
          <p:nvSpPr>
            <p:cNvPr id="2806" name="Google Shape;2806;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8" name="Google Shape;2808;p22"/>
          <p:cNvGrpSpPr/>
          <p:nvPr/>
        </p:nvGrpSpPr>
        <p:grpSpPr>
          <a:xfrm>
            <a:off x="8607850" y="3252263"/>
            <a:ext cx="37200" cy="2435125"/>
            <a:chOff x="367100" y="2392375"/>
            <a:chExt cx="37200" cy="2435125"/>
          </a:xfrm>
        </p:grpSpPr>
        <p:sp>
          <p:nvSpPr>
            <p:cNvPr id="2809" name="Google Shape;2809;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22"/>
          <p:cNvGrpSpPr/>
          <p:nvPr/>
        </p:nvGrpSpPr>
        <p:grpSpPr>
          <a:xfrm>
            <a:off x="658425" y="4271275"/>
            <a:ext cx="37200" cy="1232425"/>
            <a:chOff x="367100" y="2392375"/>
            <a:chExt cx="37200" cy="1232425"/>
          </a:xfrm>
        </p:grpSpPr>
        <p:sp>
          <p:nvSpPr>
            <p:cNvPr id="2812" name="Google Shape;2812;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22"/>
          <p:cNvGrpSpPr/>
          <p:nvPr/>
        </p:nvGrpSpPr>
        <p:grpSpPr>
          <a:xfrm>
            <a:off x="3527900" y="4695525"/>
            <a:ext cx="37200" cy="833425"/>
            <a:chOff x="367100" y="2392375"/>
            <a:chExt cx="37200" cy="833425"/>
          </a:xfrm>
        </p:grpSpPr>
        <p:sp>
          <p:nvSpPr>
            <p:cNvPr id="2815" name="Google Shape;2815;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22"/>
          <p:cNvGrpSpPr/>
          <p:nvPr/>
        </p:nvGrpSpPr>
        <p:grpSpPr>
          <a:xfrm>
            <a:off x="2347800" y="4531513"/>
            <a:ext cx="37200" cy="833425"/>
            <a:chOff x="367100" y="2392375"/>
            <a:chExt cx="37200" cy="833425"/>
          </a:xfrm>
        </p:grpSpPr>
        <p:sp>
          <p:nvSpPr>
            <p:cNvPr id="2818" name="Google Shape;2818;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0" name="Google Shape;2820;p22"/>
          <p:cNvGrpSpPr/>
          <p:nvPr/>
        </p:nvGrpSpPr>
        <p:grpSpPr>
          <a:xfrm>
            <a:off x="7259438" y="4657088"/>
            <a:ext cx="37200" cy="833425"/>
            <a:chOff x="367100" y="2392375"/>
            <a:chExt cx="37200" cy="833425"/>
          </a:xfrm>
        </p:grpSpPr>
        <p:sp>
          <p:nvSpPr>
            <p:cNvPr id="2821" name="Google Shape;2821;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3" name="Google Shape;2823;p22"/>
          <p:cNvGrpSpPr/>
          <p:nvPr/>
        </p:nvGrpSpPr>
        <p:grpSpPr>
          <a:xfrm>
            <a:off x="5876450" y="4720788"/>
            <a:ext cx="37200" cy="833425"/>
            <a:chOff x="367100" y="2392375"/>
            <a:chExt cx="37200" cy="833425"/>
          </a:xfrm>
        </p:grpSpPr>
        <p:sp>
          <p:nvSpPr>
            <p:cNvPr id="2824" name="Google Shape;2824;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22"/>
          <p:cNvGrpSpPr/>
          <p:nvPr/>
        </p:nvGrpSpPr>
        <p:grpSpPr>
          <a:xfrm>
            <a:off x="5087700" y="4619313"/>
            <a:ext cx="37200" cy="833425"/>
            <a:chOff x="367100" y="2392375"/>
            <a:chExt cx="37200" cy="833425"/>
          </a:xfrm>
        </p:grpSpPr>
        <p:sp>
          <p:nvSpPr>
            <p:cNvPr id="2827" name="Google Shape;2827;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22"/>
          <p:cNvGrpSpPr/>
          <p:nvPr/>
        </p:nvGrpSpPr>
        <p:grpSpPr>
          <a:xfrm>
            <a:off x="6722900" y="4698500"/>
            <a:ext cx="37200" cy="1232425"/>
            <a:chOff x="367100" y="2392375"/>
            <a:chExt cx="37200" cy="1232425"/>
          </a:xfrm>
        </p:grpSpPr>
        <p:sp>
          <p:nvSpPr>
            <p:cNvPr id="2830" name="Google Shape;2830;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22"/>
          <p:cNvGrpSpPr/>
          <p:nvPr/>
        </p:nvGrpSpPr>
        <p:grpSpPr>
          <a:xfrm>
            <a:off x="7961675" y="4271275"/>
            <a:ext cx="37200" cy="833425"/>
            <a:chOff x="367100" y="2392375"/>
            <a:chExt cx="37200" cy="833425"/>
          </a:xfrm>
        </p:grpSpPr>
        <p:sp>
          <p:nvSpPr>
            <p:cNvPr id="2833" name="Google Shape;2833;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22"/>
          <p:cNvGrpSpPr/>
          <p:nvPr/>
        </p:nvGrpSpPr>
        <p:grpSpPr>
          <a:xfrm>
            <a:off x="8312775" y="4334738"/>
            <a:ext cx="37200" cy="833425"/>
            <a:chOff x="367100" y="2392375"/>
            <a:chExt cx="37200" cy="833425"/>
          </a:xfrm>
        </p:grpSpPr>
        <p:sp>
          <p:nvSpPr>
            <p:cNvPr id="2836" name="Google Shape;2836;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22"/>
          <p:cNvGrpSpPr/>
          <p:nvPr/>
        </p:nvGrpSpPr>
        <p:grpSpPr>
          <a:xfrm>
            <a:off x="8994688" y="4071775"/>
            <a:ext cx="37200" cy="1232425"/>
            <a:chOff x="367100" y="2392375"/>
            <a:chExt cx="37200" cy="1232425"/>
          </a:xfrm>
        </p:grpSpPr>
        <p:sp>
          <p:nvSpPr>
            <p:cNvPr id="2839" name="Google Shape;2839;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1" name="Google Shape;2841;p22"/>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2"/>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3" name="Google Shape;2843;p22"/>
          <p:cNvGrpSpPr/>
          <p:nvPr/>
        </p:nvGrpSpPr>
        <p:grpSpPr>
          <a:xfrm>
            <a:off x="179163" y="3853625"/>
            <a:ext cx="37200" cy="1232425"/>
            <a:chOff x="367100" y="2392375"/>
            <a:chExt cx="37200" cy="1232425"/>
          </a:xfrm>
        </p:grpSpPr>
        <p:sp>
          <p:nvSpPr>
            <p:cNvPr id="2844" name="Google Shape;2844;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22"/>
          <p:cNvGrpSpPr/>
          <p:nvPr/>
        </p:nvGrpSpPr>
        <p:grpSpPr>
          <a:xfrm>
            <a:off x="4435463" y="4771700"/>
            <a:ext cx="37200" cy="833425"/>
            <a:chOff x="367100" y="2392375"/>
            <a:chExt cx="37200" cy="833425"/>
          </a:xfrm>
        </p:grpSpPr>
        <p:sp>
          <p:nvSpPr>
            <p:cNvPr id="2847" name="Google Shape;2847;p2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22"/>
          <p:cNvGrpSpPr/>
          <p:nvPr/>
        </p:nvGrpSpPr>
        <p:grpSpPr>
          <a:xfrm>
            <a:off x="3121763" y="4191225"/>
            <a:ext cx="37200" cy="1232425"/>
            <a:chOff x="367100" y="2392375"/>
            <a:chExt cx="37200" cy="1232425"/>
          </a:xfrm>
        </p:grpSpPr>
        <p:sp>
          <p:nvSpPr>
            <p:cNvPr id="2850" name="Google Shape;2850;p2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22"/>
          <p:cNvGrpSpPr/>
          <p:nvPr/>
        </p:nvGrpSpPr>
        <p:grpSpPr>
          <a:xfrm>
            <a:off x="2067975" y="3755675"/>
            <a:ext cx="37200" cy="2435125"/>
            <a:chOff x="367100" y="2392375"/>
            <a:chExt cx="37200" cy="2435125"/>
          </a:xfrm>
        </p:grpSpPr>
        <p:sp>
          <p:nvSpPr>
            <p:cNvPr id="2853" name="Google Shape;2853;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5" name="Google Shape;2855;p22"/>
          <p:cNvGrpSpPr/>
          <p:nvPr/>
        </p:nvGrpSpPr>
        <p:grpSpPr>
          <a:xfrm>
            <a:off x="6400500" y="3856238"/>
            <a:ext cx="37200" cy="2435125"/>
            <a:chOff x="367100" y="2392375"/>
            <a:chExt cx="37200" cy="2435125"/>
          </a:xfrm>
        </p:grpSpPr>
        <p:sp>
          <p:nvSpPr>
            <p:cNvPr id="2856" name="Google Shape;2856;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8" name="Google Shape;2858;p22"/>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9" name="Google Shape;2859;p22"/>
          <p:cNvGrpSpPr/>
          <p:nvPr/>
        </p:nvGrpSpPr>
        <p:grpSpPr>
          <a:xfrm>
            <a:off x="7679063" y="3919925"/>
            <a:ext cx="37200" cy="2435125"/>
            <a:chOff x="367100" y="2392375"/>
            <a:chExt cx="37200" cy="2435125"/>
          </a:xfrm>
        </p:grpSpPr>
        <p:sp>
          <p:nvSpPr>
            <p:cNvPr id="2860" name="Google Shape;2860;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22"/>
          <p:cNvGrpSpPr/>
          <p:nvPr/>
        </p:nvGrpSpPr>
        <p:grpSpPr>
          <a:xfrm>
            <a:off x="8880050" y="2789013"/>
            <a:ext cx="37200" cy="2435125"/>
            <a:chOff x="367100" y="2392375"/>
            <a:chExt cx="37200" cy="2435125"/>
          </a:xfrm>
        </p:grpSpPr>
        <p:sp>
          <p:nvSpPr>
            <p:cNvPr id="2863" name="Google Shape;2863;p2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5" name="Google Shape;2865;p22"/>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66" name="Google Shape;2866;p22"/>
          <p:cNvSpPr txBox="1"/>
          <p:nvPr>
            <p:ph idx="2" type="title"/>
          </p:nvPr>
        </p:nvSpPr>
        <p:spPr>
          <a:xfrm>
            <a:off x="899825" y="2437650"/>
            <a:ext cx="2251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67" name="Google Shape;2867;p22"/>
          <p:cNvSpPr txBox="1"/>
          <p:nvPr>
            <p:ph idx="1" type="subTitle"/>
          </p:nvPr>
        </p:nvSpPr>
        <p:spPr>
          <a:xfrm>
            <a:off x="899825" y="2762875"/>
            <a:ext cx="22512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68" name="Google Shape;2868;p22"/>
          <p:cNvSpPr txBox="1"/>
          <p:nvPr>
            <p:ph idx="3" type="title"/>
          </p:nvPr>
        </p:nvSpPr>
        <p:spPr>
          <a:xfrm>
            <a:off x="3446525" y="3409475"/>
            <a:ext cx="2251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69" name="Google Shape;2869;p22"/>
          <p:cNvSpPr txBox="1"/>
          <p:nvPr>
            <p:ph idx="4" type="subTitle"/>
          </p:nvPr>
        </p:nvSpPr>
        <p:spPr>
          <a:xfrm>
            <a:off x="3446475" y="3734700"/>
            <a:ext cx="22512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0" name="Google Shape;2870;p22"/>
          <p:cNvSpPr txBox="1"/>
          <p:nvPr>
            <p:ph idx="5" type="title"/>
          </p:nvPr>
        </p:nvSpPr>
        <p:spPr>
          <a:xfrm>
            <a:off x="5993200" y="2437650"/>
            <a:ext cx="2251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71" name="Google Shape;2871;p22"/>
          <p:cNvSpPr txBox="1"/>
          <p:nvPr>
            <p:ph idx="6" type="subTitle"/>
          </p:nvPr>
        </p:nvSpPr>
        <p:spPr>
          <a:xfrm>
            <a:off x="5993200" y="2762875"/>
            <a:ext cx="22512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
    <p:spTree>
      <p:nvGrpSpPr>
        <p:cNvPr id="2872" name="Shape 2872"/>
        <p:cNvGrpSpPr/>
        <p:nvPr/>
      </p:nvGrpSpPr>
      <p:grpSpPr>
        <a:xfrm>
          <a:off x="0" y="0"/>
          <a:ext cx="0" cy="0"/>
          <a:chOff x="0" y="0"/>
          <a:chExt cx="0" cy="0"/>
        </a:xfrm>
      </p:grpSpPr>
      <p:sp>
        <p:nvSpPr>
          <p:cNvPr id="2873" name="Google Shape;2873;p23"/>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4" name="Google Shape;2874;p23"/>
          <p:cNvSpPr txBox="1"/>
          <p:nvPr>
            <p:ph idx="2" type="title"/>
          </p:nvPr>
        </p:nvSpPr>
        <p:spPr>
          <a:xfrm>
            <a:off x="937700" y="13786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75" name="Google Shape;2875;p23"/>
          <p:cNvSpPr txBox="1"/>
          <p:nvPr>
            <p:ph idx="1" type="subTitle"/>
          </p:nvPr>
        </p:nvSpPr>
        <p:spPr>
          <a:xfrm>
            <a:off x="937700" y="3643850"/>
            <a:ext cx="2175300" cy="66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6" name="Google Shape;2876;p23"/>
          <p:cNvSpPr txBox="1"/>
          <p:nvPr>
            <p:ph idx="3" type="title"/>
          </p:nvPr>
        </p:nvSpPr>
        <p:spPr>
          <a:xfrm>
            <a:off x="3484419" y="13786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77" name="Google Shape;2877;p23"/>
          <p:cNvSpPr txBox="1"/>
          <p:nvPr>
            <p:ph idx="4" type="subTitle"/>
          </p:nvPr>
        </p:nvSpPr>
        <p:spPr>
          <a:xfrm>
            <a:off x="3484422" y="3643850"/>
            <a:ext cx="2175300" cy="66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78" name="Google Shape;2878;p23"/>
          <p:cNvSpPr txBox="1"/>
          <p:nvPr>
            <p:ph idx="5" type="title"/>
          </p:nvPr>
        </p:nvSpPr>
        <p:spPr>
          <a:xfrm>
            <a:off x="6031146" y="137865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879" name="Google Shape;2879;p23"/>
          <p:cNvSpPr txBox="1"/>
          <p:nvPr>
            <p:ph idx="6" type="subTitle"/>
          </p:nvPr>
        </p:nvSpPr>
        <p:spPr>
          <a:xfrm>
            <a:off x="6031150" y="3643850"/>
            <a:ext cx="2175300" cy="66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880" name="Google Shape;2880;p23"/>
          <p:cNvGrpSpPr/>
          <p:nvPr/>
        </p:nvGrpSpPr>
        <p:grpSpPr>
          <a:xfrm>
            <a:off x="-3186765" y="3859853"/>
            <a:ext cx="17284220" cy="2870904"/>
            <a:chOff x="3025400" y="1754925"/>
            <a:chExt cx="7141649" cy="2247459"/>
          </a:xfrm>
        </p:grpSpPr>
        <p:sp>
          <p:nvSpPr>
            <p:cNvPr id="2881" name="Google Shape;2881;p23"/>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3"/>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3"/>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3"/>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3"/>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3"/>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3"/>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3"/>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3"/>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3"/>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3"/>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3"/>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3"/>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3"/>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3"/>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3"/>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3"/>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3"/>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3"/>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3"/>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3"/>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3"/>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3"/>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3"/>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3"/>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3"/>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3"/>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8" name="Google Shape;2908;p23"/>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3"/>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3"/>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3"/>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3"/>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3"/>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3"/>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3"/>
          <p:cNvSpPr/>
          <p:nvPr/>
        </p:nvSpPr>
        <p:spPr>
          <a:xfrm>
            <a:off x="131463" y="3708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6" name="Google Shape;2916;p23"/>
          <p:cNvGrpSpPr/>
          <p:nvPr/>
        </p:nvGrpSpPr>
        <p:grpSpPr>
          <a:xfrm>
            <a:off x="367100" y="3167313"/>
            <a:ext cx="37200" cy="2435125"/>
            <a:chOff x="367100" y="2392375"/>
            <a:chExt cx="37200" cy="2435125"/>
          </a:xfrm>
        </p:grpSpPr>
        <p:sp>
          <p:nvSpPr>
            <p:cNvPr id="2917" name="Google Shape;2917;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23"/>
          <p:cNvGrpSpPr/>
          <p:nvPr/>
        </p:nvGrpSpPr>
        <p:grpSpPr>
          <a:xfrm>
            <a:off x="1496950" y="4504950"/>
            <a:ext cx="37200" cy="833425"/>
            <a:chOff x="367100" y="2392375"/>
            <a:chExt cx="37200" cy="833425"/>
          </a:xfrm>
        </p:grpSpPr>
        <p:sp>
          <p:nvSpPr>
            <p:cNvPr id="2920" name="Google Shape;2920;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23"/>
          <p:cNvGrpSpPr/>
          <p:nvPr/>
        </p:nvGrpSpPr>
        <p:grpSpPr>
          <a:xfrm>
            <a:off x="2528413" y="4406000"/>
            <a:ext cx="37200" cy="1232425"/>
            <a:chOff x="367100" y="2392375"/>
            <a:chExt cx="37200" cy="1232425"/>
          </a:xfrm>
        </p:grpSpPr>
        <p:sp>
          <p:nvSpPr>
            <p:cNvPr id="2923" name="Google Shape;2923;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23"/>
          <p:cNvGrpSpPr/>
          <p:nvPr/>
        </p:nvGrpSpPr>
        <p:grpSpPr>
          <a:xfrm>
            <a:off x="1733350" y="4466913"/>
            <a:ext cx="37200" cy="833425"/>
            <a:chOff x="367100" y="2392375"/>
            <a:chExt cx="37200" cy="833425"/>
          </a:xfrm>
        </p:grpSpPr>
        <p:sp>
          <p:nvSpPr>
            <p:cNvPr id="2926" name="Google Shape;2926;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23"/>
          <p:cNvGrpSpPr/>
          <p:nvPr/>
        </p:nvGrpSpPr>
        <p:grpSpPr>
          <a:xfrm>
            <a:off x="8607850" y="3328463"/>
            <a:ext cx="37200" cy="2435125"/>
            <a:chOff x="367100" y="2392375"/>
            <a:chExt cx="37200" cy="2435125"/>
          </a:xfrm>
        </p:grpSpPr>
        <p:sp>
          <p:nvSpPr>
            <p:cNvPr id="2929" name="Google Shape;2929;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1" name="Google Shape;2931;p23"/>
          <p:cNvGrpSpPr/>
          <p:nvPr/>
        </p:nvGrpSpPr>
        <p:grpSpPr>
          <a:xfrm>
            <a:off x="658425" y="4347475"/>
            <a:ext cx="37200" cy="1232425"/>
            <a:chOff x="367100" y="2392375"/>
            <a:chExt cx="37200" cy="1232425"/>
          </a:xfrm>
        </p:grpSpPr>
        <p:sp>
          <p:nvSpPr>
            <p:cNvPr id="2932" name="Google Shape;2932;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23"/>
          <p:cNvGrpSpPr/>
          <p:nvPr/>
        </p:nvGrpSpPr>
        <p:grpSpPr>
          <a:xfrm>
            <a:off x="3527900" y="4771725"/>
            <a:ext cx="37200" cy="833425"/>
            <a:chOff x="367100" y="2392375"/>
            <a:chExt cx="37200" cy="833425"/>
          </a:xfrm>
        </p:grpSpPr>
        <p:sp>
          <p:nvSpPr>
            <p:cNvPr id="2935" name="Google Shape;2935;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23"/>
          <p:cNvGrpSpPr/>
          <p:nvPr/>
        </p:nvGrpSpPr>
        <p:grpSpPr>
          <a:xfrm>
            <a:off x="2347800" y="4607713"/>
            <a:ext cx="37200" cy="833425"/>
            <a:chOff x="367100" y="2392375"/>
            <a:chExt cx="37200" cy="833425"/>
          </a:xfrm>
        </p:grpSpPr>
        <p:sp>
          <p:nvSpPr>
            <p:cNvPr id="2938" name="Google Shape;2938;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0" name="Google Shape;2940;p23"/>
          <p:cNvGrpSpPr/>
          <p:nvPr/>
        </p:nvGrpSpPr>
        <p:grpSpPr>
          <a:xfrm>
            <a:off x="7259438" y="4733288"/>
            <a:ext cx="37200" cy="833425"/>
            <a:chOff x="367100" y="2392375"/>
            <a:chExt cx="37200" cy="833425"/>
          </a:xfrm>
        </p:grpSpPr>
        <p:sp>
          <p:nvSpPr>
            <p:cNvPr id="2941" name="Google Shape;2941;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3" name="Google Shape;2943;p23"/>
          <p:cNvGrpSpPr/>
          <p:nvPr/>
        </p:nvGrpSpPr>
        <p:grpSpPr>
          <a:xfrm>
            <a:off x="5876450" y="4796988"/>
            <a:ext cx="37200" cy="833425"/>
            <a:chOff x="367100" y="2392375"/>
            <a:chExt cx="37200" cy="833425"/>
          </a:xfrm>
        </p:grpSpPr>
        <p:sp>
          <p:nvSpPr>
            <p:cNvPr id="2944" name="Google Shape;2944;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23"/>
          <p:cNvGrpSpPr/>
          <p:nvPr/>
        </p:nvGrpSpPr>
        <p:grpSpPr>
          <a:xfrm>
            <a:off x="5087700" y="4695513"/>
            <a:ext cx="37200" cy="833425"/>
            <a:chOff x="367100" y="2392375"/>
            <a:chExt cx="37200" cy="833425"/>
          </a:xfrm>
        </p:grpSpPr>
        <p:sp>
          <p:nvSpPr>
            <p:cNvPr id="2947" name="Google Shape;2947;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23"/>
          <p:cNvGrpSpPr/>
          <p:nvPr/>
        </p:nvGrpSpPr>
        <p:grpSpPr>
          <a:xfrm>
            <a:off x="6722900" y="4774700"/>
            <a:ext cx="37200" cy="1232425"/>
            <a:chOff x="367100" y="2392375"/>
            <a:chExt cx="37200" cy="1232425"/>
          </a:xfrm>
        </p:grpSpPr>
        <p:sp>
          <p:nvSpPr>
            <p:cNvPr id="2950" name="Google Shape;2950;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23"/>
          <p:cNvGrpSpPr/>
          <p:nvPr/>
        </p:nvGrpSpPr>
        <p:grpSpPr>
          <a:xfrm>
            <a:off x="7961675" y="4347475"/>
            <a:ext cx="37200" cy="833425"/>
            <a:chOff x="367100" y="2392375"/>
            <a:chExt cx="37200" cy="833425"/>
          </a:xfrm>
        </p:grpSpPr>
        <p:sp>
          <p:nvSpPr>
            <p:cNvPr id="2953" name="Google Shape;2953;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23"/>
          <p:cNvGrpSpPr/>
          <p:nvPr/>
        </p:nvGrpSpPr>
        <p:grpSpPr>
          <a:xfrm>
            <a:off x="8312775" y="4410938"/>
            <a:ext cx="37200" cy="833425"/>
            <a:chOff x="367100" y="2392375"/>
            <a:chExt cx="37200" cy="833425"/>
          </a:xfrm>
        </p:grpSpPr>
        <p:sp>
          <p:nvSpPr>
            <p:cNvPr id="2956" name="Google Shape;2956;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23"/>
          <p:cNvGrpSpPr/>
          <p:nvPr/>
        </p:nvGrpSpPr>
        <p:grpSpPr>
          <a:xfrm>
            <a:off x="8994688" y="4147975"/>
            <a:ext cx="37200" cy="1232425"/>
            <a:chOff x="367100" y="2392375"/>
            <a:chExt cx="37200" cy="1232425"/>
          </a:xfrm>
        </p:grpSpPr>
        <p:sp>
          <p:nvSpPr>
            <p:cNvPr id="2959" name="Google Shape;2959;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1" name="Google Shape;2961;p23"/>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3"/>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3" name="Google Shape;2963;p23"/>
          <p:cNvGrpSpPr/>
          <p:nvPr/>
        </p:nvGrpSpPr>
        <p:grpSpPr>
          <a:xfrm>
            <a:off x="179163" y="3929825"/>
            <a:ext cx="37200" cy="1232425"/>
            <a:chOff x="367100" y="2392375"/>
            <a:chExt cx="37200" cy="1232425"/>
          </a:xfrm>
        </p:grpSpPr>
        <p:sp>
          <p:nvSpPr>
            <p:cNvPr id="2964" name="Google Shape;2964;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23"/>
          <p:cNvGrpSpPr/>
          <p:nvPr/>
        </p:nvGrpSpPr>
        <p:grpSpPr>
          <a:xfrm>
            <a:off x="4435463" y="4847900"/>
            <a:ext cx="37200" cy="833425"/>
            <a:chOff x="367100" y="2392375"/>
            <a:chExt cx="37200" cy="833425"/>
          </a:xfrm>
        </p:grpSpPr>
        <p:sp>
          <p:nvSpPr>
            <p:cNvPr id="2967" name="Google Shape;2967;p2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23"/>
          <p:cNvGrpSpPr/>
          <p:nvPr/>
        </p:nvGrpSpPr>
        <p:grpSpPr>
          <a:xfrm>
            <a:off x="3121763" y="4572225"/>
            <a:ext cx="37200" cy="1232425"/>
            <a:chOff x="367100" y="2392375"/>
            <a:chExt cx="37200" cy="1232425"/>
          </a:xfrm>
        </p:grpSpPr>
        <p:sp>
          <p:nvSpPr>
            <p:cNvPr id="2970" name="Google Shape;2970;p2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23"/>
          <p:cNvGrpSpPr/>
          <p:nvPr/>
        </p:nvGrpSpPr>
        <p:grpSpPr>
          <a:xfrm>
            <a:off x="924975" y="4365275"/>
            <a:ext cx="37200" cy="2435125"/>
            <a:chOff x="367100" y="2392375"/>
            <a:chExt cx="37200" cy="2435125"/>
          </a:xfrm>
        </p:grpSpPr>
        <p:sp>
          <p:nvSpPr>
            <p:cNvPr id="2973" name="Google Shape;2973;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23"/>
          <p:cNvGrpSpPr/>
          <p:nvPr/>
        </p:nvGrpSpPr>
        <p:grpSpPr>
          <a:xfrm>
            <a:off x="6400500" y="4694438"/>
            <a:ext cx="37200" cy="2435125"/>
            <a:chOff x="367100" y="2392375"/>
            <a:chExt cx="37200" cy="2435125"/>
          </a:xfrm>
        </p:grpSpPr>
        <p:sp>
          <p:nvSpPr>
            <p:cNvPr id="2976" name="Google Shape;2976;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8" name="Google Shape;2978;p23"/>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3"/>
          <p:cNvSpPr/>
          <p:nvPr/>
        </p:nvSpPr>
        <p:spPr>
          <a:xfrm>
            <a:off x="3677475" y="4530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0" name="Google Shape;2980;p23"/>
          <p:cNvGrpSpPr/>
          <p:nvPr/>
        </p:nvGrpSpPr>
        <p:grpSpPr>
          <a:xfrm>
            <a:off x="7679063" y="4758125"/>
            <a:ext cx="37200" cy="2435125"/>
            <a:chOff x="367100" y="2392375"/>
            <a:chExt cx="37200" cy="2435125"/>
          </a:xfrm>
        </p:grpSpPr>
        <p:sp>
          <p:nvSpPr>
            <p:cNvPr id="2981" name="Google Shape;2981;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23"/>
          <p:cNvGrpSpPr/>
          <p:nvPr/>
        </p:nvGrpSpPr>
        <p:grpSpPr>
          <a:xfrm>
            <a:off x="8880050" y="2865213"/>
            <a:ext cx="37200" cy="2435125"/>
            <a:chOff x="367100" y="2392375"/>
            <a:chExt cx="37200" cy="2435125"/>
          </a:xfrm>
        </p:grpSpPr>
        <p:sp>
          <p:nvSpPr>
            <p:cNvPr id="2984" name="Google Shape;2984;p2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6_1">
    <p:spTree>
      <p:nvGrpSpPr>
        <p:cNvPr id="2986" name="Shape 2986"/>
        <p:cNvGrpSpPr/>
        <p:nvPr/>
      </p:nvGrpSpPr>
      <p:grpSpPr>
        <a:xfrm>
          <a:off x="0" y="0"/>
          <a:ext cx="0" cy="0"/>
          <a:chOff x="0" y="0"/>
          <a:chExt cx="0" cy="0"/>
        </a:xfrm>
      </p:grpSpPr>
      <p:grpSp>
        <p:nvGrpSpPr>
          <p:cNvPr id="2987" name="Google Shape;2987;p24"/>
          <p:cNvGrpSpPr/>
          <p:nvPr/>
        </p:nvGrpSpPr>
        <p:grpSpPr>
          <a:xfrm>
            <a:off x="-1062082" y="4617713"/>
            <a:ext cx="12412449" cy="1979733"/>
            <a:chOff x="516575" y="1696975"/>
            <a:chExt cx="2290500" cy="365325"/>
          </a:xfrm>
        </p:grpSpPr>
        <p:sp>
          <p:nvSpPr>
            <p:cNvPr id="2988" name="Google Shape;2988;p24"/>
            <p:cNvSpPr/>
            <p:nvPr/>
          </p:nvSpPr>
          <p:spPr>
            <a:xfrm>
              <a:off x="630750" y="1696975"/>
              <a:ext cx="2046075" cy="192250"/>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4"/>
            <p:cNvSpPr/>
            <p:nvPr/>
          </p:nvSpPr>
          <p:spPr>
            <a:xfrm>
              <a:off x="623175" y="1702925"/>
              <a:ext cx="2062350" cy="195900"/>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4"/>
            <p:cNvSpPr/>
            <p:nvPr/>
          </p:nvSpPr>
          <p:spPr>
            <a:xfrm>
              <a:off x="615600" y="1708775"/>
              <a:ext cx="2078625" cy="20075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4"/>
            <p:cNvSpPr/>
            <p:nvPr/>
          </p:nvSpPr>
          <p:spPr>
            <a:xfrm>
              <a:off x="608000" y="1714800"/>
              <a:ext cx="2094925" cy="205875"/>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4"/>
            <p:cNvSpPr/>
            <p:nvPr/>
          </p:nvSpPr>
          <p:spPr>
            <a:xfrm>
              <a:off x="600425" y="1720625"/>
              <a:ext cx="2111200" cy="211200"/>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4"/>
            <p:cNvSpPr/>
            <p:nvPr/>
          </p:nvSpPr>
          <p:spPr>
            <a:xfrm>
              <a:off x="592625" y="1726225"/>
              <a:ext cx="2127700" cy="217200"/>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4"/>
            <p:cNvSpPr/>
            <p:nvPr/>
          </p:nvSpPr>
          <p:spPr>
            <a:xfrm>
              <a:off x="585050" y="1732025"/>
              <a:ext cx="2143975" cy="223000"/>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4"/>
            <p:cNvSpPr/>
            <p:nvPr/>
          </p:nvSpPr>
          <p:spPr>
            <a:xfrm>
              <a:off x="577450" y="1737750"/>
              <a:ext cx="2160050" cy="229100"/>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4"/>
            <p:cNvSpPr/>
            <p:nvPr/>
          </p:nvSpPr>
          <p:spPr>
            <a:xfrm>
              <a:off x="569875" y="1743525"/>
              <a:ext cx="2176325" cy="235150"/>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4"/>
            <p:cNvSpPr/>
            <p:nvPr/>
          </p:nvSpPr>
          <p:spPr>
            <a:xfrm>
              <a:off x="562300" y="1749300"/>
              <a:ext cx="2192575" cy="2412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4"/>
            <p:cNvSpPr/>
            <p:nvPr/>
          </p:nvSpPr>
          <p:spPr>
            <a:xfrm>
              <a:off x="554700" y="1754925"/>
              <a:ext cx="2208875" cy="24737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4"/>
            <p:cNvSpPr/>
            <p:nvPr/>
          </p:nvSpPr>
          <p:spPr>
            <a:xfrm>
              <a:off x="547125" y="1760625"/>
              <a:ext cx="2225150" cy="253725"/>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4"/>
            <p:cNvSpPr/>
            <p:nvPr/>
          </p:nvSpPr>
          <p:spPr>
            <a:xfrm>
              <a:off x="539550" y="1766225"/>
              <a:ext cx="2241425" cy="259950"/>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4"/>
            <p:cNvSpPr/>
            <p:nvPr/>
          </p:nvSpPr>
          <p:spPr>
            <a:xfrm>
              <a:off x="531725" y="1771750"/>
              <a:ext cx="2257950" cy="26647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4"/>
            <p:cNvSpPr/>
            <p:nvPr/>
          </p:nvSpPr>
          <p:spPr>
            <a:xfrm>
              <a:off x="524150" y="1776275"/>
              <a:ext cx="2274225" cy="274200"/>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4"/>
            <p:cNvSpPr/>
            <p:nvPr/>
          </p:nvSpPr>
          <p:spPr>
            <a:xfrm>
              <a:off x="516575" y="1774375"/>
              <a:ext cx="2290500" cy="287925"/>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24"/>
          <p:cNvGrpSpPr/>
          <p:nvPr/>
        </p:nvGrpSpPr>
        <p:grpSpPr>
          <a:xfrm rot="10800000">
            <a:off x="5659718" y="4465313"/>
            <a:ext cx="12412449" cy="1979733"/>
            <a:chOff x="516575" y="1696975"/>
            <a:chExt cx="2290500" cy="365325"/>
          </a:xfrm>
        </p:grpSpPr>
        <p:sp>
          <p:nvSpPr>
            <p:cNvPr id="3005" name="Google Shape;3005;p24"/>
            <p:cNvSpPr/>
            <p:nvPr/>
          </p:nvSpPr>
          <p:spPr>
            <a:xfrm>
              <a:off x="630750" y="1696975"/>
              <a:ext cx="2046075" cy="192250"/>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4"/>
            <p:cNvSpPr/>
            <p:nvPr/>
          </p:nvSpPr>
          <p:spPr>
            <a:xfrm>
              <a:off x="623175" y="1702925"/>
              <a:ext cx="2062350" cy="195900"/>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4"/>
            <p:cNvSpPr/>
            <p:nvPr/>
          </p:nvSpPr>
          <p:spPr>
            <a:xfrm>
              <a:off x="615600" y="1708775"/>
              <a:ext cx="2078625" cy="20075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4"/>
            <p:cNvSpPr/>
            <p:nvPr/>
          </p:nvSpPr>
          <p:spPr>
            <a:xfrm>
              <a:off x="608000" y="1714800"/>
              <a:ext cx="2094925" cy="205875"/>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4"/>
            <p:cNvSpPr/>
            <p:nvPr/>
          </p:nvSpPr>
          <p:spPr>
            <a:xfrm>
              <a:off x="600425" y="1720625"/>
              <a:ext cx="2111200" cy="211200"/>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4"/>
            <p:cNvSpPr/>
            <p:nvPr/>
          </p:nvSpPr>
          <p:spPr>
            <a:xfrm>
              <a:off x="592625" y="1726225"/>
              <a:ext cx="2127700" cy="217200"/>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4"/>
            <p:cNvSpPr/>
            <p:nvPr/>
          </p:nvSpPr>
          <p:spPr>
            <a:xfrm>
              <a:off x="585050" y="1732025"/>
              <a:ext cx="2143975" cy="223000"/>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4"/>
            <p:cNvSpPr/>
            <p:nvPr/>
          </p:nvSpPr>
          <p:spPr>
            <a:xfrm>
              <a:off x="577450" y="1737750"/>
              <a:ext cx="2160050" cy="229100"/>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4"/>
            <p:cNvSpPr/>
            <p:nvPr/>
          </p:nvSpPr>
          <p:spPr>
            <a:xfrm>
              <a:off x="569875" y="1743525"/>
              <a:ext cx="2176325" cy="235150"/>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4"/>
            <p:cNvSpPr/>
            <p:nvPr/>
          </p:nvSpPr>
          <p:spPr>
            <a:xfrm>
              <a:off x="562300" y="1749300"/>
              <a:ext cx="2192575" cy="2412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4"/>
            <p:cNvSpPr/>
            <p:nvPr/>
          </p:nvSpPr>
          <p:spPr>
            <a:xfrm>
              <a:off x="554700" y="1754925"/>
              <a:ext cx="2208875" cy="24737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4"/>
            <p:cNvSpPr/>
            <p:nvPr/>
          </p:nvSpPr>
          <p:spPr>
            <a:xfrm>
              <a:off x="547125" y="1760625"/>
              <a:ext cx="2225150" cy="253725"/>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4"/>
            <p:cNvSpPr/>
            <p:nvPr/>
          </p:nvSpPr>
          <p:spPr>
            <a:xfrm>
              <a:off x="539550" y="1766225"/>
              <a:ext cx="2241425" cy="259950"/>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4"/>
            <p:cNvSpPr/>
            <p:nvPr/>
          </p:nvSpPr>
          <p:spPr>
            <a:xfrm>
              <a:off x="531725" y="1771750"/>
              <a:ext cx="2257950" cy="26647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4"/>
            <p:cNvSpPr/>
            <p:nvPr/>
          </p:nvSpPr>
          <p:spPr>
            <a:xfrm>
              <a:off x="524150" y="1776275"/>
              <a:ext cx="2274225" cy="274200"/>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4"/>
            <p:cNvSpPr/>
            <p:nvPr/>
          </p:nvSpPr>
          <p:spPr>
            <a:xfrm>
              <a:off x="516575" y="1774375"/>
              <a:ext cx="2290500" cy="287925"/>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1" name="Google Shape;3021;p24"/>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4"/>
          <p:cNvSpPr/>
          <p:nvPr/>
        </p:nvSpPr>
        <p:spPr>
          <a:xfrm>
            <a:off x="3214375"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4"/>
          <p:cNvSpPr/>
          <p:nvPr/>
        </p:nvSpPr>
        <p:spPr>
          <a:xfrm>
            <a:off x="834050" y="46395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4"/>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4"/>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4"/>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4"/>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24"/>
          <p:cNvGrpSpPr/>
          <p:nvPr/>
        </p:nvGrpSpPr>
        <p:grpSpPr>
          <a:xfrm>
            <a:off x="367100" y="3395913"/>
            <a:ext cx="37200" cy="2435125"/>
            <a:chOff x="367100" y="2392375"/>
            <a:chExt cx="37200" cy="2435125"/>
          </a:xfrm>
        </p:grpSpPr>
        <p:sp>
          <p:nvSpPr>
            <p:cNvPr id="3029" name="Google Shape;3029;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24"/>
          <p:cNvGrpSpPr/>
          <p:nvPr/>
        </p:nvGrpSpPr>
        <p:grpSpPr>
          <a:xfrm>
            <a:off x="1496950" y="4733550"/>
            <a:ext cx="37200" cy="833425"/>
            <a:chOff x="367100" y="2392375"/>
            <a:chExt cx="37200" cy="833425"/>
          </a:xfrm>
        </p:grpSpPr>
        <p:sp>
          <p:nvSpPr>
            <p:cNvPr id="3032" name="Google Shape;3032;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4" name="Google Shape;3034;p24"/>
          <p:cNvGrpSpPr/>
          <p:nvPr/>
        </p:nvGrpSpPr>
        <p:grpSpPr>
          <a:xfrm>
            <a:off x="2528413" y="4329800"/>
            <a:ext cx="37200" cy="1232425"/>
            <a:chOff x="367100" y="2392375"/>
            <a:chExt cx="37200" cy="1232425"/>
          </a:xfrm>
        </p:grpSpPr>
        <p:sp>
          <p:nvSpPr>
            <p:cNvPr id="3035" name="Google Shape;3035;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24"/>
          <p:cNvGrpSpPr/>
          <p:nvPr/>
        </p:nvGrpSpPr>
        <p:grpSpPr>
          <a:xfrm>
            <a:off x="1733350" y="4695513"/>
            <a:ext cx="37200" cy="833425"/>
            <a:chOff x="367100" y="2392375"/>
            <a:chExt cx="37200" cy="833425"/>
          </a:xfrm>
        </p:grpSpPr>
        <p:sp>
          <p:nvSpPr>
            <p:cNvPr id="3038" name="Google Shape;303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24"/>
          <p:cNvGrpSpPr/>
          <p:nvPr/>
        </p:nvGrpSpPr>
        <p:grpSpPr>
          <a:xfrm>
            <a:off x="8607850" y="3557063"/>
            <a:ext cx="37200" cy="2435125"/>
            <a:chOff x="367100" y="2392375"/>
            <a:chExt cx="37200" cy="2435125"/>
          </a:xfrm>
        </p:grpSpPr>
        <p:sp>
          <p:nvSpPr>
            <p:cNvPr id="3041" name="Google Shape;3041;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24"/>
          <p:cNvGrpSpPr/>
          <p:nvPr/>
        </p:nvGrpSpPr>
        <p:grpSpPr>
          <a:xfrm>
            <a:off x="658425" y="4576075"/>
            <a:ext cx="37200" cy="1232425"/>
            <a:chOff x="367100" y="2392375"/>
            <a:chExt cx="37200" cy="1232425"/>
          </a:xfrm>
        </p:grpSpPr>
        <p:sp>
          <p:nvSpPr>
            <p:cNvPr id="3044" name="Google Shape;3044;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24"/>
          <p:cNvGrpSpPr/>
          <p:nvPr/>
        </p:nvGrpSpPr>
        <p:grpSpPr>
          <a:xfrm>
            <a:off x="3527900" y="5000325"/>
            <a:ext cx="37200" cy="833425"/>
            <a:chOff x="367100" y="2392375"/>
            <a:chExt cx="37200" cy="833425"/>
          </a:xfrm>
        </p:grpSpPr>
        <p:sp>
          <p:nvSpPr>
            <p:cNvPr id="3047" name="Google Shape;3047;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24"/>
          <p:cNvGrpSpPr/>
          <p:nvPr/>
        </p:nvGrpSpPr>
        <p:grpSpPr>
          <a:xfrm>
            <a:off x="2347800" y="4836313"/>
            <a:ext cx="37200" cy="833425"/>
            <a:chOff x="367100" y="2392375"/>
            <a:chExt cx="37200" cy="833425"/>
          </a:xfrm>
        </p:grpSpPr>
        <p:sp>
          <p:nvSpPr>
            <p:cNvPr id="3050" name="Google Shape;3050;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24"/>
          <p:cNvGrpSpPr/>
          <p:nvPr/>
        </p:nvGrpSpPr>
        <p:grpSpPr>
          <a:xfrm>
            <a:off x="7259438" y="4961888"/>
            <a:ext cx="37200" cy="833425"/>
            <a:chOff x="367100" y="2392375"/>
            <a:chExt cx="37200" cy="833425"/>
          </a:xfrm>
        </p:grpSpPr>
        <p:sp>
          <p:nvSpPr>
            <p:cNvPr id="3053" name="Google Shape;3053;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24"/>
          <p:cNvGrpSpPr/>
          <p:nvPr/>
        </p:nvGrpSpPr>
        <p:grpSpPr>
          <a:xfrm>
            <a:off x="5876450" y="5025588"/>
            <a:ext cx="37200" cy="833425"/>
            <a:chOff x="367100" y="2392375"/>
            <a:chExt cx="37200" cy="833425"/>
          </a:xfrm>
        </p:grpSpPr>
        <p:sp>
          <p:nvSpPr>
            <p:cNvPr id="3056" name="Google Shape;3056;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24"/>
          <p:cNvGrpSpPr/>
          <p:nvPr/>
        </p:nvGrpSpPr>
        <p:grpSpPr>
          <a:xfrm>
            <a:off x="5087700" y="4924113"/>
            <a:ext cx="37200" cy="833425"/>
            <a:chOff x="367100" y="2392375"/>
            <a:chExt cx="37200" cy="833425"/>
          </a:xfrm>
        </p:grpSpPr>
        <p:sp>
          <p:nvSpPr>
            <p:cNvPr id="3059" name="Google Shape;3059;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1" name="Google Shape;3061;p24"/>
          <p:cNvGrpSpPr/>
          <p:nvPr/>
        </p:nvGrpSpPr>
        <p:grpSpPr>
          <a:xfrm>
            <a:off x="6722900" y="5003300"/>
            <a:ext cx="37200" cy="1232425"/>
            <a:chOff x="367100" y="2392375"/>
            <a:chExt cx="37200" cy="1232425"/>
          </a:xfrm>
        </p:grpSpPr>
        <p:sp>
          <p:nvSpPr>
            <p:cNvPr id="3062" name="Google Shape;3062;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24"/>
          <p:cNvGrpSpPr/>
          <p:nvPr/>
        </p:nvGrpSpPr>
        <p:grpSpPr>
          <a:xfrm>
            <a:off x="7961675" y="4576075"/>
            <a:ext cx="37200" cy="833425"/>
            <a:chOff x="367100" y="2392375"/>
            <a:chExt cx="37200" cy="833425"/>
          </a:xfrm>
        </p:grpSpPr>
        <p:sp>
          <p:nvSpPr>
            <p:cNvPr id="3065" name="Google Shape;3065;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24"/>
          <p:cNvGrpSpPr/>
          <p:nvPr/>
        </p:nvGrpSpPr>
        <p:grpSpPr>
          <a:xfrm>
            <a:off x="8312775" y="4639538"/>
            <a:ext cx="37200" cy="833425"/>
            <a:chOff x="367100" y="2392375"/>
            <a:chExt cx="37200" cy="833425"/>
          </a:xfrm>
        </p:grpSpPr>
        <p:sp>
          <p:nvSpPr>
            <p:cNvPr id="3068" name="Google Shape;306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0" name="Google Shape;3070;p24"/>
          <p:cNvGrpSpPr/>
          <p:nvPr/>
        </p:nvGrpSpPr>
        <p:grpSpPr>
          <a:xfrm>
            <a:off x="8994688" y="4376575"/>
            <a:ext cx="37200" cy="1232425"/>
            <a:chOff x="367100" y="2392375"/>
            <a:chExt cx="37200" cy="1232425"/>
          </a:xfrm>
        </p:grpSpPr>
        <p:sp>
          <p:nvSpPr>
            <p:cNvPr id="3071" name="Google Shape;3071;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3" name="Google Shape;3073;p24"/>
          <p:cNvSpPr/>
          <p:nvPr/>
        </p:nvSpPr>
        <p:spPr>
          <a:xfrm>
            <a:off x="6807341" y="51261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4" name="Google Shape;3074;p24"/>
          <p:cNvGrpSpPr/>
          <p:nvPr/>
        </p:nvGrpSpPr>
        <p:grpSpPr>
          <a:xfrm>
            <a:off x="179163" y="4158425"/>
            <a:ext cx="37200" cy="1232425"/>
            <a:chOff x="367100" y="2392375"/>
            <a:chExt cx="37200" cy="1232425"/>
          </a:xfrm>
        </p:grpSpPr>
        <p:sp>
          <p:nvSpPr>
            <p:cNvPr id="3075" name="Google Shape;3075;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7" name="Google Shape;3077;p24"/>
          <p:cNvGrpSpPr/>
          <p:nvPr/>
        </p:nvGrpSpPr>
        <p:grpSpPr>
          <a:xfrm>
            <a:off x="4435463" y="5076500"/>
            <a:ext cx="37200" cy="833425"/>
            <a:chOff x="367100" y="2392375"/>
            <a:chExt cx="37200" cy="833425"/>
          </a:xfrm>
        </p:grpSpPr>
        <p:sp>
          <p:nvSpPr>
            <p:cNvPr id="3078" name="Google Shape;3078;p2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24"/>
          <p:cNvGrpSpPr/>
          <p:nvPr/>
        </p:nvGrpSpPr>
        <p:grpSpPr>
          <a:xfrm>
            <a:off x="3121763" y="4496025"/>
            <a:ext cx="37200" cy="1232425"/>
            <a:chOff x="367100" y="2392375"/>
            <a:chExt cx="37200" cy="1232425"/>
          </a:xfrm>
        </p:grpSpPr>
        <p:sp>
          <p:nvSpPr>
            <p:cNvPr id="3081" name="Google Shape;3081;p2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24"/>
          <p:cNvGrpSpPr/>
          <p:nvPr/>
        </p:nvGrpSpPr>
        <p:grpSpPr>
          <a:xfrm>
            <a:off x="1053675" y="4060475"/>
            <a:ext cx="37200" cy="2435125"/>
            <a:chOff x="367100" y="2392375"/>
            <a:chExt cx="37200" cy="2435125"/>
          </a:xfrm>
        </p:grpSpPr>
        <p:sp>
          <p:nvSpPr>
            <p:cNvPr id="3084" name="Google Shape;3084;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24"/>
          <p:cNvGrpSpPr/>
          <p:nvPr/>
        </p:nvGrpSpPr>
        <p:grpSpPr>
          <a:xfrm>
            <a:off x="6101263" y="4161038"/>
            <a:ext cx="37200" cy="2435125"/>
            <a:chOff x="367100" y="2392375"/>
            <a:chExt cx="37200" cy="2435125"/>
          </a:xfrm>
        </p:grpSpPr>
        <p:sp>
          <p:nvSpPr>
            <p:cNvPr id="3087" name="Google Shape;3087;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24"/>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0" name="Google Shape;3090;p24"/>
          <p:cNvGrpSpPr/>
          <p:nvPr/>
        </p:nvGrpSpPr>
        <p:grpSpPr>
          <a:xfrm>
            <a:off x="7761438" y="4275650"/>
            <a:ext cx="37200" cy="2435125"/>
            <a:chOff x="367100" y="2392375"/>
            <a:chExt cx="37200" cy="2435125"/>
          </a:xfrm>
        </p:grpSpPr>
        <p:sp>
          <p:nvSpPr>
            <p:cNvPr id="3091" name="Google Shape;3091;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24"/>
          <p:cNvGrpSpPr/>
          <p:nvPr/>
        </p:nvGrpSpPr>
        <p:grpSpPr>
          <a:xfrm>
            <a:off x="8880050" y="3093813"/>
            <a:ext cx="37200" cy="2435125"/>
            <a:chOff x="367100" y="2392375"/>
            <a:chExt cx="37200" cy="2435125"/>
          </a:xfrm>
        </p:grpSpPr>
        <p:sp>
          <p:nvSpPr>
            <p:cNvPr id="3094" name="Google Shape;3094;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24"/>
          <p:cNvGrpSpPr/>
          <p:nvPr/>
        </p:nvGrpSpPr>
        <p:grpSpPr>
          <a:xfrm>
            <a:off x="3407038" y="4060475"/>
            <a:ext cx="37200" cy="2435125"/>
            <a:chOff x="367100" y="2392375"/>
            <a:chExt cx="37200" cy="2435125"/>
          </a:xfrm>
        </p:grpSpPr>
        <p:sp>
          <p:nvSpPr>
            <p:cNvPr id="3097" name="Google Shape;3097;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24"/>
          <p:cNvGrpSpPr/>
          <p:nvPr/>
        </p:nvGrpSpPr>
        <p:grpSpPr>
          <a:xfrm>
            <a:off x="5684350" y="4024275"/>
            <a:ext cx="37200" cy="2435125"/>
            <a:chOff x="367100" y="2392375"/>
            <a:chExt cx="37200" cy="2435125"/>
          </a:xfrm>
        </p:grpSpPr>
        <p:sp>
          <p:nvSpPr>
            <p:cNvPr id="3100" name="Google Shape;3100;p2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2" name="Google Shape;3102;p24"/>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03" name="Google Shape;3103;p24"/>
          <p:cNvSpPr txBox="1"/>
          <p:nvPr>
            <p:ph idx="2" type="title"/>
          </p:nvPr>
        </p:nvSpPr>
        <p:spPr>
          <a:xfrm>
            <a:off x="937700" y="2726027"/>
            <a:ext cx="21753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104" name="Google Shape;3104;p24"/>
          <p:cNvSpPr txBox="1"/>
          <p:nvPr>
            <p:ph idx="1" type="subTitle"/>
          </p:nvPr>
        </p:nvSpPr>
        <p:spPr>
          <a:xfrm>
            <a:off x="937700" y="3081981"/>
            <a:ext cx="21753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05" name="Google Shape;3105;p24"/>
          <p:cNvSpPr txBox="1"/>
          <p:nvPr>
            <p:ph idx="3" type="title"/>
          </p:nvPr>
        </p:nvSpPr>
        <p:spPr>
          <a:xfrm>
            <a:off x="3484425" y="2726027"/>
            <a:ext cx="21753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106" name="Google Shape;3106;p24"/>
          <p:cNvSpPr txBox="1"/>
          <p:nvPr>
            <p:ph idx="4" type="subTitle"/>
          </p:nvPr>
        </p:nvSpPr>
        <p:spPr>
          <a:xfrm>
            <a:off x="3484421" y="3081981"/>
            <a:ext cx="21753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07" name="Google Shape;3107;p24"/>
          <p:cNvSpPr txBox="1"/>
          <p:nvPr>
            <p:ph idx="5" type="title"/>
          </p:nvPr>
        </p:nvSpPr>
        <p:spPr>
          <a:xfrm>
            <a:off x="6031149" y="2726027"/>
            <a:ext cx="21753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108" name="Google Shape;3108;p24"/>
          <p:cNvSpPr txBox="1"/>
          <p:nvPr>
            <p:ph idx="6" type="subTitle"/>
          </p:nvPr>
        </p:nvSpPr>
        <p:spPr>
          <a:xfrm>
            <a:off x="6031148" y="3081981"/>
            <a:ext cx="21753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09" name="Google Shape;3109;p24"/>
          <p:cNvSpPr txBox="1"/>
          <p:nvPr>
            <p:ph hasCustomPrompt="1" idx="7" type="title"/>
          </p:nvPr>
        </p:nvSpPr>
        <p:spPr>
          <a:xfrm>
            <a:off x="1502000" y="1342018"/>
            <a:ext cx="1046700" cy="44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110" name="Google Shape;3110;p24"/>
          <p:cNvSpPr txBox="1"/>
          <p:nvPr>
            <p:ph hasCustomPrompt="1" idx="8" type="title"/>
          </p:nvPr>
        </p:nvSpPr>
        <p:spPr>
          <a:xfrm>
            <a:off x="4048721" y="1342093"/>
            <a:ext cx="1046700" cy="44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111" name="Google Shape;3111;p24"/>
          <p:cNvSpPr txBox="1"/>
          <p:nvPr>
            <p:ph hasCustomPrompt="1" idx="9" type="title"/>
          </p:nvPr>
        </p:nvSpPr>
        <p:spPr>
          <a:xfrm>
            <a:off x="6595448" y="1342093"/>
            <a:ext cx="1046700" cy="44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112" name="Google Shape;3112;p24"/>
          <p:cNvSpPr/>
          <p:nvPr/>
        </p:nvSpPr>
        <p:spPr>
          <a:xfrm>
            <a:off x="8868638" y="2630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4"/>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4"/>
          <p:cNvSpPr/>
          <p:nvPr/>
        </p:nvSpPr>
        <p:spPr>
          <a:xfrm>
            <a:off x="-319712" y="27855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
  <p:cSld name="CUSTOM_14">
    <p:spTree>
      <p:nvGrpSpPr>
        <p:cNvPr id="3115" name="Shape 3115"/>
        <p:cNvGrpSpPr/>
        <p:nvPr/>
      </p:nvGrpSpPr>
      <p:grpSpPr>
        <a:xfrm>
          <a:off x="0" y="0"/>
          <a:ext cx="0" cy="0"/>
          <a:chOff x="0" y="0"/>
          <a:chExt cx="0" cy="0"/>
        </a:xfrm>
      </p:grpSpPr>
      <p:grpSp>
        <p:nvGrpSpPr>
          <p:cNvPr id="3116" name="Google Shape;3116;p25"/>
          <p:cNvGrpSpPr/>
          <p:nvPr/>
        </p:nvGrpSpPr>
        <p:grpSpPr>
          <a:xfrm rot="1911680">
            <a:off x="-642270" y="1993946"/>
            <a:ext cx="10425014" cy="5803563"/>
            <a:chOff x="411750" y="2489850"/>
            <a:chExt cx="3341229" cy="1860049"/>
          </a:xfrm>
        </p:grpSpPr>
        <p:sp>
          <p:nvSpPr>
            <p:cNvPr id="3117" name="Google Shape;3117;p25"/>
            <p:cNvSpPr/>
            <p:nvPr/>
          </p:nvSpPr>
          <p:spPr>
            <a:xfrm>
              <a:off x="411750" y="2784692"/>
              <a:ext cx="2968932" cy="1447325"/>
            </a:xfrm>
            <a:custGeom>
              <a:rect b="b" l="l" r="r" t="t"/>
              <a:pathLst>
                <a:path extrusionOk="0" h="24102" w="49441">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5"/>
            <p:cNvSpPr/>
            <p:nvPr/>
          </p:nvSpPr>
          <p:spPr>
            <a:xfrm>
              <a:off x="454085" y="2779347"/>
              <a:ext cx="2942150" cy="1450568"/>
            </a:xfrm>
            <a:custGeom>
              <a:rect b="b" l="l" r="r" t="t"/>
              <a:pathLst>
                <a:path extrusionOk="0" h="24156" w="48995">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5"/>
            <p:cNvSpPr/>
            <p:nvPr/>
          </p:nvSpPr>
          <p:spPr>
            <a:xfrm>
              <a:off x="496359" y="2771781"/>
              <a:ext cx="2914887" cy="1456513"/>
            </a:xfrm>
            <a:custGeom>
              <a:rect b="b" l="l" r="r" t="t"/>
              <a:pathLst>
                <a:path extrusionOk="0" h="24255" w="48541">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5"/>
            <p:cNvSpPr/>
            <p:nvPr/>
          </p:nvSpPr>
          <p:spPr>
            <a:xfrm>
              <a:off x="539235" y="2763434"/>
              <a:ext cx="2887564" cy="1463238"/>
            </a:xfrm>
            <a:custGeom>
              <a:rect b="b" l="l" r="r" t="t"/>
              <a:pathLst>
                <a:path extrusionOk="0" h="24367" w="48086">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5"/>
            <p:cNvSpPr/>
            <p:nvPr/>
          </p:nvSpPr>
          <p:spPr>
            <a:xfrm>
              <a:off x="581569" y="2753166"/>
              <a:ext cx="2860182" cy="1474047"/>
            </a:xfrm>
            <a:custGeom>
              <a:rect b="b" l="l" r="r" t="t"/>
              <a:pathLst>
                <a:path extrusionOk="0" h="24547" w="4763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5"/>
            <p:cNvSpPr/>
            <p:nvPr/>
          </p:nvSpPr>
          <p:spPr>
            <a:xfrm>
              <a:off x="624444" y="2741576"/>
              <a:ext cx="2832859" cy="1485097"/>
            </a:xfrm>
            <a:custGeom>
              <a:rect b="b" l="l" r="r" t="t"/>
              <a:pathLst>
                <a:path extrusionOk="0" h="24731" w="47175">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5"/>
            <p:cNvSpPr/>
            <p:nvPr/>
          </p:nvSpPr>
          <p:spPr>
            <a:xfrm>
              <a:off x="666719" y="2728245"/>
              <a:ext cx="2806137" cy="1499509"/>
            </a:xfrm>
            <a:custGeom>
              <a:rect b="b" l="l" r="r" t="t"/>
              <a:pathLst>
                <a:path extrusionOk="0" h="24971" w="4673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5"/>
            <p:cNvSpPr/>
            <p:nvPr/>
          </p:nvSpPr>
          <p:spPr>
            <a:xfrm>
              <a:off x="709594" y="2714854"/>
              <a:ext cx="2779294" cy="1515062"/>
            </a:xfrm>
            <a:custGeom>
              <a:rect b="b" l="l" r="r" t="t"/>
              <a:pathLst>
                <a:path extrusionOk="0" h="25230" w="46283">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5"/>
            <p:cNvSpPr/>
            <p:nvPr/>
          </p:nvSpPr>
          <p:spPr>
            <a:xfrm>
              <a:off x="751929" y="2702004"/>
              <a:ext cx="2752512" cy="1530014"/>
            </a:xfrm>
            <a:custGeom>
              <a:rect b="b" l="l" r="r" t="t"/>
              <a:pathLst>
                <a:path extrusionOk="0" h="25479" w="45837">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5"/>
            <p:cNvSpPr/>
            <p:nvPr/>
          </p:nvSpPr>
          <p:spPr>
            <a:xfrm>
              <a:off x="794264" y="2688613"/>
              <a:ext cx="2725730" cy="1546107"/>
            </a:xfrm>
            <a:custGeom>
              <a:rect b="b" l="l" r="r" t="t"/>
              <a:pathLst>
                <a:path extrusionOk="0" h="25747" w="45391">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5"/>
            <p:cNvSpPr/>
            <p:nvPr/>
          </p:nvSpPr>
          <p:spPr>
            <a:xfrm>
              <a:off x="837079" y="2675222"/>
              <a:ext cx="2698947" cy="1563762"/>
            </a:xfrm>
            <a:custGeom>
              <a:rect b="b" l="l" r="r" t="t"/>
              <a:pathLst>
                <a:path extrusionOk="0" h="26041" w="44945">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5"/>
            <p:cNvSpPr/>
            <p:nvPr/>
          </p:nvSpPr>
          <p:spPr>
            <a:xfrm>
              <a:off x="879413" y="2662371"/>
              <a:ext cx="2672165" cy="1581417"/>
            </a:xfrm>
            <a:custGeom>
              <a:rect b="b" l="l" r="r" t="t"/>
              <a:pathLst>
                <a:path extrusionOk="0" h="26335" w="44499">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5"/>
            <p:cNvSpPr/>
            <p:nvPr/>
          </p:nvSpPr>
          <p:spPr>
            <a:xfrm>
              <a:off x="921748" y="2648980"/>
              <a:ext cx="2645383" cy="1600753"/>
            </a:xfrm>
            <a:custGeom>
              <a:rect b="b" l="l" r="r" t="t"/>
              <a:pathLst>
                <a:path extrusionOk="0" h="26657" w="44053">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5"/>
            <p:cNvSpPr/>
            <p:nvPr/>
          </p:nvSpPr>
          <p:spPr>
            <a:xfrm>
              <a:off x="964563" y="2635589"/>
              <a:ext cx="2618120" cy="1620569"/>
            </a:xfrm>
            <a:custGeom>
              <a:rect b="b" l="l" r="r" t="t"/>
              <a:pathLst>
                <a:path extrusionOk="0" h="26987" w="43599">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5"/>
            <p:cNvSpPr/>
            <p:nvPr/>
          </p:nvSpPr>
          <p:spPr>
            <a:xfrm>
              <a:off x="1006898" y="2622739"/>
              <a:ext cx="2591818" cy="1640926"/>
            </a:xfrm>
            <a:custGeom>
              <a:rect b="b" l="l" r="r" t="t"/>
              <a:pathLst>
                <a:path extrusionOk="0" h="27326" w="43161">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5"/>
            <p:cNvSpPr/>
            <p:nvPr/>
          </p:nvSpPr>
          <p:spPr>
            <a:xfrm>
              <a:off x="1049233" y="2609348"/>
              <a:ext cx="2565036" cy="1662304"/>
            </a:xfrm>
            <a:custGeom>
              <a:rect b="b" l="l" r="r" t="t"/>
              <a:pathLst>
                <a:path extrusionOk="0" h="27682" w="42715">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5"/>
            <p:cNvSpPr/>
            <p:nvPr/>
          </p:nvSpPr>
          <p:spPr>
            <a:xfrm>
              <a:off x="1091567" y="2596437"/>
              <a:ext cx="2538253" cy="1683802"/>
            </a:xfrm>
            <a:custGeom>
              <a:rect b="b" l="l" r="r" t="t"/>
              <a:pathLst>
                <a:path extrusionOk="0" h="28040" w="42269">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5"/>
            <p:cNvSpPr/>
            <p:nvPr/>
          </p:nvSpPr>
          <p:spPr>
            <a:xfrm>
              <a:off x="1133902" y="2583046"/>
              <a:ext cx="2511411" cy="1705780"/>
            </a:xfrm>
            <a:custGeom>
              <a:rect b="b" l="l" r="r" t="t"/>
              <a:pathLst>
                <a:path extrusionOk="0" h="28406" w="41822">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5"/>
            <p:cNvSpPr/>
            <p:nvPr/>
          </p:nvSpPr>
          <p:spPr>
            <a:xfrm>
              <a:off x="1176177" y="2569655"/>
              <a:ext cx="2484148" cy="1728239"/>
            </a:xfrm>
            <a:custGeom>
              <a:rect b="b" l="l" r="r" t="t"/>
              <a:pathLst>
                <a:path extrusionOk="0" h="28780" w="41368">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5"/>
            <p:cNvSpPr/>
            <p:nvPr/>
          </p:nvSpPr>
          <p:spPr>
            <a:xfrm>
              <a:off x="1218511" y="2556805"/>
              <a:ext cx="2457366" cy="1749677"/>
            </a:xfrm>
            <a:custGeom>
              <a:rect b="b" l="l" r="r" t="t"/>
              <a:pathLst>
                <a:path extrusionOk="0" h="29137" w="40922">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5"/>
            <p:cNvSpPr/>
            <p:nvPr/>
          </p:nvSpPr>
          <p:spPr>
            <a:xfrm>
              <a:off x="1260846" y="2543414"/>
              <a:ext cx="2430584" cy="1771655"/>
            </a:xfrm>
            <a:custGeom>
              <a:rect b="b" l="l" r="r" t="t"/>
              <a:pathLst>
                <a:path extrusionOk="0" h="29503" w="40476">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5"/>
            <p:cNvSpPr/>
            <p:nvPr/>
          </p:nvSpPr>
          <p:spPr>
            <a:xfrm>
              <a:off x="1303181" y="2530023"/>
              <a:ext cx="2403741" cy="1794174"/>
            </a:xfrm>
            <a:custGeom>
              <a:rect b="b" l="l" r="r" t="t"/>
              <a:pathLst>
                <a:path extrusionOk="0" h="29878" w="40029">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5"/>
            <p:cNvSpPr/>
            <p:nvPr/>
          </p:nvSpPr>
          <p:spPr>
            <a:xfrm>
              <a:off x="1345456" y="2516632"/>
              <a:ext cx="2377019" cy="1816092"/>
            </a:xfrm>
            <a:custGeom>
              <a:rect b="b" l="l" r="r" t="t"/>
              <a:pathLst>
                <a:path extrusionOk="0" h="30243" w="39584">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5"/>
            <p:cNvSpPr/>
            <p:nvPr/>
          </p:nvSpPr>
          <p:spPr>
            <a:xfrm>
              <a:off x="1387790" y="2503241"/>
              <a:ext cx="2350237" cy="1838070"/>
            </a:xfrm>
            <a:custGeom>
              <a:rect b="b" l="l" r="r" t="t"/>
              <a:pathLst>
                <a:path extrusionOk="0" h="30609" w="39138">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5"/>
            <p:cNvSpPr/>
            <p:nvPr/>
          </p:nvSpPr>
          <p:spPr>
            <a:xfrm>
              <a:off x="1430125" y="2489850"/>
              <a:ext cx="2322854" cy="1860049"/>
            </a:xfrm>
            <a:custGeom>
              <a:rect b="b" l="l" r="r" t="t"/>
              <a:pathLst>
                <a:path extrusionOk="0" h="30975" w="38682">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2" name="Google Shape;3142;p25"/>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5"/>
          <p:cNvSpPr/>
          <p:nvPr/>
        </p:nvSpPr>
        <p:spPr>
          <a:xfrm>
            <a:off x="3230363" y="44960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5"/>
          <p:cNvSpPr/>
          <p:nvPr/>
        </p:nvSpPr>
        <p:spPr>
          <a:xfrm>
            <a:off x="1088638" y="4275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5"/>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5"/>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5"/>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5"/>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9" name="Google Shape;3149;p25"/>
          <p:cNvGrpSpPr/>
          <p:nvPr/>
        </p:nvGrpSpPr>
        <p:grpSpPr>
          <a:xfrm>
            <a:off x="367100" y="3395913"/>
            <a:ext cx="37200" cy="2435125"/>
            <a:chOff x="367100" y="2392375"/>
            <a:chExt cx="37200" cy="2435125"/>
          </a:xfrm>
        </p:grpSpPr>
        <p:sp>
          <p:nvSpPr>
            <p:cNvPr id="3150" name="Google Shape;3150;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25"/>
          <p:cNvGrpSpPr/>
          <p:nvPr/>
        </p:nvGrpSpPr>
        <p:grpSpPr>
          <a:xfrm>
            <a:off x="1496950" y="4733550"/>
            <a:ext cx="37200" cy="833425"/>
            <a:chOff x="367100" y="2392375"/>
            <a:chExt cx="37200" cy="833425"/>
          </a:xfrm>
        </p:grpSpPr>
        <p:sp>
          <p:nvSpPr>
            <p:cNvPr id="3153" name="Google Shape;3153;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25"/>
          <p:cNvGrpSpPr/>
          <p:nvPr/>
        </p:nvGrpSpPr>
        <p:grpSpPr>
          <a:xfrm>
            <a:off x="995688" y="4724625"/>
            <a:ext cx="37200" cy="1232425"/>
            <a:chOff x="367100" y="2392375"/>
            <a:chExt cx="37200" cy="1232425"/>
          </a:xfrm>
        </p:grpSpPr>
        <p:sp>
          <p:nvSpPr>
            <p:cNvPr id="3156" name="Google Shape;3156;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25"/>
          <p:cNvGrpSpPr/>
          <p:nvPr/>
        </p:nvGrpSpPr>
        <p:grpSpPr>
          <a:xfrm>
            <a:off x="1733350" y="4695513"/>
            <a:ext cx="37200" cy="833425"/>
            <a:chOff x="367100" y="2392375"/>
            <a:chExt cx="37200" cy="833425"/>
          </a:xfrm>
        </p:grpSpPr>
        <p:sp>
          <p:nvSpPr>
            <p:cNvPr id="3159" name="Google Shape;3159;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25"/>
          <p:cNvGrpSpPr/>
          <p:nvPr/>
        </p:nvGrpSpPr>
        <p:grpSpPr>
          <a:xfrm>
            <a:off x="8607850" y="3557063"/>
            <a:ext cx="37200" cy="2435125"/>
            <a:chOff x="367100" y="2392375"/>
            <a:chExt cx="37200" cy="2435125"/>
          </a:xfrm>
        </p:grpSpPr>
        <p:sp>
          <p:nvSpPr>
            <p:cNvPr id="3162" name="Google Shape;3162;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25"/>
          <p:cNvGrpSpPr/>
          <p:nvPr/>
        </p:nvGrpSpPr>
        <p:grpSpPr>
          <a:xfrm>
            <a:off x="658425" y="4576075"/>
            <a:ext cx="37200" cy="1232425"/>
            <a:chOff x="367100" y="2392375"/>
            <a:chExt cx="37200" cy="1232425"/>
          </a:xfrm>
        </p:grpSpPr>
        <p:sp>
          <p:nvSpPr>
            <p:cNvPr id="3165" name="Google Shape;3165;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7" name="Google Shape;3167;p25"/>
          <p:cNvGrpSpPr/>
          <p:nvPr/>
        </p:nvGrpSpPr>
        <p:grpSpPr>
          <a:xfrm>
            <a:off x="3527900" y="5000325"/>
            <a:ext cx="37200" cy="833425"/>
            <a:chOff x="367100" y="2392375"/>
            <a:chExt cx="37200" cy="833425"/>
          </a:xfrm>
        </p:grpSpPr>
        <p:sp>
          <p:nvSpPr>
            <p:cNvPr id="3168" name="Google Shape;3168;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25"/>
          <p:cNvGrpSpPr/>
          <p:nvPr/>
        </p:nvGrpSpPr>
        <p:grpSpPr>
          <a:xfrm>
            <a:off x="2347800" y="4836313"/>
            <a:ext cx="37200" cy="833425"/>
            <a:chOff x="367100" y="2392375"/>
            <a:chExt cx="37200" cy="833425"/>
          </a:xfrm>
        </p:grpSpPr>
        <p:sp>
          <p:nvSpPr>
            <p:cNvPr id="3171" name="Google Shape;3171;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25"/>
          <p:cNvGrpSpPr/>
          <p:nvPr/>
        </p:nvGrpSpPr>
        <p:grpSpPr>
          <a:xfrm>
            <a:off x="7259438" y="4961888"/>
            <a:ext cx="37200" cy="833425"/>
            <a:chOff x="367100" y="2392375"/>
            <a:chExt cx="37200" cy="833425"/>
          </a:xfrm>
        </p:grpSpPr>
        <p:sp>
          <p:nvSpPr>
            <p:cNvPr id="3174" name="Google Shape;3174;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6" name="Google Shape;3176;p25"/>
          <p:cNvGrpSpPr/>
          <p:nvPr/>
        </p:nvGrpSpPr>
        <p:grpSpPr>
          <a:xfrm>
            <a:off x="5876450" y="5025588"/>
            <a:ext cx="37200" cy="833425"/>
            <a:chOff x="367100" y="2392375"/>
            <a:chExt cx="37200" cy="833425"/>
          </a:xfrm>
        </p:grpSpPr>
        <p:sp>
          <p:nvSpPr>
            <p:cNvPr id="3177" name="Google Shape;3177;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25"/>
          <p:cNvGrpSpPr/>
          <p:nvPr/>
        </p:nvGrpSpPr>
        <p:grpSpPr>
          <a:xfrm>
            <a:off x="5087700" y="4924113"/>
            <a:ext cx="37200" cy="833425"/>
            <a:chOff x="367100" y="2392375"/>
            <a:chExt cx="37200" cy="833425"/>
          </a:xfrm>
        </p:grpSpPr>
        <p:sp>
          <p:nvSpPr>
            <p:cNvPr id="3180" name="Google Shape;3180;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2" name="Google Shape;3182;p25"/>
          <p:cNvGrpSpPr/>
          <p:nvPr/>
        </p:nvGrpSpPr>
        <p:grpSpPr>
          <a:xfrm>
            <a:off x="6722900" y="5003300"/>
            <a:ext cx="37200" cy="1232425"/>
            <a:chOff x="367100" y="2392375"/>
            <a:chExt cx="37200" cy="1232425"/>
          </a:xfrm>
        </p:grpSpPr>
        <p:sp>
          <p:nvSpPr>
            <p:cNvPr id="3183" name="Google Shape;3183;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25"/>
          <p:cNvGrpSpPr/>
          <p:nvPr/>
        </p:nvGrpSpPr>
        <p:grpSpPr>
          <a:xfrm>
            <a:off x="7961675" y="4576075"/>
            <a:ext cx="37200" cy="833425"/>
            <a:chOff x="367100" y="2392375"/>
            <a:chExt cx="37200" cy="833425"/>
          </a:xfrm>
        </p:grpSpPr>
        <p:sp>
          <p:nvSpPr>
            <p:cNvPr id="3186" name="Google Shape;3186;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25"/>
          <p:cNvGrpSpPr/>
          <p:nvPr/>
        </p:nvGrpSpPr>
        <p:grpSpPr>
          <a:xfrm>
            <a:off x="8312775" y="4639538"/>
            <a:ext cx="37200" cy="833425"/>
            <a:chOff x="367100" y="2392375"/>
            <a:chExt cx="37200" cy="833425"/>
          </a:xfrm>
        </p:grpSpPr>
        <p:sp>
          <p:nvSpPr>
            <p:cNvPr id="3189" name="Google Shape;3189;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1" name="Google Shape;3191;p25"/>
          <p:cNvGrpSpPr/>
          <p:nvPr/>
        </p:nvGrpSpPr>
        <p:grpSpPr>
          <a:xfrm>
            <a:off x="8994688" y="4376575"/>
            <a:ext cx="37200" cy="1232425"/>
            <a:chOff x="367100" y="2392375"/>
            <a:chExt cx="37200" cy="1232425"/>
          </a:xfrm>
        </p:grpSpPr>
        <p:sp>
          <p:nvSpPr>
            <p:cNvPr id="3192" name="Google Shape;3192;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25"/>
          <p:cNvGrpSpPr/>
          <p:nvPr/>
        </p:nvGrpSpPr>
        <p:grpSpPr>
          <a:xfrm>
            <a:off x="179163" y="4158425"/>
            <a:ext cx="37200" cy="1232425"/>
            <a:chOff x="367100" y="2392375"/>
            <a:chExt cx="37200" cy="1232425"/>
          </a:xfrm>
        </p:grpSpPr>
        <p:sp>
          <p:nvSpPr>
            <p:cNvPr id="3195" name="Google Shape;3195;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25"/>
          <p:cNvGrpSpPr/>
          <p:nvPr/>
        </p:nvGrpSpPr>
        <p:grpSpPr>
          <a:xfrm>
            <a:off x="4435463" y="5076500"/>
            <a:ext cx="37200" cy="833425"/>
            <a:chOff x="367100" y="2392375"/>
            <a:chExt cx="37200" cy="833425"/>
          </a:xfrm>
        </p:grpSpPr>
        <p:sp>
          <p:nvSpPr>
            <p:cNvPr id="3198" name="Google Shape;3198;p2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25"/>
          <p:cNvGrpSpPr/>
          <p:nvPr/>
        </p:nvGrpSpPr>
        <p:grpSpPr>
          <a:xfrm>
            <a:off x="3121763" y="4496025"/>
            <a:ext cx="37200" cy="1232425"/>
            <a:chOff x="367100" y="2392375"/>
            <a:chExt cx="37200" cy="1232425"/>
          </a:xfrm>
        </p:grpSpPr>
        <p:sp>
          <p:nvSpPr>
            <p:cNvPr id="3201" name="Google Shape;3201;p2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25"/>
          <p:cNvGrpSpPr/>
          <p:nvPr/>
        </p:nvGrpSpPr>
        <p:grpSpPr>
          <a:xfrm>
            <a:off x="542463" y="3775225"/>
            <a:ext cx="37200" cy="2435125"/>
            <a:chOff x="367100" y="2392375"/>
            <a:chExt cx="37200" cy="2435125"/>
          </a:xfrm>
        </p:grpSpPr>
        <p:sp>
          <p:nvSpPr>
            <p:cNvPr id="3204" name="Google Shape;3204;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25"/>
          <p:cNvGrpSpPr/>
          <p:nvPr/>
        </p:nvGrpSpPr>
        <p:grpSpPr>
          <a:xfrm>
            <a:off x="5937800" y="4199463"/>
            <a:ext cx="37200" cy="2435125"/>
            <a:chOff x="367100" y="2392375"/>
            <a:chExt cx="37200" cy="2435125"/>
          </a:xfrm>
        </p:grpSpPr>
        <p:sp>
          <p:nvSpPr>
            <p:cNvPr id="3207" name="Google Shape;3207;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9" name="Google Shape;3209;p25"/>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0" name="Google Shape;3210;p25"/>
          <p:cNvGrpSpPr/>
          <p:nvPr/>
        </p:nvGrpSpPr>
        <p:grpSpPr>
          <a:xfrm>
            <a:off x="8743938" y="3932700"/>
            <a:ext cx="37200" cy="2435125"/>
            <a:chOff x="367100" y="2392375"/>
            <a:chExt cx="37200" cy="2435125"/>
          </a:xfrm>
        </p:grpSpPr>
        <p:sp>
          <p:nvSpPr>
            <p:cNvPr id="3211" name="Google Shape;3211;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3" name="Google Shape;3213;p25"/>
          <p:cNvGrpSpPr/>
          <p:nvPr/>
        </p:nvGrpSpPr>
        <p:grpSpPr>
          <a:xfrm>
            <a:off x="8880050" y="3093813"/>
            <a:ext cx="37200" cy="2435125"/>
            <a:chOff x="367100" y="2392375"/>
            <a:chExt cx="37200" cy="2435125"/>
          </a:xfrm>
        </p:grpSpPr>
        <p:sp>
          <p:nvSpPr>
            <p:cNvPr id="3214" name="Google Shape;3214;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25"/>
          <p:cNvGrpSpPr/>
          <p:nvPr/>
        </p:nvGrpSpPr>
        <p:grpSpPr>
          <a:xfrm>
            <a:off x="3407038" y="4060475"/>
            <a:ext cx="37200" cy="2435125"/>
            <a:chOff x="367100" y="2392375"/>
            <a:chExt cx="37200" cy="2435125"/>
          </a:xfrm>
        </p:grpSpPr>
        <p:sp>
          <p:nvSpPr>
            <p:cNvPr id="3217" name="Google Shape;3217;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25"/>
          <p:cNvGrpSpPr/>
          <p:nvPr/>
        </p:nvGrpSpPr>
        <p:grpSpPr>
          <a:xfrm>
            <a:off x="5684350" y="4024275"/>
            <a:ext cx="37200" cy="2435125"/>
            <a:chOff x="367100" y="2392375"/>
            <a:chExt cx="37200" cy="2435125"/>
          </a:xfrm>
        </p:grpSpPr>
        <p:sp>
          <p:nvSpPr>
            <p:cNvPr id="3220" name="Google Shape;3220;p2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2" name="Google Shape;3222;p25"/>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5"/>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24" name="Google Shape;3224;p25"/>
          <p:cNvSpPr txBox="1"/>
          <p:nvPr>
            <p:ph idx="2" type="title"/>
          </p:nvPr>
        </p:nvSpPr>
        <p:spPr>
          <a:xfrm>
            <a:off x="905750" y="3310787"/>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5" name="Google Shape;3225;p25"/>
          <p:cNvSpPr txBox="1"/>
          <p:nvPr>
            <p:ph idx="1" type="subTitle"/>
          </p:nvPr>
        </p:nvSpPr>
        <p:spPr>
          <a:xfrm>
            <a:off x="905750" y="366674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26" name="Google Shape;3226;p25"/>
          <p:cNvSpPr txBox="1"/>
          <p:nvPr>
            <p:ph idx="3" type="title"/>
          </p:nvPr>
        </p:nvSpPr>
        <p:spPr>
          <a:xfrm>
            <a:off x="3452462" y="3310787"/>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7" name="Google Shape;3227;p25"/>
          <p:cNvSpPr txBox="1"/>
          <p:nvPr>
            <p:ph idx="4" type="subTitle"/>
          </p:nvPr>
        </p:nvSpPr>
        <p:spPr>
          <a:xfrm>
            <a:off x="3452452" y="366674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28" name="Google Shape;3228;p25"/>
          <p:cNvSpPr txBox="1"/>
          <p:nvPr>
            <p:ph idx="5" type="title"/>
          </p:nvPr>
        </p:nvSpPr>
        <p:spPr>
          <a:xfrm>
            <a:off x="5999175" y="3310787"/>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29" name="Google Shape;3229;p25"/>
          <p:cNvSpPr txBox="1"/>
          <p:nvPr>
            <p:ph idx="6" type="subTitle"/>
          </p:nvPr>
        </p:nvSpPr>
        <p:spPr>
          <a:xfrm>
            <a:off x="5999180" y="366674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30" name="Google Shape;3230;p25"/>
          <p:cNvSpPr txBox="1"/>
          <p:nvPr>
            <p:ph hasCustomPrompt="1" idx="7" type="title"/>
          </p:nvPr>
        </p:nvSpPr>
        <p:spPr>
          <a:xfrm>
            <a:off x="1436850" y="2659450"/>
            <a:ext cx="11769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231" name="Google Shape;3231;p25"/>
          <p:cNvSpPr txBox="1"/>
          <p:nvPr>
            <p:ph hasCustomPrompt="1" idx="8" type="title"/>
          </p:nvPr>
        </p:nvSpPr>
        <p:spPr>
          <a:xfrm>
            <a:off x="3981875" y="2659525"/>
            <a:ext cx="11769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232" name="Google Shape;3232;p25"/>
          <p:cNvSpPr txBox="1"/>
          <p:nvPr>
            <p:ph hasCustomPrompt="1" idx="9" type="title"/>
          </p:nvPr>
        </p:nvSpPr>
        <p:spPr>
          <a:xfrm>
            <a:off x="6526900" y="2659525"/>
            <a:ext cx="11769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4_1">
    <p:spTree>
      <p:nvGrpSpPr>
        <p:cNvPr id="3233" name="Shape 3233"/>
        <p:cNvGrpSpPr/>
        <p:nvPr/>
      </p:nvGrpSpPr>
      <p:grpSpPr>
        <a:xfrm>
          <a:off x="0" y="0"/>
          <a:ext cx="0" cy="0"/>
          <a:chOff x="0" y="0"/>
          <a:chExt cx="0" cy="0"/>
        </a:xfrm>
      </p:grpSpPr>
      <p:grpSp>
        <p:nvGrpSpPr>
          <p:cNvPr id="3234" name="Google Shape;3234;p26"/>
          <p:cNvGrpSpPr/>
          <p:nvPr/>
        </p:nvGrpSpPr>
        <p:grpSpPr>
          <a:xfrm rot="-10307579">
            <a:off x="-7971919" y="3607753"/>
            <a:ext cx="12403428" cy="1705735"/>
            <a:chOff x="862259" y="3765588"/>
            <a:chExt cx="7268444" cy="1159289"/>
          </a:xfrm>
        </p:grpSpPr>
        <p:sp>
          <p:nvSpPr>
            <p:cNvPr id="3235" name="Google Shape;3235;p26"/>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6"/>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6"/>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6"/>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6"/>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6"/>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6"/>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6"/>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6"/>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6"/>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6"/>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6"/>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6"/>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6"/>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6"/>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6"/>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26"/>
          <p:cNvGrpSpPr/>
          <p:nvPr/>
        </p:nvGrpSpPr>
        <p:grpSpPr>
          <a:xfrm rot="-475727">
            <a:off x="3070135" y="4205377"/>
            <a:ext cx="12403699" cy="1705744"/>
            <a:chOff x="862259" y="3765588"/>
            <a:chExt cx="7268444" cy="1159289"/>
          </a:xfrm>
        </p:grpSpPr>
        <p:sp>
          <p:nvSpPr>
            <p:cNvPr id="3252" name="Google Shape;3252;p26"/>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6"/>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6"/>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6"/>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6"/>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6"/>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6"/>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6"/>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6"/>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6"/>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6"/>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6"/>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6"/>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6"/>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6"/>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26"/>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8" name="Google Shape;3268;p26"/>
          <p:cNvSpPr/>
          <p:nvPr/>
        </p:nvSpPr>
        <p:spPr>
          <a:xfrm>
            <a:off x="-895000" y="44787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6"/>
          <p:cNvSpPr/>
          <p:nvPr/>
        </p:nvSpPr>
        <p:spPr>
          <a:xfrm>
            <a:off x="3630925"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26"/>
          <p:cNvSpPr/>
          <p:nvPr/>
        </p:nvSpPr>
        <p:spPr>
          <a:xfrm>
            <a:off x="370250" y="4644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6"/>
          <p:cNvSpPr/>
          <p:nvPr/>
        </p:nvSpPr>
        <p:spPr>
          <a:xfrm>
            <a:off x="5990238"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6"/>
          <p:cNvSpPr/>
          <p:nvPr/>
        </p:nvSpPr>
        <p:spPr>
          <a:xfrm>
            <a:off x="7733625" y="3946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6"/>
          <p:cNvSpPr/>
          <p:nvPr/>
        </p:nvSpPr>
        <p:spPr>
          <a:xfrm>
            <a:off x="1448925" y="47764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6"/>
          <p:cNvSpPr/>
          <p:nvPr/>
        </p:nvSpPr>
        <p:spPr>
          <a:xfrm>
            <a:off x="4385063" y="48680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5" name="Google Shape;3275;p26"/>
          <p:cNvGrpSpPr/>
          <p:nvPr/>
        </p:nvGrpSpPr>
        <p:grpSpPr>
          <a:xfrm>
            <a:off x="367100" y="3091113"/>
            <a:ext cx="37200" cy="2435125"/>
            <a:chOff x="367100" y="2392375"/>
            <a:chExt cx="37200" cy="2435125"/>
          </a:xfrm>
        </p:grpSpPr>
        <p:sp>
          <p:nvSpPr>
            <p:cNvPr id="3276" name="Google Shape;3276;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26"/>
          <p:cNvGrpSpPr/>
          <p:nvPr/>
        </p:nvGrpSpPr>
        <p:grpSpPr>
          <a:xfrm>
            <a:off x="1496950" y="4657350"/>
            <a:ext cx="37200" cy="833425"/>
            <a:chOff x="367100" y="2392375"/>
            <a:chExt cx="37200" cy="833425"/>
          </a:xfrm>
        </p:grpSpPr>
        <p:sp>
          <p:nvSpPr>
            <p:cNvPr id="3279" name="Google Shape;3279;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26"/>
          <p:cNvGrpSpPr/>
          <p:nvPr/>
        </p:nvGrpSpPr>
        <p:grpSpPr>
          <a:xfrm>
            <a:off x="2734775" y="4698500"/>
            <a:ext cx="37200" cy="1232425"/>
            <a:chOff x="367100" y="2392375"/>
            <a:chExt cx="37200" cy="1232425"/>
          </a:xfrm>
        </p:grpSpPr>
        <p:sp>
          <p:nvSpPr>
            <p:cNvPr id="3282" name="Google Shape;3282;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26"/>
          <p:cNvGrpSpPr/>
          <p:nvPr/>
        </p:nvGrpSpPr>
        <p:grpSpPr>
          <a:xfrm>
            <a:off x="1733350" y="4619313"/>
            <a:ext cx="37200" cy="833425"/>
            <a:chOff x="367100" y="2392375"/>
            <a:chExt cx="37200" cy="833425"/>
          </a:xfrm>
        </p:grpSpPr>
        <p:sp>
          <p:nvSpPr>
            <p:cNvPr id="3285" name="Google Shape;328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7" name="Google Shape;3287;p26"/>
          <p:cNvGrpSpPr/>
          <p:nvPr/>
        </p:nvGrpSpPr>
        <p:grpSpPr>
          <a:xfrm>
            <a:off x="8607850" y="3252263"/>
            <a:ext cx="37200" cy="2435125"/>
            <a:chOff x="367100" y="2392375"/>
            <a:chExt cx="37200" cy="2435125"/>
          </a:xfrm>
        </p:grpSpPr>
        <p:sp>
          <p:nvSpPr>
            <p:cNvPr id="3288" name="Google Shape;3288;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26"/>
          <p:cNvGrpSpPr/>
          <p:nvPr/>
        </p:nvGrpSpPr>
        <p:grpSpPr>
          <a:xfrm>
            <a:off x="1050225" y="4724625"/>
            <a:ext cx="37200" cy="1232425"/>
            <a:chOff x="367100" y="2392375"/>
            <a:chExt cx="37200" cy="1232425"/>
          </a:xfrm>
        </p:grpSpPr>
        <p:sp>
          <p:nvSpPr>
            <p:cNvPr id="3291" name="Google Shape;3291;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26"/>
          <p:cNvGrpSpPr/>
          <p:nvPr/>
        </p:nvGrpSpPr>
        <p:grpSpPr>
          <a:xfrm>
            <a:off x="3527900" y="4695525"/>
            <a:ext cx="37200" cy="833425"/>
            <a:chOff x="367100" y="2392375"/>
            <a:chExt cx="37200" cy="833425"/>
          </a:xfrm>
        </p:grpSpPr>
        <p:sp>
          <p:nvSpPr>
            <p:cNvPr id="3294" name="Google Shape;3294;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26"/>
          <p:cNvGrpSpPr/>
          <p:nvPr/>
        </p:nvGrpSpPr>
        <p:grpSpPr>
          <a:xfrm>
            <a:off x="2347800" y="4760113"/>
            <a:ext cx="37200" cy="833425"/>
            <a:chOff x="367100" y="2392375"/>
            <a:chExt cx="37200" cy="833425"/>
          </a:xfrm>
        </p:grpSpPr>
        <p:sp>
          <p:nvSpPr>
            <p:cNvPr id="3297" name="Google Shape;3297;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26"/>
          <p:cNvGrpSpPr/>
          <p:nvPr/>
        </p:nvGrpSpPr>
        <p:grpSpPr>
          <a:xfrm>
            <a:off x="7259438" y="4657088"/>
            <a:ext cx="37200" cy="833425"/>
            <a:chOff x="367100" y="2392375"/>
            <a:chExt cx="37200" cy="833425"/>
          </a:xfrm>
        </p:grpSpPr>
        <p:sp>
          <p:nvSpPr>
            <p:cNvPr id="3300" name="Google Shape;3300;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26"/>
          <p:cNvGrpSpPr/>
          <p:nvPr/>
        </p:nvGrpSpPr>
        <p:grpSpPr>
          <a:xfrm>
            <a:off x="5876450" y="4720788"/>
            <a:ext cx="37200" cy="833425"/>
            <a:chOff x="367100" y="2392375"/>
            <a:chExt cx="37200" cy="833425"/>
          </a:xfrm>
        </p:grpSpPr>
        <p:sp>
          <p:nvSpPr>
            <p:cNvPr id="3303" name="Google Shape;3303;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26"/>
          <p:cNvGrpSpPr/>
          <p:nvPr/>
        </p:nvGrpSpPr>
        <p:grpSpPr>
          <a:xfrm>
            <a:off x="5087700" y="4847913"/>
            <a:ext cx="37200" cy="833425"/>
            <a:chOff x="367100" y="2392375"/>
            <a:chExt cx="37200" cy="833425"/>
          </a:xfrm>
        </p:grpSpPr>
        <p:sp>
          <p:nvSpPr>
            <p:cNvPr id="3306" name="Google Shape;3306;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8" name="Google Shape;3308;p26"/>
          <p:cNvGrpSpPr/>
          <p:nvPr/>
        </p:nvGrpSpPr>
        <p:grpSpPr>
          <a:xfrm>
            <a:off x="6722900" y="4698500"/>
            <a:ext cx="37200" cy="1232425"/>
            <a:chOff x="367100" y="2392375"/>
            <a:chExt cx="37200" cy="1232425"/>
          </a:xfrm>
        </p:grpSpPr>
        <p:sp>
          <p:nvSpPr>
            <p:cNvPr id="3309" name="Google Shape;3309;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1" name="Google Shape;3311;p26"/>
          <p:cNvGrpSpPr/>
          <p:nvPr/>
        </p:nvGrpSpPr>
        <p:grpSpPr>
          <a:xfrm>
            <a:off x="8077550" y="4695525"/>
            <a:ext cx="37200" cy="833425"/>
            <a:chOff x="367100" y="2392375"/>
            <a:chExt cx="37200" cy="833425"/>
          </a:xfrm>
        </p:grpSpPr>
        <p:sp>
          <p:nvSpPr>
            <p:cNvPr id="3312" name="Google Shape;3312;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4" name="Google Shape;3314;p26"/>
          <p:cNvGrpSpPr/>
          <p:nvPr/>
        </p:nvGrpSpPr>
        <p:grpSpPr>
          <a:xfrm>
            <a:off x="8743950" y="4499863"/>
            <a:ext cx="37200" cy="833425"/>
            <a:chOff x="367100" y="2392375"/>
            <a:chExt cx="37200" cy="833425"/>
          </a:xfrm>
        </p:grpSpPr>
        <p:sp>
          <p:nvSpPr>
            <p:cNvPr id="3315" name="Google Shape;331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26"/>
          <p:cNvGrpSpPr/>
          <p:nvPr/>
        </p:nvGrpSpPr>
        <p:grpSpPr>
          <a:xfrm>
            <a:off x="8994688" y="4071775"/>
            <a:ext cx="37200" cy="1232425"/>
            <a:chOff x="367100" y="2392375"/>
            <a:chExt cx="37200" cy="1232425"/>
          </a:xfrm>
        </p:grpSpPr>
        <p:sp>
          <p:nvSpPr>
            <p:cNvPr id="3318" name="Google Shape;3318;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0" name="Google Shape;3320;p26"/>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1" name="Google Shape;3321;p26"/>
          <p:cNvGrpSpPr/>
          <p:nvPr/>
        </p:nvGrpSpPr>
        <p:grpSpPr>
          <a:xfrm>
            <a:off x="179163" y="3853625"/>
            <a:ext cx="37200" cy="1232425"/>
            <a:chOff x="367100" y="2392375"/>
            <a:chExt cx="37200" cy="1232425"/>
          </a:xfrm>
        </p:grpSpPr>
        <p:sp>
          <p:nvSpPr>
            <p:cNvPr id="3322" name="Google Shape;3322;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4" name="Google Shape;3324;p26"/>
          <p:cNvGrpSpPr/>
          <p:nvPr/>
        </p:nvGrpSpPr>
        <p:grpSpPr>
          <a:xfrm>
            <a:off x="4435463" y="4771700"/>
            <a:ext cx="37200" cy="833425"/>
            <a:chOff x="367100" y="2392375"/>
            <a:chExt cx="37200" cy="833425"/>
          </a:xfrm>
        </p:grpSpPr>
        <p:sp>
          <p:nvSpPr>
            <p:cNvPr id="3325" name="Google Shape;3325;p2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7" name="Google Shape;3327;p26"/>
          <p:cNvGrpSpPr/>
          <p:nvPr/>
        </p:nvGrpSpPr>
        <p:grpSpPr>
          <a:xfrm>
            <a:off x="3121763" y="4724625"/>
            <a:ext cx="37200" cy="1232425"/>
            <a:chOff x="367100" y="2392375"/>
            <a:chExt cx="37200" cy="1232425"/>
          </a:xfrm>
        </p:grpSpPr>
        <p:sp>
          <p:nvSpPr>
            <p:cNvPr id="3328" name="Google Shape;3328;p2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26"/>
          <p:cNvGrpSpPr/>
          <p:nvPr/>
        </p:nvGrpSpPr>
        <p:grpSpPr>
          <a:xfrm>
            <a:off x="512763" y="4227475"/>
            <a:ext cx="37200" cy="2435125"/>
            <a:chOff x="367100" y="2392375"/>
            <a:chExt cx="37200" cy="2435125"/>
          </a:xfrm>
        </p:grpSpPr>
        <p:sp>
          <p:nvSpPr>
            <p:cNvPr id="3331" name="Google Shape;3331;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3" name="Google Shape;3333;p26"/>
          <p:cNvGrpSpPr/>
          <p:nvPr/>
        </p:nvGrpSpPr>
        <p:grpSpPr>
          <a:xfrm>
            <a:off x="6400500" y="4846838"/>
            <a:ext cx="37200" cy="2435125"/>
            <a:chOff x="367100" y="2392375"/>
            <a:chExt cx="37200" cy="2435125"/>
          </a:xfrm>
        </p:grpSpPr>
        <p:sp>
          <p:nvSpPr>
            <p:cNvPr id="3334" name="Google Shape;3334;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6" name="Google Shape;3336;p26"/>
          <p:cNvSpPr/>
          <p:nvPr/>
        </p:nvSpPr>
        <p:spPr>
          <a:xfrm>
            <a:off x="2148550" y="48770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7" name="Google Shape;3337;p26"/>
          <p:cNvGrpSpPr/>
          <p:nvPr/>
        </p:nvGrpSpPr>
        <p:grpSpPr>
          <a:xfrm>
            <a:off x="7679063" y="4681925"/>
            <a:ext cx="37200" cy="2435125"/>
            <a:chOff x="367100" y="2392375"/>
            <a:chExt cx="37200" cy="2435125"/>
          </a:xfrm>
        </p:grpSpPr>
        <p:sp>
          <p:nvSpPr>
            <p:cNvPr id="3338" name="Google Shape;3338;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0" name="Google Shape;3340;p26"/>
          <p:cNvGrpSpPr/>
          <p:nvPr/>
        </p:nvGrpSpPr>
        <p:grpSpPr>
          <a:xfrm>
            <a:off x="8880050" y="2789013"/>
            <a:ext cx="37200" cy="2435125"/>
            <a:chOff x="367100" y="2392375"/>
            <a:chExt cx="37200" cy="2435125"/>
          </a:xfrm>
        </p:grpSpPr>
        <p:sp>
          <p:nvSpPr>
            <p:cNvPr id="3341" name="Google Shape;3341;p2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3" name="Google Shape;3343;p26"/>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44" name="Google Shape;3344;p26"/>
          <p:cNvSpPr txBox="1"/>
          <p:nvPr>
            <p:ph idx="2" type="title"/>
          </p:nvPr>
        </p:nvSpPr>
        <p:spPr>
          <a:xfrm>
            <a:off x="753350" y="3181938"/>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45" name="Google Shape;3345;p26"/>
          <p:cNvSpPr txBox="1"/>
          <p:nvPr>
            <p:ph idx="1" type="subTitle"/>
          </p:nvPr>
        </p:nvSpPr>
        <p:spPr>
          <a:xfrm>
            <a:off x="753350" y="233116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46" name="Google Shape;3346;p26"/>
          <p:cNvSpPr txBox="1"/>
          <p:nvPr>
            <p:ph idx="3" type="title"/>
          </p:nvPr>
        </p:nvSpPr>
        <p:spPr>
          <a:xfrm>
            <a:off x="3452449" y="3181938"/>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47" name="Google Shape;3347;p26"/>
          <p:cNvSpPr txBox="1"/>
          <p:nvPr>
            <p:ph idx="4" type="subTitle"/>
          </p:nvPr>
        </p:nvSpPr>
        <p:spPr>
          <a:xfrm>
            <a:off x="3452464" y="233116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48" name="Google Shape;3348;p26"/>
          <p:cNvSpPr txBox="1"/>
          <p:nvPr>
            <p:ph idx="5" type="title"/>
          </p:nvPr>
        </p:nvSpPr>
        <p:spPr>
          <a:xfrm>
            <a:off x="6151576" y="3181938"/>
            <a:ext cx="2239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49" name="Google Shape;3349;p26"/>
          <p:cNvSpPr txBox="1"/>
          <p:nvPr>
            <p:ph idx="6" type="subTitle"/>
          </p:nvPr>
        </p:nvSpPr>
        <p:spPr>
          <a:xfrm>
            <a:off x="6151577" y="2331160"/>
            <a:ext cx="2239200" cy="78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0" name="Google Shape;3350;p26"/>
          <p:cNvSpPr txBox="1"/>
          <p:nvPr>
            <p:ph hasCustomPrompt="1" idx="7" type="title"/>
          </p:nvPr>
        </p:nvSpPr>
        <p:spPr>
          <a:xfrm>
            <a:off x="753325" y="4010025"/>
            <a:ext cx="22392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351" name="Google Shape;3351;p26"/>
          <p:cNvSpPr txBox="1"/>
          <p:nvPr>
            <p:ph hasCustomPrompt="1" idx="8" type="title"/>
          </p:nvPr>
        </p:nvSpPr>
        <p:spPr>
          <a:xfrm>
            <a:off x="3450725" y="4010100"/>
            <a:ext cx="22392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3352" name="Google Shape;3352;p26"/>
          <p:cNvSpPr txBox="1"/>
          <p:nvPr>
            <p:ph hasCustomPrompt="1" idx="9" type="title"/>
          </p:nvPr>
        </p:nvSpPr>
        <p:spPr>
          <a:xfrm>
            <a:off x="6151574" y="4010100"/>
            <a:ext cx="22392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24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353" name="Shape 3353"/>
        <p:cNvGrpSpPr/>
        <p:nvPr/>
      </p:nvGrpSpPr>
      <p:grpSpPr>
        <a:xfrm>
          <a:off x="0" y="0"/>
          <a:ext cx="0" cy="0"/>
          <a:chOff x="0" y="0"/>
          <a:chExt cx="0" cy="0"/>
        </a:xfrm>
      </p:grpSpPr>
      <p:grpSp>
        <p:nvGrpSpPr>
          <p:cNvPr id="3354" name="Google Shape;3354;p27"/>
          <p:cNvGrpSpPr/>
          <p:nvPr/>
        </p:nvGrpSpPr>
        <p:grpSpPr>
          <a:xfrm>
            <a:off x="-856368" y="4219833"/>
            <a:ext cx="10694788" cy="1705778"/>
            <a:chOff x="862259" y="3765588"/>
            <a:chExt cx="7268444" cy="1159289"/>
          </a:xfrm>
        </p:grpSpPr>
        <p:sp>
          <p:nvSpPr>
            <p:cNvPr id="3355" name="Google Shape;3355;p27"/>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7"/>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7"/>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7"/>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7"/>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7"/>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7"/>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7"/>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7"/>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7"/>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7"/>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7"/>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7"/>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7"/>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7"/>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7"/>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1" name="Google Shape;3371;p27"/>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7"/>
          <p:cNvSpPr/>
          <p:nvPr/>
        </p:nvSpPr>
        <p:spPr>
          <a:xfrm>
            <a:off x="3214375"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7"/>
          <p:cNvSpPr/>
          <p:nvPr/>
        </p:nvSpPr>
        <p:spPr>
          <a:xfrm>
            <a:off x="834050" y="4123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7"/>
          <p:cNvSpPr/>
          <p:nvPr/>
        </p:nvSpPr>
        <p:spPr>
          <a:xfrm>
            <a:off x="5990238"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7"/>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7"/>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7"/>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8" name="Google Shape;3378;p27"/>
          <p:cNvGrpSpPr/>
          <p:nvPr/>
        </p:nvGrpSpPr>
        <p:grpSpPr>
          <a:xfrm>
            <a:off x="367100" y="3091113"/>
            <a:ext cx="37200" cy="2435125"/>
            <a:chOff x="367100" y="2392375"/>
            <a:chExt cx="37200" cy="2435125"/>
          </a:xfrm>
        </p:grpSpPr>
        <p:sp>
          <p:nvSpPr>
            <p:cNvPr id="3379" name="Google Shape;3379;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1" name="Google Shape;3381;p27"/>
          <p:cNvGrpSpPr/>
          <p:nvPr/>
        </p:nvGrpSpPr>
        <p:grpSpPr>
          <a:xfrm>
            <a:off x="1496950" y="4428750"/>
            <a:ext cx="37200" cy="833425"/>
            <a:chOff x="367100" y="2392375"/>
            <a:chExt cx="37200" cy="833425"/>
          </a:xfrm>
        </p:grpSpPr>
        <p:sp>
          <p:nvSpPr>
            <p:cNvPr id="3382" name="Google Shape;3382;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27"/>
          <p:cNvGrpSpPr/>
          <p:nvPr/>
        </p:nvGrpSpPr>
        <p:grpSpPr>
          <a:xfrm>
            <a:off x="2528413" y="4710800"/>
            <a:ext cx="37200" cy="1232425"/>
            <a:chOff x="367100" y="2392375"/>
            <a:chExt cx="37200" cy="1232425"/>
          </a:xfrm>
        </p:grpSpPr>
        <p:sp>
          <p:nvSpPr>
            <p:cNvPr id="3385" name="Google Shape;3385;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7" name="Google Shape;3387;p27"/>
          <p:cNvGrpSpPr/>
          <p:nvPr/>
        </p:nvGrpSpPr>
        <p:grpSpPr>
          <a:xfrm>
            <a:off x="1733350" y="4695513"/>
            <a:ext cx="37200" cy="833425"/>
            <a:chOff x="367100" y="2392375"/>
            <a:chExt cx="37200" cy="833425"/>
          </a:xfrm>
        </p:grpSpPr>
        <p:sp>
          <p:nvSpPr>
            <p:cNvPr id="3388" name="Google Shape;338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27"/>
          <p:cNvGrpSpPr/>
          <p:nvPr/>
        </p:nvGrpSpPr>
        <p:grpSpPr>
          <a:xfrm>
            <a:off x="8607850" y="3252263"/>
            <a:ext cx="37200" cy="2435125"/>
            <a:chOff x="367100" y="2392375"/>
            <a:chExt cx="37200" cy="2435125"/>
          </a:xfrm>
        </p:grpSpPr>
        <p:sp>
          <p:nvSpPr>
            <p:cNvPr id="3391" name="Google Shape;3391;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27"/>
          <p:cNvGrpSpPr/>
          <p:nvPr/>
        </p:nvGrpSpPr>
        <p:grpSpPr>
          <a:xfrm>
            <a:off x="658425" y="4271275"/>
            <a:ext cx="37200" cy="1232425"/>
            <a:chOff x="367100" y="2392375"/>
            <a:chExt cx="37200" cy="1232425"/>
          </a:xfrm>
        </p:grpSpPr>
        <p:sp>
          <p:nvSpPr>
            <p:cNvPr id="3394" name="Google Shape;3394;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6" name="Google Shape;3396;p27"/>
          <p:cNvGrpSpPr/>
          <p:nvPr/>
        </p:nvGrpSpPr>
        <p:grpSpPr>
          <a:xfrm>
            <a:off x="3527900" y="4390725"/>
            <a:ext cx="37200" cy="833425"/>
            <a:chOff x="367100" y="2392375"/>
            <a:chExt cx="37200" cy="833425"/>
          </a:xfrm>
        </p:grpSpPr>
        <p:sp>
          <p:nvSpPr>
            <p:cNvPr id="3397" name="Google Shape;3397;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27"/>
          <p:cNvGrpSpPr/>
          <p:nvPr/>
        </p:nvGrpSpPr>
        <p:grpSpPr>
          <a:xfrm>
            <a:off x="2347800" y="4226713"/>
            <a:ext cx="37200" cy="833425"/>
            <a:chOff x="367100" y="2392375"/>
            <a:chExt cx="37200" cy="833425"/>
          </a:xfrm>
        </p:grpSpPr>
        <p:sp>
          <p:nvSpPr>
            <p:cNvPr id="3400" name="Google Shape;3400;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27"/>
          <p:cNvGrpSpPr/>
          <p:nvPr/>
        </p:nvGrpSpPr>
        <p:grpSpPr>
          <a:xfrm>
            <a:off x="7259438" y="4352288"/>
            <a:ext cx="37200" cy="833425"/>
            <a:chOff x="367100" y="2392375"/>
            <a:chExt cx="37200" cy="833425"/>
          </a:xfrm>
        </p:grpSpPr>
        <p:sp>
          <p:nvSpPr>
            <p:cNvPr id="3403" name="Google Shape;3403;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27"/>
          <p:cNvGrpSpPr/>
          <p:nvPr/>
        </p:nvGrpSpPr>
        <p:grpSpPr>
          <a:xfrm>
            <a:off x="5876450" y="4415988"/>
            <a:ext cx="37200" cy="833425"/>
            <a:chOff x="367100" y="2392375"/>
            <a:chExt cx="37200" cy="833425"/>
          </a:xfrm>
        </p:grpSpPr>
        <p:sp>
          <p:nvSpPr>
            <p:cNvPr id="3406" name="Google Shape;3406;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27"/>
          <p:cNvGrpSpPr/>
          <p:nvPr/>
        </p:nvGrpSpPr>
        <p:grpSpPr>
          <a:xfrm>
            <a:off x="5087700" y="4314513"/>
            <a:ext cx="37200" cy="833425"/>
            <a:chOff x="367100" y="2392375"/>
            <a:chExt cx="37200" cy="833425"/>
          </a:xfrm>
        </p:grpSpPr>
        <p:sp>
          <p:nvSpPr>
            <p:cNvPr id="3409" name="Google Shape;3409;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1" name="Google Shape;3411;p27"/>
          <p:cNvGrpSpPr/>
          <p:nvPr/>
        </p:nvGrpSpPr>
        <p:grpSpPr>
          <a:xfrm>
            <a:off x="6722900" y="4393700"/>
            <a:ext cx="37200" cy="1232425"/>
            <a:chOff x="367100" y="2392375"/>
            <a:chExt cx="37200" cy="1232425"/>
          </a:xfrm>
        </p:grpSpPr>
        <p:sp>
          <p:nvSpPr>
            <p:cNvPr id="3412" name="Google Shape;3412;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27"/>
          <p:cNvGrpSpPr/>
          <p:nvPr/>
        </p:nvGrpSpPr>
        <p:grpSpPr>
          <a:xfrm>
            <a:off x="7961675" y="4271275"/>
            <a:ext cx="37200" cy="833425"/>
            <a:chOff x="367100" y="2392375"/>
            <a:chExt cx="37200" cy="833425"/>
          </a:xfrm>
        </p:grpSpPr>
        <p:sp>
          <p:nvSpPr>
            <p:cNvPr id="3415" name="Google Shape;3415;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27"/>
          <p:cNvGrpSpPr/>
          <p:nvPr/>
        </p:nvGrpSpPr>
        <p:grpSpPr>
          <a:xfrm>
            <a:off x="8312775" y="4334738"/>
            <a:ext cx="37200" cy="833425"/>
            <a:chOff x="367100" y="2392375"/>
            <a:chExt cx="37200" cy="833425"/>
          </a:xfrm>
        </p:grpSpPr>
        <p:sp>
          <p:nvSpPr>
            <p:cNvPr id="3418" name="Google Shape;341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27"/>
          <p:cNvGrpSpPr/>
          <p:nvPr/>
        </p:nvGrpSpPr>
        <p:grpSpPr>
          <a:xfrm>
            <a:off x="8994688" y="4071775"/>
            <a:ext cx="37200" cy="1232425"/>
            <a:chOff x="367100" y="2392375"/>
            <a:chExt cx="37200" cy="1232425"/>
          </a:xfrm>
        </p:grpSpPr>
        <p:sp>
          <p:nvSpPr>
            <p:cNvPr id="3421" name="Google Shape;3421;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3" name="Google Shape;3423;p27"/>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4" name="Google Shape;3424;p27"/>
          <p:cNvGrpSpPr/>
          <p:nvPr/>
        </p:nvGrpSpPr>
        <p:grpSpPr>
          <a:xfrm>
            <a:off x="179163" y="3853625"/>
            <a:ext cx="37200" cy="1232425"/>
            <a:chOff x="367100" y="2392375"/>
            <a:chExt cx="37200" cy="1232425"/>
          </a:xfrm>
        </p:grpSpPr>
        <p:sp>
          <p:nvSpPr>
            <p:cNvPr id="3425" name="Google Shape;3425;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27"/>
          <p:cNvGrpSpPr/>
          <p:nvPr/>
        </p:nvGrpSpPr>
        <p:grpSpPr>
          <a:xfrm>
            <a:off x="4435463" y="4466900"/>
            <a:ext cx="37200" cy="833425"/>
            <a:chOff x="367100" y="2392375"/>
            <a:chExt cx="37200" cy="833425"/>
          </a:xfrm>
        </p:grpSpPr>
        <p:sp>
          <p:nvSpPr>
            <p:cNvPr id="3428" name="Google Shape;3428;p2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0" name="Google Shape;3430;p27"/>
          <p:cNvGrpSpPr/>
          <p:nvPr/>
        </p:nvGrpSpPr>
        <p:grpSpPr>
          <a:xfrm>
            <a:off x="3121763" y="4191225"/>
            <a:ext cx="37200" cy="1232425"/>
            <a:chOff x="367100" y="2392375"/>
            <a:chExt cx="37200" cy="1232425"/>
          </a:xfrm>
        </p:grpSpPr>
        <p:sp>
          <p:nvSpPr>
            <p:cNvPr id="3431" name="Google Shape;3431;p2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27"/>
          <p:cNvGrpSpPr/>
          <p:nvPr/>
        </p:nvGrpSpPr>
        <p:grpSpPr>
          <a:xfrm>
            <a:off x="924975" y="4289075"/>
            <a:ext cx="37200" cy="2435125"/>
            <a:chOff x="367100" y="2392375"/>
            <a:chExt cx="37200" cy="2435125"/>
          </a:xfrm>
        </p:grpSpPr>
        <p:sp>
          <p:nvSpPr>
            <p:cNvPr id="3434" name="Google Shape;3434;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27"/>
          <p:cNvGrpSpPr/>
          <p:nvPr/>
        </p:nvGrpSpPr>
        <p:grpSpPr>
          <a:xfrm>
            <a:off x="6400500" y="4313438"/>
            <a:ext cx="37200" cy="2435125"/>
            <a:chOff x="367100" y="2392375"/>
            <a:chExt cx="37200" cy="2435125"/>
          </a:xfrm>
        </p:grpSpPr>
        <p:sp>
          <p:nvSpPr>
            <p:cNvPr id="3437" name="Google Shape;3437;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9" name="Google Shape;3439;p27"/>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0" name="Google Shape;3440;p27"/>
          <p:cNvGrpSpPr/>
          <p:nvPr/>
        </p:nvGrpSpPr>
        <p:grpSpPr>
          <a:xfrm>
            <a:off x="7679063" y="4377125"/>
            <a:ext cx="37200" cy="2435125"/>
            <a:chOff x="367100" y="2392375"/>
            <a:chExt cx="37200" cy="2435125"/>
          </a:xfrm>
        </p:grpSpPr>
        <p:sp>
          <p:nvSpPr>
            <p:cNvPr id="3441" name="Google Shape;3441;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27"/>
          <p:cNvGrpSpPr/>
          <p:nvPr/>
        </p:nvGrpSpPr>
        <p:grpSpPr>
          <a:xfrm>
            <a:off x="8880050" y="2789013"/>
            <a:ext cx="37200" cy="2435125"/>
            <a:chOff x="367100" y="2392375"/>
            <a:chExt cx="37200" cy="2435125"/>
          </a:xfrm>
        </p:grpSpPr>
        <p:sp>
          <p:nvSpPr>
            <p:cNvPr id="3444" name="Google Shape;3444;p2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6" name="Google Shape;3446;p2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47" name="Google Shape;3447;p27"/>
          <p:cNvSpPr txBox="1"/>
          <p:nvPr>
            <p:ph idx="2" type="title"/>
          </p:nvPr>
        </p:nvSpPr>
        <p:spPr>
          <a:xfrm>
            <a:off x="628650" y="2941350"/>
            <a:ext cx="1978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448" name="Google Shape;3448;p27"/>
          <p:cNvSpPr txBox="1"/>
          <p:nvPr>
            <p:ph idx="1" type="subTitle"/>
          </p:nvPr>
        </p:nvSpPr>
        <p:spPr>
          <a:xfrm>
            <a:off x="628650" y="3261700"/>
            <a:ext cx="1978200" cy="77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49" name="Google Shape;3449;p27"/>
          <p:cNvSpPr txBox="1"/>
          <p:nvPr>
            <p:ph idx="3" type="title"/>
          </p:nvPr>
        </p:nvSpPr>
        <p:spPr>
          <a:xfrm>
            <a:off x="6537176" y="2941350"/>
            <a:ext cx="1978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450" name="Google Shape;3450;p27"/>
          <p:cNvSpPr txBox="1"/>
          <p:nvPr>
            <p:ph idx="4" type="subTitle"/>
          </p:nvPr>
        </p:nvSpPr>
        <p:spPr>
          <a:xfrm>
            <a:off x="6537176" y="3268329"/>
            <a:ext cx="1978200" cy="77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51" name="Google Shape;3451;p27"/>
          <p:cNvSpPr txBox="1"/>
          <p:nvPr>
            <p:ph idx="5" type="title"/>
          </p:nvPr>
        </p:nvSpPr>
        <p:spPr>
          <a:xfrm>
            <a:off x="2598159" y="2941350"/>
            <a:ext cx="1978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452" name="Google Shape;3452;p27"/>
          <p:cNvSpPr txBox="1"/>
          <p:nvPr>
            <p:ph idx="6" type="subTitle"/>
          </p:nvPr>
        </p:nvSpPr>
        <p:spPr>
          <a:xfrm>
            <a:off x="2598159" y="3261700"/>
            <a:ext cx="1978200" cy="77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53" name="Google Shape;3453;p27"/>
          <p:cNvSpPr txBox="1"/>
          <p:nvPr>
            <p:ph idx="7" type="title"/>
          </p:nvPr>
        </p:nvSpPr>
        <p:spPr>
          <a:xfrm>
            <a:off x="4567667" y="2941350"/>
            <a:ext cx="19782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454" name="Google Shape;3454;p27"/>
          <p:cNvSpPr txBox="1"/>
          <p:nvPr>
            <p:ph idx="8" type="subTitle"/>
          </p:nvPr>
        </p:nvSpPr>
        <p:spPr>
          <a:xfrm>
            <a:off x="4567667" y="3261700"/>
            <a:ext cx="1978200" cy="77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55" name="Shape 3455"/>
        <p:cNvGrpSpPr/>
        <p:nvPr/>
      </p:nvGrpSpPr>
      <p:grpSpPr>
        <a:xfrm>
          <a:off x="0" y="0"/>
          <a:ext cx="0" cy="0"/>
          <a:chOff x="0" y="0"/>
          <a:chExt cx="0" cy="0"/>
        </a:xfrm>
      </p:grpSpPr>
      <p:grpSp>
        <p:nvGrpSpPr>
          <p:cNvPr id="3456" name="Google Shape;3456;p28"/>
          <p:cNvGrpSpPr/>
          <p:nvPr/>
        </p:nvGrpSpPr>
        <p:grpSpPr>
          <a:xfrm>
            <a:off x="-1088541" y="4634028"/>
            <a:ext cx="10985526" cy="1752149"/>
            <a:chOff x="862259" y="3765588"/>
            <a:chExt cx="7268444" cy="1159289"/>
          </a:xfrm>
        </p:grpSpPr>
        <p:sp>
          <p:nvSpPr>
            <p:cNvPr id="3457" name="Google Shape;3457;p28"/>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8"/>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8"/>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8"/>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8"/>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8"/>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8"/>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8"/>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8"/>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8"/>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8"/>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8"/>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8"/>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8"/>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8"/>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8"/>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3" name="Google Shape;3473;p28"/>
          <p:cNvSpPr/>
          <p:nvPr/>
        </p:nvSpPr>
        <p:spPr>
          <a:xfrm>
            <a:off x="-895000" y="44787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8"/>
          <p:cNvSpPr/>
          <p:nvPr/>
        </p:nvSpPr>
        <p:spPr>
          <a:xfrm>
            <a:off x="3175700"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8"/>
          <p:cNvSpPr/>
          <p:nvPr/>
        </p:nvSpPr>
        <p:spPr>
          <a:xfrm>
            <a:off x="5990238"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8"/>
          <p:cNvSpPr/>
          <p:nvPr/>
        </p:nvSpPr>
        <p:spPr>
          <a:xfrm>
            <a:off x="7733625" y="4174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8"/>
          <p:cNvSpPr/>
          <p:nvPr/>
        </p:nvSpPr>
        <p:spPr>
          <a:xfrm>
            <a:off x="1448925" y="4928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8"/>
          <p:cNvSpPr/>
          <p:nvPr/>
        </p:nvSpPr>
        <p:spPr>
          <a:xfrm>
            <a:off x="4385063" y="48680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9" name="Google Shape;3479;p28"/>
          <p:cNvGrpSpPr/>
          <p:nvPr/>
        </p:nvGrpSpPr>
        <p:grpSpPr>
          <a:xfrm>
            <a:off x="367100" y="3319713"/>
            <a:ext cx="37200" cy="2435125"/>
            <a:chOff x="367100" y="2392375"/>
            <a:chExt cx="37200" cy="2435125"/>
          </a:xfrm>
        </p:grpSpPr>
        <p:sp>
          <p:nvSpPr>
            <p:cNvPr id="3480" name="Google Shape;3480;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28"/>
          <p:cNvGrpSpPr/>
          <p:nvPr/>
        </p:nvGrpSpPr>
        <p:grpSpPr>
          <a:xfrm>
            <a:off x="1496950" y="4809750"/>
            <a:ext cx="37200" cy="833425"/>
            <a:chOff x="367100" y="2392375"/>
            <a:chExt cx="37200" cy="833425"/>
          </a:xfrm>
        </p:grpSpPr>
        <p:sp>
          <p:nvSpPr>
            <p:cNvPr id="3483" name="Google Shape;3483;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5" name="Google Shape;3485;p28"/>
          <p:cNvGrpSpPr/>
          <p:nvPr/>
        </p:nvGrpSpPr>
        <p:grpSpPr>
          <a:xfrm>
            <a:off x="3221188" y="4686200"/>
            <a:ext cx="37200" cy="1232425"/>
            <a:chOff x="367100" y="2392375"/>
            <a:chExt cx="37200" cy="1232425"/>
          </a:xfrm>
        </p:grpSpPr>
        <p:sp>
          <p:nvSpPr>
            <p:cNvPr id="3486" name="Google Shape;3486;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28"/>
          <p:cNvGrpSpPr/>
          <p:nvPr/>
        </p:nvGrpSpPr>
        <p:grpSpPr>
          <a:xfrm>
            <a:off x="1733350" y="4771713"/>
            <a:ext cx="37200" cy="833425"/>
            <a:chOff x="367100" y="2392375"/>
            <a:chExt cx="37200" cy="833425"/>
          </a:xfrm>
        </p:grpSpPr>
        <p:sp>
          <p:nvSpPr>
            <p:cNvPr id="3489" name="Google Shape;3489;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28"/>
          <p:cNvGrpSpPr/>
          <p:nvPr/>
        </p:nvGrpSpPr>
        <p:grpSpPr>
          <a:xfrm>
            <a:off x="8607850" y="3480863"/>
            <a:ext cx="37200" cy="2435125"/>
            <a:chOff x="367100" y="2392375"/>
            <a:chExt cx="37200" cy="2435125"/>
          </a:xfrm>
        </p:grpSpPr>
        <p:sp>
          <p:nvSpPr>
            <p:cNvPr id="3492" name="Google Shape;3492;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28"/>
          <p:cNvGrpSpPr/>
          <p:nvPr/>
        </p:nvGrpSpPr>
        <p:grpSpPr>
          <a:xfrm>
            <a:off x="658425" y="4499875"/>
            <a:ext cx="37200" cy="1232425"/>
            <a:chOff x="367100" y="2392375"/>
            <a:chExt cx="37200" cy="1232425"/>
          </a:xfrm>
        </p:grpSpPr>
        <p:sp>
          <p:nvSpPr>
            <p:cNvPr id="3495" name="Google Shape;3495;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7" name="Google Shape;3497;p28"/>
          <p:cNvGrpSpPr/>
          <p:nvPr/>
        </p:nvGrpSpPr>
        <p:grpSpPr>
          <a:xfrm>
            <a:off x="3527900" y="4924125"/>
            <a:ext cx="37200" cy="833425"/>
            <a:chOff x="367100" y="2392375"/>
            <a:chExt cx="37200" cy="833425"/>
          </a:xfrm>
        </p:grpSpPr>
        <p:sp>
          <p:nvSpPr>
            <p:cNvPr id="3498" name="Google Shape;3498;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0" name="Google Shape;3500;p28"/>
          <p:cNvGrpSpPr/>
          <p:nvPr/>
        </p:nvGrpSpPr>
        <p:grpSpPr>
          <a:xfrm>
            <a:off x="2347800" y="4912513"/>
            <a:ext cx="37200" cy="833425"/>
            <a:chOff x="367100" y="2392375"/>
            <a:chExt cx="37200" cy="833425"/>
          </a:xfrm>
        </p:grpSpPr>
        <p:sp>
          <p:nvSpPr>
            <p:cNvPr id="3501" name="Google Shape;3501;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28"/>
          <p:cNvGrpSpPr/>
          <p:nvPr/>
        </p:nvGrpSpPr>
        <p:grpSpPr>
          <a:xfrm>
            <a:off x="7259438" y="4885688"/>
            <a:ext cx="37200" cy="833425"/>
            <a:chOff x="367100" y="2392375"/>
            <a:chExt cx="37200" cy="833425"/>
          </a:xfrm>
        </p:grpSpPr>
        <p:sp>
          <p:nvSpPr>
            <p:cNvPr id="3504" name="Google Shape;3504;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6" name="Google Shape;3506;p28"/>
          <p:cNvGrpSpPr/>
          <p:nvPr/>
        </p:nvGrpSpPr>
        <p:grpSpPr>
          <a:xfrm>
            <a:off x="5876450" y="4949388"/>
            <a:ext cx="37200" cy="833425"/>
            <a:chOff x="367100" y="2392375"/>
            <a:chExt cx="37200" cy="833425"/>
          </a:xfrm>
        </p:grpSpPr>
        <p:sp>
          <p:nvSpPr>
            <p:cNvPr id="3507" name="Google Shape;3507;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28"/>
          <p:cNvGrpSpPr/>
          <p:nvPr/>
        </p:nvGrpSpPr>
        <p:grpSpPr>
          <a:xfrm>
            <a:off x="5087700" y="4847913"/>
            <a:ext cx="37200" cy="833425"/>
            <a:chOff x="367100" y="2392375"/>
            <a:chExt cx="37200" cy="833425"/>
          </a:xfrm>
        </p:grpSpPr>
        <p:sp>
          <p:nvSpPr>
            <p:cNvPr id="3510" name="Google Shape;3510;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28"/>
          <p:cNvGrpSpPr/>
          <p:nvPr/>
        </p:nvGrpSpPr>
        <p:grpSpPr>
          <a:xfrm>
            <a:off x="6722900" y="4927100"/>
            <a:ext cx="37200" cy="1232425"/>
            <a:chOff x="367100" y="2392375"/>
            <a:chExt cx="37200" cy="1232425"/>
          </a:xfrm>
        </p:grpSpPr>
        <p:sp>
          <p:nvSpPr>
            <p:cNvPr id="3513" name="Google Shape;3513;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28"/>
          <p:cNvGrpSpPr/>
          <p:nvPr/>
        </p:nvGrpSpPr>
        <p:grpSpPr>
          <a:xfrm>
            <a:off x="7924700" y="4699375"/>
            <a:ext cx="37200" cy="833425"/>
            <a:chOff x="367100" y="2392375"/>
            <a:chExt cx="37200" cy="833425"/>
          </a:xfrm>
        </p:grpSpPr>
        <p:sp>
          <p:nvSpPr>
            <p:cNvPr id="3516" name="Google Shape;3516;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28"/>
          <p:cNvGrpSpPr/>
          <p:nvPr/>
        </p:nvGrpSpPr>
        <p:grpSpPr>
          <a:xfrm>
            <a:off x="8312775" y="4563338"/>
            <a:ext cx="37200" cy="833425"/>
            <a:chOff x="367100" y="2392375"/>
            <a:chExt cx="37200" cy="833425"/>
          </a:xfrm>
        </p:grpSpPr>
        <p:sp>
          <p:nvSpPr>
            <p:cNvPr id="3519" name="Google Shape;3519;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28"/>
          <p:cNvGrpSpPr/>
          <p:nvPr/>
        </p:nvGrpSpPr>
        <p:grpSpPr>
          <a:xfrm>
            <a:off x="8994688" y="4300375"/>
            <a:ext cx="37200" cy="1232425"/>
            <a:chOff x="367100" y="2392375"/>
            <a:chExt cx="37200" cy="1232425"/>
          </a:xfrm>
        </p:grpSpPr>
        <p:sp>
          <p:nvSpPr>
            <p:cNvPr id="3522" name="Google Shape;3522;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28"/>
          <p:cNvGrpSpPr/>
          <p:nvPr/>
        </p:nvGrpSpPr>
        <p:grpSpPr>
          <a:xfrm>
            <a:off x="179163" y="4082225"/>
            <a:ext cx="37200" cy="1232425"/>
            <a:chOff x="367100" y="2392375"/>
            <a:chExt cx="37200" cy="1232425"/>
          </a:xfrm>
        </p:grpSpPr>
        <p:sp>
          <p:nvSpPr>
            <p:cNvPr id="3525" name="Google Shape;3525;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7" name="Google Shape;3527;p28"/>
          <p:cNvGrpSpPr/>
          <p:nvPr/>
        </p:nvGrpSpPr>
        <p:grpSpPr>
          <a:xfrm>
            <a:off x="4435463" y="5000300"/>
            <a:ext cx="37200" cy="833425"/>
            <a:chOff x="367100" y="2392375"/>
            <a:chExt cx="37200" cy="833425"/>
          </a:xfrm>
        </p:grpSpPr>
        <p:sp>
          <p:nvSpPr>
            <p:cNvPr id="3528" name="Google Shape;3528;p2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0" name="Google Shape;3530;p28"/>
          <p:cNvGrpSpPr/>
          <p:nvPr/>
        </p:nvGrpSpPr>
        <p:grpSpPr>
          <a:xfrm>
            <a:off x="3121763" y="4419825"/>
            <a:ext cx="37200" cy="1232425"/>
            <a:chOff x="367100" y="2392375"/>
            <a:chExt cx="37200" cy="1232425"/>
          </a:xfrm>
        </p:grpSpPr>
        <p:sp>
          <p:nvSpPr>
            <p:cNvPr id="3531" name="Google Shape;3531;p2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28"/>
          <p:cNvGrpSpPr/>
          <p:nvPr/>
        </p:nvGrpSpPr>
        <p:grpSpPr>
          <a:xfrm>
            <a:off x="828138" y="3531050"/>
            <a:ext cx="37200" cy="2435125"/>
            <a:chOff x="367100" y="2392375"/>
            <a:chExt cx="37200" cy="2435125"/>
          </a:xfrm>
        </p:grpSpPr>
        <p:sp>
          <p:nvSpPr>
            <p:cNvPr id="3534" name="Google Shape;3534;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6" name="Google Shape;3536;p28"/>
          <p:cNvGrpSpPr/>
          <p:nvPr/>
        </p:nvGrpSpPr>
        <p:grpSpPr>
          <a:xfrm>
            <a:off x="5947525" y="4563338"/>
            <a:ext cx="37200" cy="2435125"/>
            <a:chOff x="367100" y="2392375"/>
            <a:chExt cx="37200" cy="2435125"/>
          </a:xfrm>
        </p:grpSpPr>
        <p:sp>
          <p:nvSpPr>
            <p:cNvPr id="3537" name="Google Shape;3537;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9" name="Google Shape;3539;p28"/>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0" name="Google Shape;3540;p28"/>
          <p:cNvGrpSpPr/>
          <p:nvPr/>
        </p:nvGrpSpPr>
        <p:grpSpPr>
          <a:xfrm>
            <a:off x="5756825" y="4325750"/>
            <a:ext cx="37200" cy="2435125"/>
            <a:chOff x="367100" y="2392375"/>
            <a:chExt cx="37200" cy="2435125"/>
          </a:xfrm>
        </p:grpSpPr>
        <p:sp>
          <p:nvSpPr>
            <p:cNvPr id="3541" name="Google Shape;3541;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28"/>
          <p:cNvGrpSpPr/>
          <p:nvPr/>
        </p:nvGrpSpPr>
        <p:grpSpPr>
          <a:xfrm>
            <a:off x="8880050" y="3017613"/>
            <a:ext cx="37200" cy="2435125"/>
            <a:chOff x="367100" y="2392375"/>
            <a:chExt cx="37200" cy="2435125"/>
          </a:xfrm>
        </p:grpSpPr>
        <p:sp>
          <p:nvSpPr>
            <p:cNvPr id="3544" name="Google Shape;3544;p2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6" name="Google Shape;3546;p28"/>
          <p:cNvSpPr/>
          <p:nvPr/>
        </p:nvSpPr>
        <p:spPr>
          <a:xfrm>
            <a:off x="1534138" y="-210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8"/>
          <p:cNvSpPr/>
          <p:nvPr/>
        </p:nvSpPr>
        <p:spPr>
          <a:xfrm>
            <a:off x="8715688" y="-12"/>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49" name="Google Shape;3549;p28"/>
          <p:cNvSpPr txBox="1"/>
          <p:nvPr>
            <p:ph idx="2" type="title"/>
          </p:nvPr>
        </p:nvSpPr>
        <p:spPr>
          <a:xfrm>
            <a:off x="966800" y="1903600"/>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50" name="Google Shape;3550;p28"/>
          <p:cNvSpPr txBox="1"/>
          <p:nvPr>
            <p:ph idx="1" type="subTitle"/>
          </p:nvPr>
        </p:nvSpPr>
        <p:spPr>
          <a:xfrm>
            <a:off x="966800" y="2228800"/>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51" name="Google Shape;3551;p28"/>
          <p:cNvSpPr txBox="1"/>
          <p:nvPr>
            <p:ph idx="3" type="title"/>
          </p:nvPr>
        </p:nvSpPr>
        <p:spPr>
          <a:xfrm>
            <a:off x="3540501" y="1903600"/>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52" name="Google Shape;3552;p28"/>
          <p:cNvSpPr txBox="1"/>
          <p:nvPr>
            <p:ph idx="4" type="subTitle"/>
          </p:nvPr>
        </p:nvSpPr>
        <p:spPr>
          <a:xfrm>
            <a:off x="3540504" y="2228800"/>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53" name="Google Shape;3553;p28"/>
          <p:cNvSpPr txBox="1"/>
          <p:nvPr>
            <p:ph idx="5" type="title"/>
          </p:nvPr>
        </p:nvSpPr>
        <p:spPr>
          <a:xfrm>
            <a:off x="966800" y="3729938"/>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54" name="Google Shape;3554;p28"/>
          <p:cNvSpPr txBox="1"/>
          <p:nvPr>
            <p:ph idx="6" type="subTitle"/>
          </p:nvPr>
        </p:nvSpPr>
        <p:spPr>
          <a:xfrm>
            <a:off x="966800" y="4055138"/>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55" name="Google Shape;3555;p28"/>
          <p:cNvSpPr txBox="1"/>
          <p:nvPr>
            <p:ph idx="7" type="title"/>
          </p:nvPr>
        </p:nvSpPr>
        <p:spPr>
          <a:xfrm>
            <a:off x="3540498" y="3729938"/>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56" name="Google Shape;3556;p28"/>
          <p:cNvSpPr txBox="1"/>
          <p:nvPr>
            <p:ph idx="8" type="subTitle"/>
          </p:nvPr>
        </p:nvSpPr>
        <p:spPr>
          <a:xfrm>
            <a:off x="3540552" y="4055138"/>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57" name="Google Shape;3557;p28"/>
          <p:cNvSpPr txBox="1"/>
          <p:nvPr>
            <p:ph idx="9" type="title"/>
          </p:nvPr>
        </p:nvSpPr>
        <p:spPr>
          <a:xfrm>
            <a:off x="6114202" y="1903600"/>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58" name="Google Shape;3558;p28"/>
          <p:cNvSpPr txBox="1"/>
          <p:nvPr>
            <p:ph idx="13" type="subTitle"/>
          </p:nvPr>
        </p:nvSpPr>
        <p:spPr>
          <a:xfrm>
            <a:off x="6114207" y="2228800"/>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59" name="Google Shape;3559;p28"/>
          <p:cNvSpPr txBox="1"/>
          <p:nvPr>
            <p:ph idx="14" type="title"/>
          </p:nvPr>
        </p:nvSpPr>
        <p:spPr>
          <a:xfrm>
            <a:off x="6114202" y="3729938"/>
            <a:ext cx="20628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500"/>
              <a:buNone/>
              <a:defRPr sz="22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3560" name="Google Shape;3560;p28"/>
          <p:cNvSpPr txBox="1"/>
          <p:nvPr>
            <p:ph idx="15" type="subTitle"/>
          </p:nvPr>
        </p:nvSpPr>
        <p:spPr>
          <a:xfrm>
            <a:off x="6114311" y="4055138"/>
            <a:ext cx="2062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3">
    <p:spTree>
      <p:nvGrpSpPr>
        <p:cNvPr id="3561" name="Shape 3561"/>
        <p:cNvGrpSpPr/>
        <p:nvPr/>
      </p:nvGrpSpPr>
      <p:grpSpPr>
        <a:xfrm>
          <a:off x="0" y="0"/>
          <a:ext cx="0" cy="0"/>
          <a:chOff x="0" y="0"/>
          <a:chExt cx="0" cy="0"/>
        </a:xfrm>
      </p:grpSpPr>
      <p:grpSp>
        <p:nvGrpSpPr>
          <p:cNvPr id="3562" name="Google Shape;3562;p29"/>
          <p:cNvGrpSpPr/>
          <p:nvPr/>
        </p:nvGrpSpPr>
        <p:grpSpPr>
          <a:xfrm rot="9442976">
            <a:off x="1971015" y="3073054"/>
            <a:ext cx="9165281" cy="2491532"/>
            <a:chOff x="5171575" y="1460000"/>
            <a:chExt cx="1813675" cy="493025"/>
          </a:xfrm>
        </p:grpSpPr>
        <p:sp>
          <p:nvSpPr>
            <p:cNvPr id="3563" name="Google Shape;3563;p29"/>
            <p:cNvSpPr/>
            <p:nvPr/>
          </p:nvSpPr>
          <p:spPr>
            <a:xfrm>
              <a:off x="5268600" y="1460000"/>
              <a:ext cx="1716650" cy="394450"/>
            </a:xfrm>
            <a:custGeom>
              <a:rect b="b" l="l" r="r" t="t"/>
              <a:pathLst>
                <a:path extrusionOk="0" h="15778" w="68666">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9"/>
            <p:cNvSpPr/>
            <p:nvPr/>
          </p:nvSpPr>
          <p:spPr>
            <a:xfrm>
              <a:off x="5264575" y="1467800"/>
              <a:ext cx="1717325" cy="382175"/>
            </a:xfrm>
            <a:custGeom>
              <a:rect b="b" l="l" r="r" t="t"/>
              <a:pathLst>
                <a:path extrusionOk="0" h="15287" w="68693">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9"/>
            <p:cNvSpPr/>
            <p:nvPr/>
          </p:nvSpPr>
          <p:spPr>
            <a:xfrm>
              <a:off x="5260775" y="1475575"/>
              <a:ext cx="1720900" cy="370175"/>
            </a:xfrm>
            <a:custGeom>
              <a:rect b="b" l="l" r="r" t="t"/>
              <a:pathLst>
                <a:path extrusionOk="0" h="14807" w="68836">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9"/>
            <p:cNvSpPr/>
            <p:nvPr/>
          </p:nvSpPr>
          <p:spPr>
            <a:xfrm>
              <a:off x="5257000" y="1483550"/>
              <a:ext cx="1724450" cy="358850"/>
            </a:xfrm>
            <a:custGeom>
              <a:rect b="b" l="l" r="r" t="t"/>
              <a:pathLst>
                <a:path extrusionOk="0" h="14354" w="68978">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9"/>
            <p:cNvSpPr/>
            <p:nvPr/>
          </p:nvSpPr>
          <p:spPr>
            <a:xfrm>
              <a:off x="5253425" y="1491325"/>
              <a:ext cx="1727800" cy="347950"/>
            </a:xfrm>
            <a:custGeom>
              <a:rect b="b" l="l" r="r" t="t"/>
              <a:pathLst>
                <a:path extrusionOk="0" h="13918" w="69112">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9"/>
            <p:cNvSpPr/>
            <p:nvPr/>
          </p:nvSpPr>
          <p:spPr>
            <a:xfrm>
              <a:off x="5249625" y="1499175"/>
              <a:ext cx="1731375" cy="337875"/>
            </a:xfrm>
            <a:custGeom>
              <a:rect b="b" l="l" r="r" t="t"/>
              <a:pathLst>
                <a:path extrusionOk="0" h="13515" w="69255">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9"/>
            <p:cNvSpPr/>
            <p:nvPr/>
          </p:nvSpPr>
          <p:spPr>
            <a:xfrm>
              <a:off x="5245850" y="1507000"/>
              <a:ext cx="1734925" cy="328700"/>
            </a:xfrm>
            <a:custGeom>
              <a:rect b="b" l="l" r="r" t="t"/>
              <a:pathLst>
                <a:path extrusionOk="0" h="13148" w="69397">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9"/>
            <p:cNvSpPr/>
            <p:nvPr/>
          </p:nvSpPr>
          <p:spPr>
            <a:xfrm>
              <a:off x="5242275" y="1514925"/>
              <a:ext cx="1738275" cy="320350"/>
            </a:xfrm>
            <a:custGeom>
              <a:rect b="b" l="l" r="r" t="t"/>
              <a:pathLst>
                <a:path extrusionOk="0" h="12814" w="69531">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9"/>
            <p:cNvSpPr/>
            <p:nvPr/>
          </p:nvSpPr>
          <p:spPr>
            <a:xfrm>
              <a:off x="5238475" y="1522575"/>
              <a:ext cx="1741875" cy="313125"/>
            </a:xfrm>
            <a:custGeom>
              <a:rect b="b" l="l" r="r" t="t"/>
              <a:pathLst>
                <a:path extrusionOk="0" h="12525" w="69675">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9"/>
            <p:cNvSpPr/>
            <p:nvPr/>
          </p:nvSpPr>
          <p:spPr>
            <a:xfrm>
              <a:off x="5234700" y="1530475"/>
              <a:ext cx="1745425" cy="306575"/>
            </a:xfrm>
            <a:custGeom>
              <a:rect b="b" l="l" r="r" t="t"/>
              <a:pathLst>
                <a:path extrusionOk="0" h="12263" w="69817">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29"/>
            <p:cNvSpPr/>
            <p:nvPr/>
          </p:nvSpPr>
          <p:spPr>
            <a:xfrm>
              <a:off x="5231125" y="1538325"/>
              <a:ext cx="1748775" cy="301175"/>
            </a:xfrm>
            <a:custGeom>
              <a:rect b="b" l="l" r="r" t="t"/>
              <a:pathLst>
                <a:path extrusionOk="0" h="12047" w="69951">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9"/>
            <p:cNvSpPr/>
            <p:nvPr/>
          </p:nvSpPr>
          <p:spPr>
            <a:xfrm>
              <a:off x="5227325" y="1545925"/>
              <a:ext cx="1752350" cy="296700"/>
            </a:xfrm>
            <a:custGeom>
              <a:rect b="b" l="l" r="r" t="t"/>
              <a:pathLst>
                <a:path extrusionOk="0" h="11868" w="70094">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9"/>
            <p:cNvSpPr/>
            <p:nvPr/>
          </p:nvSpPr>
          <p:spPr>
            <a:xfrm>
              <a:off x="5223550" y="1553750"/>
              <a:ext cx="1755900" cy="292450"/>
            </a:xfrm>
            <a:custGeom>
              <a:rect b="b" l="l" r="r" t="t"/>
              <a:pathLst>
                <a:path extrusionOk="0" h="11698" w="70236">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9"/>
            <p:cNvSpPr/>
            <p:nvPr/>
          </p:nvSpPr>
          <p:spPr>
            <a:xfrm>
              <a:off x="5219975" y="1561575"/>
              <a:ext cx="1759250" cy="289075"/>
            </a:xfrm>
            <a:custGeom>
              <a:rect b="b" l="l" r="r" t="t"/>
              <a:pathLst>
                <a:path extrusionOk="0" h="11563" w="7037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9"/>
            <p:cNvSpPr/>
            <p:nvPr/>
          </p:nvSpPr>
          <p:spPr>
            <a:xfrm>
              <a:off x="5216175" y="1569250"/>
              <a:ext cx="1762825" cy="286300"/>
            </a:xfrm>
            <a:custGeom>
              <a:rect b="b" l="l" r="r" t="t"/>
              <a:pathLst>
                <a:path extrusionOk="0" h="11452" w="70513">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9"/>
            <p:cNvSpPr/>
            <p:nvPr/>
          </p:nvSpPr>
          <p:spPr>
            <a:xfrm>
              <a:off x="5212375" y="1577075"/>
              <a:ext cx="1766400" cy="284275"/>
            </a:xfrm>
            <a:custGeom>
              <a:rect b="b" l="l" r="r" t="t"/>
              <a:pathLst>
                <a:path extrusionOk="0" h="11371" w="70656">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9"/>
            <p:cNvSpPr/>
            <p:nvPr/>
          </p:nvSpPr>
          <p:spPr>
            <a:xfrm>
              <a:off x="5208825" y="1584650"/>
              <a:ext cx="1769725" cy="282950"/>
            </a:xfrm>
            <a:custGeom>
              <a:rect b="b" l="l" r="r" t="t"/>
              <a:pathLst>
                <a:path extrusionOk="0" h="11318" w="70789">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9"/>
            <p:cNvSpPr/>
            <p:nvPr/>
          </p:nvSpPr>
          <p:spPr>
            <a:xfrm>
              <a:off x="5205025" y="1590575"/>
              <a:ext cx="1773300" cy="284175"/>
            </a:xfrm>
            <a:custGeom>
              <a:rect b="b" l="l" r="r" t="t"/>
              <a:pathLst>
                <a:path extrusionOk="0" h="11367" w="70932">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9"/>
            <p:cNvSpPr/>
            <p:nvPr/>
          </p:nvSpPr>
          <p:spPr>
            <a:xfrm>
              <a:off x="5201225" y="1593025"/>
              <a:ext cx="1776875" cy="289075"/>
            </a:xfrm>
            <a:custGeom>
              <a:rect b="b" l="l" r="r" t="t"/>
              <a:pathLst>
                <a:path extrusionOk="0" h="11563" w="71075">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9"/>
            <p:cNvSpPr/>
            <p:nvPr/>
          </p:nvSpPr>
          <p:spPr>
            <a:xfrm>
              <a:off x="5197675" y="1595500"/>
              <a:ext cx="1780200" cy="294625"/>
            </a:xfrm>
            <a:custGeom>
              <a:rect b="b" l="l" r="r" t="t"/>
              <a:pathLst>
                <a:path extrusionOk="0" h="11785" w="71208">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9"/>
            <p:cNvSpPr/>
            <p:nvPr/>
          </p:nvSpPr>
          <p:spPr>
            <a:xfrm>
              <a:off x="5193875" y="1597950"/>
              <a:ext cx="1783775" cy="300425"/>
            </a:xfrm>
            <a:custGeom>
              <a:rect b="b" l="l" r="r" t="t"/>
              <a:pathLst>
                <a:path extrusionOk="0" h="12017" w="71351">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9"/>
            <p:cNvSpPr/>
            <p:nvPr/>
          </p:nvSpPr>
          <p:spPr>
            <a:xfrm>
              <a:off x="5190075" y="1600400"/>
              <a:ext cx="1787375" cy="306450"/>
            </a:xfrm>
            <a:custGeom>
              <a:rect b="b" l="l" r="r" t="t"/>
              <a:pathLst>
                <a:path extrusionOk="0" h="12258" w="71495">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9"/>
            <p:cNvSpPr/>
            <p:nvPr/>
          </p:nvSpPr>
          <p:spPr>
            <a:xfrm>
              <a:off x="5186525" y="1602850"/>
              <a:ext cx="1790700" cy="312925"/>
            </a:xfrm>
            <a:custGeom>
              <a:rect b="b" l="l" r="r" t="t"/>
              <a:pathLst>
                <a:path extrusionOk="0" h="12517" w="71628">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9"/>
            <p:cNvSpPr/>
            <p:nvPr/>
          </p:nvSpPr>
          <p:spPr>
            <a:xfrm>
              <a:off x="5182725" y="1605300"/>
              <a:ext cx="1794275" cy="319400"/>
            </a:xfrm>
            <a:custGeom>
              <a:rect b="b" l="l" r="r" t="t"/>
              <a:pathLst>
                <a:path extrusionOk="0" h="12776" w="71771">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9"/>
            <p:cNvSpPr/>
            <p:nvPr/>
          </p:nvSpPr>
          <p:spPr>
            <a:xfrm>
              <a:off x="5178925" y="1606950"/>
              <a:ext cx="1797625" cy="327125"/>
            </a:xfrm>
            <a:custGeom>
              <a:rect b="b" l="l" r="r" t="t"/>
              <a:pathLst>
                <a:path extrusionOk="0" h="13085" w="71905">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9"/>
            <p:cNvSpPr/>
            <p:nvPr/>
          </p:nvSpPr>
          <p:spPr>
            <a:xfrm>
              <a:off x="5175375" y="1600825"/>
              <a:ext cx="1800950" cy="342600"/>
            </a:xfrm>
            <a:custGeom>
              <a:rect b="b" l="l" r="r" t="t"/>
              <a:pathLst>
                <a:path extrusionOk="0" h="13704" w="72038">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9"/>
            <p:cNvSpPr/>
            <p:nvPr/>
          </p:nvSpPr>
          <p:spPr>
            <a:xfrm>
              <a:off x="5171575" y="1594725"/>
              <a:ext cx="1804525" cy="358300"/>
            </a:xfrm>
            <a:custGeom>
              <a:rect b="b" l="l" r="r" t="t"/>
              <a:pathLst>
                <a:path extrusionOk="0" h="14332" w="72181">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0" name="Google Shape;3590;p29"/>
          <p:cNvSpPr/>
          <p:nvPr/>
        </p:nvSpPr>
        <p:spPr>
          <a:xfrm>
            <a:off x="6920875" y="15717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9"/>
          <p:cNvSpPr/>
          <p:nvPr/>
        </p:nvSpPr>
        <p:spPr>
          <a:xfrm>
            <a:off x="5684225" y="2356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9"/>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9"/>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29"/>
          <p:cNvGrpSpPr/>
          <p:nvPr/>
        </p:nvGrpSpPr>
        <p:grpSpPr>
          <a:xfrm>
            <a:off x="8577688" y="3176063"/>
            <a:ext cx="37200" cy="2435125"/>
            <a:chOff x="367100" y="2392375"/>
            <a:chExt cx="37200" cy="2435125"/>
          </a:xfrm>
        </p:grpSpPr>
        <p:sp>
          <p:nvSpPr>
            <p:cNvPr id="3595" name="Google Shape;3595;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29"/>
          <p:cNvGrpSpPr/>
          <p:nvPr/>
        </p:nvGrpSpPr>
        <p:grpSpPr>
          <a:xfrm>
            <a:off x="4418513" y="4543100"/>
            <a:ext cx="37200" cy="833425"/>
            <a:chOff x="367100" y="2392375"/>
            <a:chExt cx="37200" cy="833425"/>
          </a:xfrm>
        </p:grpSpPr>
        <p:sp>
          <p:nvSpPr>
            <p:cNvPr id="3598" name="Google Shape;3598;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29"/>
          <p:cNvGrpSpPr/>
          <p:nvPr/>
        </p:nvGrpSpPr>
        <p:grpSpPr>
          <a:xfrm>
            <a:off x="8040131" y="3723550"/>
            <a:ext cx="37200" cy="833425"/>
            <a:chOff x="367100" y="2392375"/>
            <a:chExt cx="37200" cy="833425"/>
          </a:xfrm>
        </p:grpSpPr>
        <p:sp>
          <p:nvSpPr>
            <p:cNvPr id="3601" name="Google Shape;3601;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29"/>
          <p:cNvGrpSpPr/>
          <p:nvPr/>
        </p:nvGrpSpPr>
        <p:grpSpPr>
          <a:xfrm>
            <a:off x="5976925" y="4466900"/>
            <a:ext cx="37200" cy="833425"/>
            <a:chOff x="367100" y="2392375"/>
            <a:chExt cx="37200" cy="833425"/>
          </a:xfrm>
        </p:grpSpPr>
        <p:sp>
          <p:nvSpPr>
            <p:cNvPr id="3604" name="Google Shape;360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29"/>
          <p:cNvGrpSpPr/>
          <p:nvPr/>
        </p:nvGrpSpPr>
        <p:grpSpPr>
          <a:xfrm>
            <a:off x="5197725" y="4379113"/>
            <a:ext cx="37200" cy="833425"/>
            <a:chOff x="367100" y="2392375"/>
            <a:chExt cx="37200" cy="833425"/>
          </a:xfrm>
        </p:grpSpPr>
        <p:sp>
          <p:nvSpPr>
            <p:cNvPr id="3607" name="Google Shape;360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29"/>
          <p:cNvGrpSpPr/>
          <p:nvPr/>
        </p:nvGrpSpPr>
        <p:grpSpPr>
          <a:xfrm>
            <a:off x="6658750" y="4191225"/>
            <a:ext cx="37200" cy="1232425"/>
            <a:chOff x="367100" y="2392375"/>
            <a:chExt cx="37200" cy="1232425"/>
          </a:xfrm>
        </p:grpSpPr>
        <p:sp>
          <p:nvSpPr>
            <p:cNvPr id="3610" name="Google Shape;3610;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29"/>
          <p:cNvGrpSpPr/>
          <p:nvPr/>
        </p:nvGrpSpPr>
        <p:grpSpPr>
          <a:xfrm>
            <a:off x="7834550" y="4413900"/>
            <a:ext cx="37200" cy="833425"/>
            <a:chOff x="367100" y="2392375"/>
            <a:chExt cx="37200" cy="833425"/>
          </a:xfrm>
        </p:grpSpPr>
        <p:sp>
          <p:nvSpPr>
            <p:cNvPr id="3613" name="Google Shape;361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29"/>
          <p:cNvGrpSpPr/>
          <p:nvPr/>
        </p:nvGrpSpPr>
        <p:grpSpPr>
          <a:xfrm>
            <a:off x="8308875" y="3902100"/>
            <a:ext cx="37200" cy="833425"/>
            <a:chOff x="367100" y="2392375"/>
            <a:chExt cx="37200" cy="833425"/>
          </a:xfrm>
        </p:grpSpPr>
        <p:sp>
          <p:nvSpPr>
            <p:cNvPr id="3616" name="Google Shape;3616;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29"/>
          <p:cNvGrpSpPr/>
          <p:nvPr/>
        </p:nvGrpSpPr>
        <p:grpSpPr>
          <a:xfrm>
            <a:off x="8846488" y="4204613"/>
            <a:ext cx="37200" cy="1232425"/>
            <a:chOff x="367100" y="2392375"/>
            <a:chExt cx="37200" cy="1232425"/>
          </a:xfrm>
        </p:grpSpPr>
        <p:sp>
          <p:nvSpPr>
            <p:cNvPr id="3619" name="Google Shape;3619;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1" name="Google Shape;3621;p29"/>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9"/>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3" name="Google Shape;3623;p29"/>
          <p:cNvGrpSpPr/>
          <p:nvPr/>
        </p:nvGrpSpPr>
        <p:grpSpPr>
          <a:xfrm>
            <a:off x="4664063" y="4404588"/>
            <a:ext cx="37200" cy="833425"/>
            <a:chOff x="367100" y="2392375"/>
            <a:chExt cx="37200" cy="833425"/>
          </a:xfrm>
        </p:grpSpPr>
        <p:sp>
          <p:nvSpPr>
            <p:cNvPr id="3624" name="Google Shape;362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29"/>
          <p:cNvGrpSpPr/>
          <p:nvPr/>
        </p:nvGrpSpPr>
        <p:grpSpPr>
          <a:xfrm>
            <a:off x="9029100" y="3450863"/>
            <a:ext cx="37200" cy="2435125"/>
            <a:chOff x="367100" y="2392375"/>
            <a:chExt cx="37200" cy="2435125"/>
          </a:xfrm>
        </p:grpSpPr>
        <p:sp>
          <p:nvSpPr>
            <p:cNvPr id="3627" name="Google Shape;3627;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9" name="Google Shape;3629;p29"/>
          <p:cNvGrpSpPr/>
          <p:nvPr/>
        </p:nvGrpSpPr>
        <p:grpSpPr>
          <a:xfrm>
            <a:off x="6398263" y="3825000"/>
            <a:ext cx="37200" cy="833425"/>
            <a:chOff x="367100" y="2392375"/>
            <a:chExt cx="37200" cy="833425"/>
          </a:xfrm>
        </p:grpSpPr>
        <p:sp>
          <p:nvSpPr>
            <p:cNvPr id="3630" name="Google Shape;3630;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29"/>
          <p:cNvGrpSpPr/>
          <p:nvPr/>
        </p:nvGrpSpPr>
        <p:grpSpPr>
          <a:xfrm>
            <a:off x="5580650" y="4180738"/>
            <a:ext cx="37200" cy="833425"/>
            <a:chOff x="367100" y="2392375"/>
            <a:chExt cx="37200" cy="833425"/>
          </a:xfrm>
        </p:grpSpPr>
        <p:sp>
          <p:nvSpPr>
            <p:cNvPr id="3633" name="Google Shape;363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29"/>
          <p:cNvGrpSpPr/>
          <p:nvPr/>
        </p:nvGrpSpPr>
        <p:grpSpPr>
          <a:xfrm>
            <a:off x="6919225" y="3384000"/>
            <a:ext cx="37200" cy="1232425"/>
            <a:chOff x="367100" y="2392375"/>
            <a:chExt cx="37200" cy="1232425"/>
          </a:xfrm>
        </p:grpSpPr>
        <p:sp>
          <p:nvSpPr>
            <p:cNvPr id="3636" name="Google Shape;3636;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8" name="Google Shape;3638;p29"/>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9"/>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0" name="Google Shape;3640;p29"/>
          <p:cNvGrpSpPr/>
          <p:nvPr/>
        </p:nvGrpSpPr>
        <p:grpSpPr>
          <a:xfrm>
            <a:off x="5363188" y="3231438"/>
            <a:ext cx="37200" cy="833425"/>
            <a:chOff x="367100" y="2392375"/>
            <a:chExt cx="37200" cy="833425"/>
          </a:xfrm>
        </p:grpSpPr>
        <p:sp>
          <p:nvSpPr>
            <p:cNvPr id="3641" name="Google Shape;3641;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29"/>
          <p:cNvGrpSpPr/>
          <p:nvPr/>
        </p:nvGrpSpPr>
        <p:grpSpPr>
          <a:xfrm>
            <a:off x="8133225" y="2430588"/>
            <a:ext cx="37200" cy="2435125"/>
            <a:chOff x="367100" y="2392375"/>
            <a:chExt cx="37200" cy="2435125"/>
          </a:xfrm>
        </p:grpSpPr>
        <p:sp>
          <p:nvSpPr>
            <p:cNvPr id="3644" name="Google Shape;3644;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29"/>
          <p:cNvGrpSpPr/>
          <p:nvPr/>
        </p:nvGrpSpPr>
        <p:grpSpPr>
          <a:xfrm>
            <a:off x="7121400" y="2089938"/>
            <a:ext cx="37200" cy="2435125"/>
            <a:chOff x="367100" y="2392375"/>
            <a:chExt cx="37200" cy="2435125"/>
          </a:xfrm>
        </p:grpSpPr>
        <p:sp>
          <p:nvSpPr>
            <p:cNvPr id="3647" name="Google Shape;3647;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9" name="Google Shape;3649;p29"/>
          <p:cNvGrpSpPr/>
          <p:nvPr/>
        </p:nvGrpSpPr>
        <p:grpSpPr>
          <a:xfrm>
            <a:off x="7498400" y="971538"/>
            <a:ext cx="37200" cy="3553537"/>
            <a:chOff x="367100" y="2392375"/>
            <a:chExt cx="37200" cy="3553537"/>
          </a:xfrm>
        </p:grpSpPr>
        <p:sp>
          <p:nvSpPr>
            <p:cNvPr id="3650" name="Google Shape;3650;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2" name="Google Shape;3652;p29"/>
          <p:cNvGrpSpPr/>
          <p:nvPr/>
        </p:nvGrpSpPr>
        <p:grpSpPr>
          <a:xfrm>
            <a:off x="7953850" y="2898738"/>
            <a:ext cx="37200" cy="2435125"/>
            <a:chOff x="367100" y="2392375"/>
            <a:chExt cx="37200" cy="2435125"/>
          </a:xfrm>
        </p:grpSpPr>
        <p:sp>
          <p:nvSpPr>
            <p:cNvPr id="3653" name="Google Shape;3653;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5" name="Google Shape;3655;p29"/>
          <p:cNvGrpSpPr/>
          <p:nvPr/>
        </p:nvGrpSpPr>
        <p:grpSpPr>
          <a:xfrm>
            <a:off x="5775150" y="1871388"/>
            <a:ext cx="37200" cy="3553537"/>
            <a:chOff x="367100" y="2392375"/>
            <a:chExt cx="37200" cy="3553537"/>
          </a:xfrm>
        </p:grpSpPr>
        <p:sp>
          <p:nvSpPr>
            <p:cNvPr id="3656" name="Google Shape;3656;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29"/>
          <p:cNvGrpSpPr/>
          <p:nvPr/>
        </p:nvGrpSpPr>
        <p:grpSpPr>
          <a:xfrm>
            <a:off x="6226013" y="2482963"/>
            <a:ext cx="37200" cy="2435125"/>
            <a:chOff x="367100" y="2392375"/>
            <a:chExt cx="37200" cy="2435125"/>
          </a:xfrm>
        </p:grpSpPr>
        <p:sp>
          <p:nvSpPr>
            <p:cNvPr id="3659" name="Google Shape;3659;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29"/>
          <p:cNvGrpSpPr/>
          <p:nvPr/>
        </p:nvGrpSpPr>
        <p:grpSpPr>
          <a:xfrm>
            <a:off x="7452769" y="3946925"/>
            <a:ext cx="37200" cy="833425"/>
            <a:chOff x="367100" y="2392375"/>
            <a:chExt cx="37200" cy="833425"/>
          </a:xfrm>
        </p:grpSpPr>
        <p:sp>
          <p:nvSpPr>
            <p:cNvPr id="3662" name="Google Shape;3662;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4" name="Google Shape;3664;p29"/>
          <p:cNvSpPr/>
          <p:nvPr/>
        </p:nvSpPr>
        <p:spPr>
          <a:xfrm>
            <a:off x="4116200" y="4662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29"/>
          <p:cNvGrpSpPr/>
          <p:nvPr/>
        </p:nvGrpSpPr>
        <p:grpSpPr>
          <a:xfrm>
            <a:off x="5531163" y="2330563"/>
            <a:ext cx="37200" cy="2435125"/>
            <a:chOff x="367100" y="2392375"/>
            <a:chExt cx="37200" cy="2435125"/>
          </a:xfrm>
        </p:grpSpPr>
        <p:sp>
          <p:nvSpPr>
            <p:cNvPr id="3666" name="Google Shape;3666;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29"/>
          <p:cNvGrpSpPr/>
          <p:nvPr/>
        </p:nvGrpSpPr>
        <p:grpSpPr>
          <a:xfrm>
            <a:off x="8768050" y="1530738"/>
            <a:ext cx="37200" cy="2435125"/>
            <a:chOff x="367100" y="2392375"/>
            <a:chExt cx="37200" cy="2435125"/>
          </a:xfrm>
        </p:grpSpPr>
        <p:sp>
          <p:nvSpPr>
            <p:cNvPr id="3669" name="Google Shape;3669;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29"/>
          <p:cNvGrpSpPr/>
          <p:nvPr/>
        </p:nvGrpSpPr>
        <p:grpSpPr>
          <a:xfrm>
            <a:off x="6717038" y="2025875"/>
            <a:ext cx="37200" cy="3553537"/>
            <a:chOff x="367100" y="2392375"/>
            <a:chExt cx="37200" cy="3553537"/>
          </a:xfrm>
        </p:grpSpPr>
        <p:sp>
          <p:nvSpPr>
            <p:cNvPr id="3672" name="Google Shape;3672;p29"/>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4" name="Google Shape;3674;p29"/>
          <p:cNvSpPr/>
          <p:nvPr/>
        </p:nvSpPr>
        <p:spPr>
          <a:xfrm>
            <a:off x="4597263" y="3477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9"/>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6" name="Google Shape;3676;p29"/>
          <p:cNvGrpSpPr/>
          <p:nvPr/>
        </p:nvGrpSpPr>
        <p:grpSpPr>
          <a:xfrm>
            <a:off x="92463" y="4766950"/>
            <a:ext cx="37200" cy="833425"/>
            <a:chOff x="367100" y="2392375"/>
            <a:chExt cx="37200" cy="833425"/>
          </a:xfrm>
        </p:grpSpPr>
        <p:sp>
          <p:nvSpPr>
            <p:cNvPr id="3677" name="Google Shape;367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9" name="Google Shape;3679;p29"/>
          <p:cNvGrpSpPr/>
          <p:nvPr/>
        </p:nvGrpSpPr>
        <p:grpSpPr>
          <a:xfrm>
            <a:off x="1650875" y="4690750"/>
            <a:ext cx="37200" cy="833425"/>
            <a:chOff x="367100" y="2392375"/>
            <a:chExt cx="37200" cy="833425"/>
          </a:xfrm>
        </p:grpSpPr>
        <p:sp>
          <p:nvSpPr>
            <p:cNvPr id="3680" name="Google Shape;3680;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29"/>
          <p:cNvGrpSpPr/>
          <p:nvPr/>
        </p:nvGrpSpPr>
        <p:grpSpPr>
          <a:xfrm>
            <a:off x="871675" y="4602963"/>
            <a:ext cx="37200" cy="833425"/>
            <a:chOff x="367100" y="2392375"/>
            <a:chExt cx="37200" cy="833425"/>
          </a:xfrm>
        </p:grpSpPr>
        <p:sp>
          <p:nvSpPr>
            <p:cNvPr id="3683" name="Google Shape;3683;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29"/>
          <p:cNvGrpSpPr/>
          <p:nvPr/>
        </p:nvGrpSpPr>
        <p:grpSpPr>
          <a:xfrm>
            <a:off x="2332700" y="4415075"/>
            <a:ext cx="37200" cy="1232425"/>
            <a:chOff x="367100" y="2392375"/>
            <a:chExt cx="37200" cy="1232425"/>
          </a:xfrm>
        </p:grpSpPr>
        <p:sp>
          <p:nvSpPr>
            <p:cNvPr id="3686" name="Google Shape;3686;p2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29"/>
          <p:cNvGrpSpPr/>
          <p:nvPr/>
        </p:nvGrpSpPr>
        <p:grpSpPr>
          <a:xfrm>
            <a:off x="3508500" y="4637750"/>
            <a:ext cx="37200" cy="833425"/>
            <a:chOff x="367100" y="2392375"/>
            <a:chExt cx="37200" cy="833425"/>
          </a:xfrm>
        </p:grpSpPr>
        <p:sp>
          <p:nvSpPr>
            <p:cNvPr id="3689" name="Google Shape;3689;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1" name="Google Shape;3691;p29"/>
          <p:cNvSpPr/>
          <p:nvPr/>
        </p:nvSpPr>
        <p:spPr>
          <a:xfrm>
            <a:off x="2188638" y="47791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9"/>
          <p:cNvSpPr/>
          <p:nvPr/>
        </p:nvSpPr>
        <p:spPr>
          <a:xfrm>
            <a:off x="760591" y="456885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3" name="Google Shape;3693;p29"/>
          <p:cNvGrpSpPr/>
          <p:nvPr/>
        </p:nvGrpSpPr>
        <p:grpSpPr>
          <a:xfrm>
            <a:off x="338013" y="4628438"/>
            <a:ext cx="37200" cy="833425"/>
            <a:chOff x="367100" y="2392375"/>
            <a:chExt cx="37200" cy="833425"/>
          </a:xfrm>
        </p:grpSpPr>
        <p:sp>
          <p:nvSpPr>
            <p:cNvPr id="3694" name="Google Shape;3694;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6" name="Google Shape;3696;p29"/>
          <p:cNvGrpSpPr/>
          <p:nvPr/>
        </p:nvGrpSpPr>
        <p:grpSpPr>
          <a:xfrm>
            <a:off x="1254600" y="4404588"/>
            <a:ext cx="37200" cy="833425"/>
            <a:chOff x="367100" y="2392375"/>
            <a:chExt cx="37200" cy="833425"/>
          </a:xfrm>
        </p:grpSpPr>
        <p:sp>
          <p:nvSpPr>
            <p:cNvPr id="3697" name="Google Shape;3697;p2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9" name="Google Shape;3699;p29"/>
          <p:cNvGrpSpPr/>
          <p:nvPr/>
        </p:nvGrpSpPr>
        <p:grpSpPr>
          <a:xfrm>
            <a:off x="3807175" y="4504138"/>
            <a:ext cx="37200" cy="2435125"/>
            <a:chOff x="367100" y="2392375"/>
            <a:chExt cx="37200" cy="2435125"/>
          </a:xfrm>
        </p:grpSpPr>
        <p:sp>
          <p:nvSpPr>
            <p:cNvPr id="3700" name="Google Shape;3700;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29"/>
          <p:cNvGrpSpPr/>
          <p:nvPr/>
        </p:nvGrpSpPr>
        <p:grpSpPr>
          <a:xfrm>
            <a:off x="2913225" y="4415063"/>
            <a:ext cx="37200" cy="2435125"/>
            <a:chOff x="367100" y="2392375"/>
            <a:chExt cx="37200" cy="2435125"/>
          </a:xfrm>
        </p:grpSpPr>
        <p:sp>
          <p:nvSpPr>
            <p:cNvPr id="3703" name="Google Shape;3703;p2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5" name="Google Shape;3705;p29"/>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6" name="Google Shape;3706;p29"/>
          <p:cNvSpPr txBox="1"/>
          <p:nvPr>
            <p:ph idx="2" type="title"/>
          </p:nvPr>
        </p:nvSpPr>
        <p:spPr>
          <a:xfrm>
            <a:off x="720075" y="3268175"/>
            <a:ext cx="3211200" cy="336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7" name="Google Shape;3707;p29"/>
          <p:cNvSpPr txBox="1"/>
          <p:nvPr>
            <p:ph idx="3" type="title"/>
          </p:nvPr>
        </p:nvSpPr>
        <p:spPr>
          <a:xfrm>
            <a:off x="720075" y="1692400"/>
            <a:ext cx="3211200" cy="3366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08" name="Google Shape;3708;p29"/>
          <p:cNvSpPr txBox="1"/>
          <p:nvPr>
            <p:ph idx="1" type="subTitle"/>
          </p:nvPr>
        </p:nvSpPr>
        <p:spPr>
          <a:xfrm>
            <a:off x="720075" y="2017625"/>
            <a:ext cx="3211200" cy="73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09" name="Google Shape;3709;p29"/>
          <p:cNvSpPr txBox="1"/>
          <p:nvPr>
            <p:ph idx="4" type="subTitle"/>
          </p:nvPr>
        </p:nvSpPr>
        <p:spPr>
          <a:xfrm>
            <a:off x="720075" y="3593400"/>
            <a:ext cx="3211200" cy="73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_1">
    <p:spTree>
      <p:nvGrpSpPr>
        <p:cNvPr id="3710" name="Shape 3710"/>
        <p:cNvGrpSpPr/>
        <p:nvPr/>
      </p:nvGrpSpPr>
      <p:grpSpPr>
        <a:xfrm>
          <a:off x="0" y="0"/>
          <a:ext cx="0" cy="0"/>
          <a:chOff x="0" y="0"/>
          <a:chExt cx="0" cy="0"/>
        </a:xfrm>
      </p:grpSpPr>
      <p:grpSp>
        <p:nvGrpSpPr>
          <p:cNvPr id="3711" name="Google Shape;3711;p30"/>
          <p:cNvGrpSpPr/>
          <p:nvPr/>
        </p:nvGrpSpPr>
        <p:grpSpPr>
          <a:xfrm>
            <a:off x="-205225" y="4335250"/>
            <a:ext cx="7141649" cy="2247459"/>
            <a:chOff x="3025400" y="1754925"/>
            <a:chExt cx="7141649" cy="2247459"/>
          </a:xfrm>
        </p:grpSpPr>
        <p:sp>
          <p:nvSpPr>
            <p:cNvPr id="3712" name="Google Shape;3712;p30"/>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0"/>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0"/>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0"/>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0"/>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0"/>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0"/>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0"/>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0"/>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0"/>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0"/>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0"/>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0"/>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0"/>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0"/>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0"/>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0"/>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0"/>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0"/>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0"/>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0"/>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0"/>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0"/>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0"/>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0"/>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0"/>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0"/>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30"/>
          <p:cNvGrpSpPr/>
          <p:nvPr/>
        </p:nvGrpSpPr>
        <p:grpSpPr>
          <a:xfrm>
            <a:off x="7795775" y="3935200"/>
            <a:ext cx="7141649" cy="2247459"/>
            <a:chOff x="3025400" y="1754925"/>
            <a:chExt cx="7141649" cy="2247459"/>
          </a:xfrm>
        </p:grpSpPr>
        <p:sp>
          <p:nvSpPr>
            <p:cNvPr id="3740" name="Google Shape;3740;p30"/>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0"/>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0"/>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0"/>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0"/>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0"/>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0"/>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0"/>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0"/>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0"/>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0"/>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0"/>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0"/>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0"/>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0"/>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0"/>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0"/>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0"/>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0"/>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0"/>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0"/>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0"/>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0"/>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0"/>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0"/>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0"/>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0"/>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7" name="Google Shape;3767;p30"/>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0"/>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0"/>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0"/>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0"/>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0"/>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0"/>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4" name="Google Shape;3774;p30"/>
          <p:cNvGrpSpPr/>
          <p:nvPr/>
        </p:nvGrpSpPr>
        <p:grpSpPr>
          <a:xfrm>
            <a:off x="367100" y="3167313"/>
            <a:ext cx="37200" cy="2435125"/>
            <a:chOff x="367100" y="2392375"/>
            <a:chExt cx="37200" cy="2435125"/>
          </a:xfrm>
        </p:grpSpPr>
        <p:sp>
          <p:nvSpPr>
            <p:cNvPr id="3775" name="Google Shape;3775;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30"/>
          <p:cNvGrpSpPr/>
          <p:nvPr/>
        </p:nvGrpSpPr>
        <p:grpSpPr>
          <a:xfrm>
            <a:off x="1496950" y="4504950"/>
            <a:ext cx="37200" cy="833425"/>
            <a:chOff x="367100" y="2392375"/>
            <a:chExt cx="37200" cy="833425"/>
          </a:xfrm>
        </p:grpSpPr>
        <p:sp>
          <p:nvSpPr>
            <p:cNvPr id="3778" name="Google Shape;3778;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0" name="Google Shape;3780;p30"/>
          <p:cNvGrpSpPr/>
          <p:nvPr/>
        </p:nvGrpSpPr>
        <p:grpSpPr>
          <a:xfrm>
            <a:off x="2528413" y="4406000"/>
            <a:ext cx="37200" cy="1232425"/>
            <a:chOff x="367100" y="2392375"/>
            <a:chExt cx="37200" cy="1232425"/>
          </a:xfrm>
        </p:grpSpPr>
        <p:sp>
          <p:nvSpPr>
            <p:cNvPr id="3781" name="Google Shape;3781;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3" name="Google Shape;3783;p30"/>
          <p:cNvGrpSpPr/>
          <p:nvPr/>
        </p:nvGrpSpPr>
        <p:grpSpPr>
          <a:xfrm>
            <a:off x="1733350" y="4466913"/>
            <a:ext cx="37200" cy="833425"/>
            <a:chOff x="367100" y="2392375"/>
            <a:chExt cx="37200" cy="833425"/>
          </a:xfrm>
        </p:grpSpPr>
        <p:sp>
          <p:nvSpPr>
            <p:cNvPr id="3784" name="Google Shape;3784;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6" name="Google Shape;3786;p30"/>
          <p:cNvGrpSpPr/>
          <p:nvPr/>
        </p:nvGrpSpPr>
        <p:grpSpPr>
          <a:xfrm>
            <a:off x="8607850" y="3328463"/>
            <a:ext cx="37200" cy="2435125"/>
            <a:chOff x="367100" y="2392375"/>
            <a:chExt cx="37200" cy="2435125"/>
          </a:xfrm>
        </p:grpSpPr>
        <p:sp>
          <p:nvSpPr>
            <p:cNvPr id="3787" name="Google Shape;3787;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30"/>
          <p:cNvGrpSpPr/>
          <p:nvPr/>
        </p:nvGrpSpPr>
        <p:grpSpPr>
          <a:xfrm>
            <a:off x="658425" y="4347475"/>
            <a:ext cx="37200" cy="1232425"/>
            <a:chOff x="367100" y="2392375"/>
            <a:chExt cx="37200" cy="1232425"/>
          </a:xfrm>
        </p:grpSpPr>
        <p:sp>
          <p:nvSpPr>
            <p:cNvPr id="3790" name="Google Shape;3790;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30"/>
          <p:cNvGrpSpPr/>
          <p:nvPr/>
        </p:nvGrpSpPr>
        <p:grpSpPr>
          <a:xfrm>
            <a:off x="3527900" y="4771725"/>
            <a:ext cx="37200" cy="833425"/>
            <a:chOff x="367100" y="2392375"/>
            <a:chExt cx="37200" cy="833425"/>
          </a:xfrm>
        </p:grpSpPr>
        <p:sp>
          <p:nvSpPr>
            <p:cNvPr id="3793" name="Google Shape;3793;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30"/>
          <p:cNvGrpSpPr/>
          <p:nvPr/>
        </p:nvGrpSpPr>
        <p:grpSpPr>
          <a:xfrm>
            <a:off x="2347800" y="4607713"/>
            <a:ext cx="37200" cy="833425"/>
            <a:chOff x="367100" y="2392375"/>
            <a:chExt cx="37200" cy="833425"/>
          </a:xfrm>
        </p:grpSpPr>
        <p:sp>
          <p:nvSpPr>
            <p:cNvPr id="3796" name="Google Shape;3796;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8" name="Google Shape;3798;p30"/>
          <p:cNvGrpSpPr/>
          <p:nvPr/>
        </p:nvGrpSpPr>
        <p:grpSpPr>
          <a:xfrm>
            <a:off x="7259438" y="4733288"/>
            <a:ext cx="37200" cy="833425"/>
            <a:chOff x="367100" y="2392375"/>
            <a:chExt cx="37200" cy="833425"/>
          </a:xfrm>
        </p:grpSpPr>
        <p:sp>
          <p:nvSpPr>
            <p:cNvPr id="3799" name="Google Shape;3799;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30"/>
          <p:cNvGrpSpPr/>
          <p:nvPr/>
        </p:nvGrpSpPr>
        <p:grpSpPr>
          <a:xfrm>
            <a:off x="5876450" y="4796988"/>
            <a:ext cx="37200" cy="833425"/>
            <a:chOff x="367100" y="2392375"/>
            <a:chExt cx="37200" cy="833425"/>
          </a:xfrm>
        </p:grpSpPr>
        <p:sp>
          <p:nvSpPr>
            <p:cNvPr id="3802" name="Google Shape;3802;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30"/>
          <p:cNvGrpSpPr/>
          <p:nvPr/>
        </p:nvGrpSpPr>
        <p:grpSpPr>
          <a:xfrm>
            <a:off x="5087700" y="4695513"/>
            <a:ext cx="37200" cy="833425"/>
            <a:chOff x="367100" y="2392375"/>
            <a:chExt cx="37200" cy="833425"/>
          </a:xfrm>
        </p:grpSpPr>
        <p:sp>
          <p:nvSpPr>
            <p:cNvPr id="3805" name="Google Shape;3805;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7" name="Google Shape;3807;p30"/>
          <p:cNvGrpSpPr/>
          <p:nvPr/>
        </p:nvGrpSpPr>
        <p:grpSpPr>
          <a:xfrm>
            <a:off x="6722900" y="4774700"/>
            <a:ext cx="37200" cy="1232425"/>
            <a:chOff x="367100" y="2392375"/>
            <a:chExt cx="37200" cy="1232425"/>
          </a:xfrm>
        </p:grpSpPr>
        <p:sp>
          <p:nvSpPr>
            <p:cNvPr id="3808" name="Google Shape;3808;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30"/>
          <p:cNvGrpSpPr/>
          <p:nvPr/>
        </p:nvGrpSpPr>
        <p:grpSpPr>
          <a:xfrm>
            <a:off x="7961675" y="4347475"/>
            <a:ext cx="37200" cy="833425"/>
            <a:chOff x="367100" y="2392375"/>
            <a:chExt cx="37200" cy="833425"/>
          </a:xfrm>
        </p:grpSpPr>
        <p:sp>
          <p:nvSpPr>
            <p:cNvPr id="3811" name="Google Shape;3811;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3" name="Google Shape;3813;p30"/>
          <p:cNvGrpSpPr/>
          <p:nvPr/>
        </p:nvGrpSpPr>
        <p:grpSpPr>
          <a:xfrm>
            <a:off x="8312775" y="4410938"/>
            <a:ext cx="37200" cy="833425"/>
            <a:chOff x="367100" y="2392375"/>
            <a:chExt cx="37200" cy="833425"/>
          </a:xfrm>
        </p:grpSpPr>
        <p:sp>
          <p:nvSpPr>
            <p:cNvPr id="3814" name="Google Shape;3814;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30"/>
          <p:cNvGrpSpPr/>
          <p:nvPr/>
        </p:nvGrpSpPr>
        <p:grpSpPr>
          <a:xfrm>
            <a:off x="8994688" y="4147975"/>
            <a:ext cx="37200" cy="1232425"/>
            <a:chOff x="367100" y="2392375"/>
            <a:chExt cx="37200" cy="1232425"/>
          </a:xfrm>
        </p:grpSpPr>
        <p:sp>
          <p:nvSpPr>
            <p:cNvPr id="3817" name="Google Shape;3817;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9" name="Google Shape;3819;p30"/>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0"/>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1" name="Google Shape;3821;p30"/>
          <p:cNvGrpSpPr/>
          <p:nvPr/>
        </p:nvGrpSpPr>
        <p:grpSpPr>
          <a:xfrm>
            <a:off x="179163" y="3929825"/>
            <a:ext cx="37200" cy="1232425"/>
            <a:chOff x="367100" y="2392375"/>
            <a:chExt cx="37200" cy="1232425"/>
          </a:xfrm>
        </p:grpSpPr>
        <p:sp>
          <p:nvSpPr>
            <p:cNvPr id="3822" name="Google Shape;3822;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4" name="Google Shape;3824;p30"/>
          <p:cNvGrpSpPr/>
          <p:nvPr/>
        </p:nvGrpSpPr>
        <p:grpSpPr>
          <a:xfrm>
            <a:off x="4435463" y="4847900"/>
            <a:ext cx="37200" cy="833425"/>
            <a:chOff x="367100" y="2392375"/>
            <a:chExt cx="37200" cy="833425"/>
          </a:xfrm>
        </p:grpSpPr>
        <p:sp>
          <p:nvSpPr>
            <p:cNvPr id="3825" name="Google Shape;3825;p3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7" name="Google Shape;3827;p30"/>
          <p:cNvGrpSpPr/>
          <p:nvPr/>
        </p:nvGrpSpPr>
        <p:grpSpPr>
          <a:xfrm>
            <a:off x="3121763" y="4572225"/>
            <a:ext cx="37200" cy="1232425"/>
            <a:chOff x="367100" y="2392375"/>
            <a:chExt cx="37200" cy="1232425"/>
          </a:xfrm>
        </p:grpSpPr>
        <p:sp>
          <p:nvSpPr>
            <p:cNvPr id="3828" name="Google Shape;3828;p3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30"/>
          <p:cNvGrpSpPr/>
          <p:nvPr/>
        </p:nvGrpSpPr>
        <p:grpSpPr>
          <a:xfrm>
            <a:off x="924975" y="4365275"/>
            <a:ext cx="37200" cy="2435125"/>
            <a:chOff x="367100" y="2392375"/>
            <a:chExt cx="37200" cy="2435125"/>
          </a:xfrm>
        </p:grpSpPr>
        <p:sp>
          <p:nvSpPr>
            <p:cNvPr id="3831" name="Google Shape;3831;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30"/>
          <p:cNvGrpSpPr/>
          <p:nvPr/>
        </p:nvGrpSpPr>
        <p:grpSpPr>
          <a:xfrm>
            <a:off x="6400500" y="4694438"/>
            <a:ext cx="37200" cy="2435125"/>
            <a:chOff x="367100" y="2392375"/>
            <a:chExt cx="37200" cy="2435125"/>
          </a:xfrm>
        </p:grpSpPr>
        <p:sp>
          <p:nvSpPr>
            <p:cNvPr id="3834" name="Google Shape;3834;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6" name="Google Shape;3836;p30"/>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7" name="Google Shape;3837;p30"/>
          <p:cNvGrpSpPr/>
          <p:nvPr/>
        </p:nvGrpSpPr>
        <p:grpSpPr>
          <a:xfrm>
            <a:off x="7679063" y="4758125"/>
            <a:ext cx="37200" cy="2435125"/>
            <a:chOff x="367100" y="2392375"/>
            <a:chExt cx="37200" cy="2435125"/>
          </a:xfrm>
        </p:grpSpPr>
        <p:sp>
          <p:nvSpPr>
            <p:cNvPr id="3838" name="Google Shape;3838;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30"/>
          <p:cNvGrpSpPr/>
          <p:nvPr/>
        </p:nvGrpSpPr>
        <p:grpSpPr>
          <a:xfrm>
            <a:off x="8880050" y="2865213"/>
            <a:ext cx="37200" cy="2435125"/>
            <a:chOff x="367100" y="2392375"/>
            <a:chExt cx="37200" cy="2435125"/>
          </a:xfrm>
        </p:grpSpPr>
        <p:sp>
          <p:nvSpPr>
            <p:cNvPr id="3841" name="Google Shape;3841;p3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3" name="Google Shape;3843;p30"/>
          <p:cNvSpPr txBox="1"/>
          <p:nvPr>
            <p:ph idx="1" type="subTitle"/>
          </p:nvPr>
        </p:nvSpPr>
        <p:spPr>
          <a:xfrm>
            <a:off x="909650" y="1711750"/>
            <a:ext cx="3132000" cy="2623500"/>
          </a:xfrm>
          <a:prstGeom prst="rect">
            <a:avLst/>
          </a:prstGeom>
        </p:spPr>
        <p:txBody>
          <a:bodyPr anchorCtr="0" anchor="t" bIns="91425" lIns="91425" spcFirstLastPara="1" rIns="91425" wrap="square" tIns="91425">
            <a:noAutofit/>
          </a:bodyPr>
          <a:lstStyle>
            <a:lvl1pPr lvl="0" rtl="0">
              <a:lnSpc>
                <a:spcPct val="15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844" name="Google Shape;3844;p30"/>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45" name="Google Shape;3845;p30"/>
          <p:cNvSpPr txBox="1"/>
          <p:nvPr>
            <p:ph idx="2" type="subTitle"/>
          </p:nvPr>
        </p:nvSpPr>
        <p:spPr>
          <a:xfrm>
            <a:off x="5102475" y="1711750"/>
            <a:ext cx="3132000" cy="2623500"/>
          </a:xfrm>
          <a:prstGeom prst="rect">
            <a:avLst/>
          </a:prstGeom>
        </p:spPr>
        <p:txBody>
          <a:bodyPr anchorCtr="0" anchor="t" bIns="91425" lIns="91425" spcFirstLastPara="1" rIns="91425" wrap="square" tIns="91425">
            <a:noAutofit/>
          </a:bodyPr>
          <a:lstStyle>
            <a:lvl1pPr lvl="0" rtl="0">
              <a:lnSpc>
                <a:spcPct val="15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8" name="Shape 318"/>
        <p:cNvGrpSpPr/>
        <p:nvPr/>
      </p:nvGrpSpPr>
      <p:grpSpPr>
        <a:xfrm>
          <a:off x="0" y="0"/>
          <a:ext cx="0" cy="0"/>
          <a:chOff x="0" y="0"/>
          <a:chExt cx="0" cy="0"/>
        </a:xfrm>
      </p:grpSpPr>
      <p:grpSp>
        <p:nvGrpSpPr>
          <p:cNvPr id="319" name="Google Shape;319;p4"/>
          <p:cNvGrpSpPr/>
          <p:nvPr/>
        </p:nvGrpSpPr>
        <p:grpSpPr>
          <a:xfrm rot="-2700000">
            <a:off x="2351911" y="2802654"/>
            <a:ext cx="8141463" cy="3321414"/>
            <a:chOff x="3025400" y="1754925"/>
            <a:chExt cx="7141649" cy="2247459"/>
          </a:xfrm>
        </p:grpSpPr>
        <p:sp>
          <p:nvSpPr>
            <p:cNvPr id="320" name="Google Shape;320;p4"/>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4"/>
          <p:cNvGrpSpPr/>
          <p:nvPr/>
        </p:nvGrpSpPr>
        <p:grpSpPr>
          <a:xfrm>
            <a:off x="8040131" y="3723550"/>
            <a:ext cx="37200" cy="833425"/>
            <a:chOff x="367100" y="2392375"/>
            <a:chExt cx="37200" cy="833425"/>
          </a:xfrm>
        </p:grpSpPr>
        <p:sp>
          <p:nvSpPr>
            <p:cNvPr id="348" name="Google Shape;34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4"/>
          <p:cNvSpPr/>
          <p:nvPr/>
        </p:nvSpPr>
        <p:spPr>
          <a:xfrm>
            <a:off x="4175563" y="4967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4"/>
          <p:cNvGrpSpPr/>
          <p:nvPr/>
        </p:nvGrpSpPr>
        <p:grpSpPr>
          <a:xfrm>
            <a:off x="8577688" y="3176063"/>
            <a:ext cx="37200" cy="2435125"/>
            <a:chOff x="367100" y="2392375"/>
            <a:chExt cx="37200" cy="2435125"/>
          </a:xfrm>
        </p:grpSpPr>
        <p:sp>
          <p:nvSpPr>
            <p:cNvPr id="352" name="Google Shape;352;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4"/>
          <p:cNvGrpSpPr/>
          <p:nvPr/>
        </p:nvGrpSpPr>
        <p:grpSpPr>
          <a:xfrm>
            <a:off x="4418513" y="4561725"/>
            <a:ext cx="37200" cy="833425"/>
            <a:chOff x="367100" y="2392375"/>
            <a:chExt cx="37200" cy="833425"/>
          </a:xfrm>
        </p:grpSpPr>
        <p:sp>
          <p:nvSpPr>
            <p:cNvPr id="355" name="Google Shape;355;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4"/>
          <p:cNvGrpSpPr/>
          <p:nvPr/>
        </p:nvGrpSpPr>
        <p:grpSpPr>
          <a:xfrm>
            <a:off x="5976925" y="4847900"/>
            <a:ext cx="37200" cy="833425"/>
            <a:chOff x="367100" y="2392375"/>
            <a:chExt cx="37200" cy="833425"/>
          </a:xfrm>
        </p:grpSpPr>
        <p:sp>
          <p:nvSpPr>
            <p:cNvPr id="358" name="Google Shape;35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4"/>
          <p:cNvGrpSpPr/>
          <p:nvPr/>
        </p:nvGrpSpPr>
        <p:grpSpPr>
          <a:xfrm>
            <a:off x="5197725" y="4760113"/>
            <a:ext cx="37200" cy="833425"/>
            <a:chOff x="367100" y="2392375"/>
            <a:chExt cx="37200" cy="833425"/>
          </a:xfrm>
        </p:grpSpPr>
        <p:sp>
          <p:nvSpPr>
            <p:cNvPr id="361" name="Google Shape;361;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4"/>
          <p:cNvGrpSpPr/>
          <p:nvPr/>
        </p:nvGrpSpPr>
        <p:grpSpPr>
          <a:xfrm>
            <a:off x="6658750" y="4191225"/>
            <a:ext cx="37200" cy="1232425"/>
            <a:chOff x="367100" y="2392375"/>
            <a:chExt cx="37200" cy="1232425"/>
          </a:xfrm>
        </p:grpSpPr>
        <p:sp>
          <p:nvSpPr>
            <p:cNvPr id="364" name="Google Shape;364;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4"/>
          <p:cNvGrpSpPr/>
          <p:nvPr/>
        </p:nvGrpSpPr>
        <p:grpSpPr>
          <a:xfrm>
            <a:off x="7834550" y="4413900"/>
            <a:ext cx="37200" cy="833425"/>
            <a:chOff x="367100" y="2392375"/>
            <a:chExt cx="37200" cy="833425"/>
          </a:xfrm>
        </p:grpSpPr>
        <p:sp>
          <p:nvSpPr>
            <p:cNvPr id="367" name="Google Shape;367;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4"/>
          <p:cNvGrpSpPr/>
          <p:nvPr/>
        </p:nvGrpSpPr>
        <p:grpSpPr>
          <a:xfrm>
            <a:off x="8308875" y="3902100"/>
            <a:ext cx="37200" cy="833425"/>
            <a:chOff x="367100" y="2392375"/>
            <a:chExt cx="37200" cy="833425"/>
          </a:xfrm>
        </p:grpSpPr>
        <p:sp>
          <p:nvSpPr>
            <p:cNvPr id="370" name="Google Shape;370;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4"/>
          <p:cNvGrpSpPr/>
          <p:nvPr/>
        </p:nvGrpSpPr>
        <p:grpSpPr>
          <a:xfrm>
            <a:off x="8846488" y="4204613"/>
            <a:ext cx="37200" cy="1232425"/>
            <a:chOff x="367100" y="2392375"/>
            <a:chExt cx="37200" cy="1232425"/>
          </a:xfrm>
        </p:grpSpPr>
        <p:sp>
          <p:nvSpPr>
            <p:cNvPr id="373" name="Google Shape;373;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 name="Google Shape;375;p4"/>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4"/>
          <p:cNvGrpSpPr/>
          <p:nvPr/>
        </p:nvGrpSpPr>
        <p:grpSpPr>
          <a:xfrm>
            <a:off x="4664063" y="4543100"/>
            <a:ext cx="37200" cy="833425"/>
            <a:chOff x="367100" y="2392375"/>
            <a:chExt cx="37200" cy="833425"/>
          </a:xfrm>
        </p:grpSpPr>
        <p:sp>
          <p:nvSpPr>
            <p:cNvPr id="378" name="Google Shape;37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4"/>
          <p:cNvGrpSpPr/>
          <p:nvPr/>
        </p:nvGrpSpPr>
        <p:grpSpPr>
          <a:xfrm>
            <a:off x="9029100" y="3450863"/>
            <a:ext cx="37200" cy="2435125"/>
            <a:chOff x="367100" y="2392375"/>
            <a:chExt cx="37200" cy="2435125"/>
          </a:xfrm>
        </p:grpSpPr>
        <p:sp>
          <p:nvSpPr>
            <p:cNvPr id="381" name="Google Shape;381;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4"/>
          <p:cNvGrpSpPr/>
          <p:nvPr/>
        </p:nvGrpSpPr>
        <p:grpSpPr>
          <a:xfrm>
            <a:off x="6398263" y="3825000"/>
            <a:ext cx="37200" cy="833425"/>
            <a:chOff x="367100" y="2392375"/>
            <a:chExt cx="37200" cy="833425"/>
          </a:xfrm>
        </p:grpSpPr>
        <p:sp>
          <p:nvSpPr>
            <p:cNvPr id="384" name="Google Shape;384;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4"/>
          <p:cNvGrpSpPr/>
          <p:nvPr/>
        </p:nvGrpSpPr>
        <p:grpSpPr>
          <a:xfrm>
            <a:off x="5580650" y="4561738"/>
            <a:ext cx="37200" cy="833425"/>
            <a:chOff x="367100" y="2392375"/>
            <a:chExt cx="37200" cy="833425"/>
          </a:xfrm>
        </p:grpSpPr>
        <p:sp>
          <p:nvSpPr>
            <p:cNvPr id="387" name="Google Shape;387;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4"/>
          <p:cNvGrpSpPr/>
          <p:nvPr/>
        </p:nvGrpSpPr>
        <p:grpSpPr>
          <a:xfrm>
            <a:off x="6919225" y="3384000"/>
            <a:ext cx="37200" cy="1232425"/>
            <a:chOff x="367100" y="2392375"/>
            <a:chExt cx="37200" cy="1232425"/>
          </a:xfrm>
        </p:grpSpPr>
        <p:sp>
          <p:nvSpPr>
            <p:cNvPr id="390" name="Google Shape;390;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4"/>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4"/>
          <p:cNvGrpSpPr/>
          <p:nvPr/>
        </p:nvGrpSpPr>
        <p:grpSpPr>
          <a:xfrm>
            <a:off x="8133225" y="2430588"/>
            <a:ext cx="37200" cy="2435125"/>
            <a:chOff x="367100" y="2392375"/>
            <a:chExt cx="37200" cy="2435125"/>
          </a:xfrm>
        </p:grpSpPr>
        <p:sp>
          <p:nvSpPr>
            <p:cNvPr id="394" name="Google Shape;394;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4"/>
          <p:cNvGrpSpPr/>
          <p:nvPr/>
        </p:nvGrpSpPr>
        <p:grpSpPr>
          <a:xfrm>
            <a:off x="7121400" y="2089938"/>
            <a:ext cx="37200" cy="2435125"/>
            <a:chOff x="367100" y="2392375"/>
            <a:chExt cx="37200" cy="2435125"/>
          </a:xfrm>
        </p:grpSpPr>
        <p:sp>
          <p:nvSpPr>
            <p:cNvPr id="397" name="Google Shape;397;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4"/>
          <p:cNvGrpSpPr/>
          <p:nvPr/>
        </p:nvGrpSpPr>
        <p:grpSpPr>
          <a:xfrm>
            <a:off x="7498400" y="971538"/>
            <a:ext cx="37200" cy="3553537"/>
            <a:chOff x="367100" y="2392375"/>
            <a:chExt cx="37200" cy="3553537"/>
          </a:xfrm>
        </p:grpSpPr>
        <p:sp>
          <p:nvSpPr>
            <p:cNvPr id="400" name="Google Shape;400;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4"/>
          <p:cNvGrpSpPr/>
          <p:nvPr/>
        </p:nvGrpSpPr>
        <p:grpSpPr>
          <a:xfrm>
            <a:off x="7953850" y="2898738"/>
            <a:ext cx="37200" cy="2435125"/>
            <a:chOff x="367100" y="2392375"/>
            <a:chExt cx="37200" cy="2435125"/>
          </a:xfrm>
        </p:grpSpPr>
        <p:sp>
          <p:nvSpPr>
            <p:cNvPr id="403" name="Google Shape;403;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4"/>
          <p:cNvGrpSpPr/>
          <p:nvPr/>
        </p:nvGrpSpPr>
        <p:grpSpPr>
          <a:xfrm>
            <a:off x="5778788" y="2912913"/>
            <a:ext cx="37200" cy="3553537"/>
            <a:chOff x="367100" y="2392375"/>
            <a:chExt cx="37200" cy="3553537"/>
          </a:xfrm>
        </p:grpSpPr>
        <p:sp>
          <p:nvSpPr>
            <p:cNvPr id="406" name="Google Shape;406;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4"/>
          <p:cNvGrpSpPr/>
          <p:nvPr/>
        </p:nvGrpSpPr>
        <p:grpSpPr>
          <a:xfrm>
            <a:off x="6226013" y="2482963"/>
            <a:ext cx="37200" cy="2435125"/>
            <a:chOff x="367100" y="2392375"/>
            <a:chExt cx="37200" cy="2435125"/>
          </a:xfrm>
        </p:grpSpPr>
        <p:sp>
          <p:nvSpPr>
            <p:cNvPr id="409" name="Google Shape;409;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4"/>
          <p:cNvGrpSpPr/>
          <p:nvPr/>
        </p:nvGrpSpPr>
        <p:grpSpPr>
          <a:xfrm>
            <a:off x="7452769" y="3946925"/>
            <a:ext cx="37200" cy="833425"/>
            <a:chOff x="367100" y="2392375"/>
            <a:chExt cx="37200" cy="833425"/>
          </a:xfrm>
        </p:grpSpPr>
        <p:sp>
          <p:nvSpPr>
            <p:cNvPr id="412" name="Google Shape;412;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4"/>
          <p:cNvSpPr/>
          <p:nvPr/>
        </p:nvSpPr>
        <p:spPr>
          <a:xfrm>
            <a:off x="4175563" y="5043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4"/>
          <p:cNvGrpSpPr/>
          <p:nvPr/>
        </p:nvGrpSpPr>
        <p:grpSpPr>
          <a:xfrm>
            <a:off x="367100" y="3472113"/>
            <a:ext cx="37200" cy="2435125"/>
            <a:chOff x="367100" y="2392375"/>
            <a:chExt cx="37200" cy="2435125"/>
          </a:xfrm>
        </p:grpSpPr>
        <p:sp>
          <p:nvSpPr>
            <p:cNvPr id="416" name="Google Shape;416;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4"/>
          <p:cNvGrpSpPr/>
          <p:nvPr/>
        </p:nvGrpSpPr>
        <p:grpSpPr>
          <a:xfrm>
            <a:off x="2977600" y="4851763"/>
            <a:ext cx="37200" cy="833425"/>
            <a:chOff x="367100" y="2392375"/>
            <a:chExt cx="37200" cy="833425"/>
          </a:xfrm>
        </p:grpSpPr>
        <p:sp>
          <p:nvSpPr>
            <p:cNvPr id="419" name="Google Shape;419;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4"/>
          <p:cNvGrpSpPr/>
          <p:nvPr/>
        </p:nvGrpSpPr>
        <p:grpSpPr>
          <a:xfrm>
            <a:off x="1235175" y="4771713"/>
            <a:ext cx="37200" cy="833425"/>
            <a:chOff x="367100" y="2392375"/>
            <a:chExt cx="37200" cy="833425"/>
          </a:xfrm>
        </p:grpSpPr>
        <p:sp>
          <p:nvSpPr>
            <p:cNvPr id="422" name="Google Shape;422;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4"/>
          <p:cNvGrpSpPr/>
          <p:nvPr/>
        </p:nvGrpSpPr>
        <p:grpSpPr>
          <a:xfrm>
            <a:off x="658425" y="4652275"/>
            <a:ext cx="37200" cy="1232425"/>
            <a:chOff x="367100" y="2392375"/>
            <a:chExt cx="37200" cy="1232425"/>
          </a:xfrm>
        </p:grpSpPr>
        <p:sp>
          <p:nvSpPr>
            <p:cNvPr id="425" name="Google Shape;425;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4"/>
          <p:cNvGrpSpPr/>
          <p:nvPr/>
        </p:nvGrpSpPr>
        <p:grpSpPr>
          <a:xfrm>
            <a:off x="3482500" y="4937525"/>
            <a:ext cx="37200" cy="833425"/>
            <a:chOff x="367100" y="2392375"/>
            <a:chExt cx="37200" cy="833425"/>
          </a:xfrm>
        </p:grpSpPr>
        <p:sp>
          <p:nvSpPr>
            <p:cNvPr id="428" name="Google Shape;428;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4"/>
          <p:cNvGrpSpPr/>
          <p:nvPr/>
        </p:nvGrpSpPr>
        <p:grpSpPr>
          <a:xfrm>
            <a:off x="4189913" y="4790325"/>
            <a:ext cx="37200" cy="833425"/>
            <a:chOff x="367100" y="2392375"/>
            <a:chExt cx="37200" cy="833425"/>
          </a:xfrm>
        </p:grpSpPr>
        <p:sp>
          <p:nvSpPr>
            <p:cNvPr id="431" name="Google Shape;431;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4"/>
          <p:cNvGrpSpPr/>
          <p:nvPr/>
        </p:nvGrpSpPr>
        <p:grpSpPr>
          <a:xfrm>
            <a:off x="2119200" y="4912513"/>
            <a:ext cx="37200" cy="833425"/>
            <a:chOff x="367100" y="2392375"/>
            <a:chExt cx="37200" cy="833425"/>
          </a:xfrm>
        </p:grpSpPr>
        <p:sp>
          <p:nvSpPr>
            <p:cNvPr id="434" name="Google Shape;434;p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4"/>
          <p:cNvGrpSpPr/>
          <p:nvPr/>
        </p:nvGrpSpPr>
        <p:grpSpPr>
          <a:xfrm>
            <a:off x="179163" y="4234625"/>
            <a:ext cx="37200" cy="1232425"/>
            <a:chOff x="367100" y="2392375"/>
            <a:chExt cx="37200" cy="1232425"/>
          </a:xfrm>
        </p:grpSpPr>
        <p:sp>
          <p:nvSpPr>
            <p:cNvPr id="437" name="Google Shape;437;p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4"/>
          <p:cNvGrpSpPr/>
          <p:nvPr/>
        </p:nvGrpSpPr>
        <p:grpSpPr>
          <a:xfrm>
            <a:off x="8768050" y="1530738"/>
            <a:ext cx="37200" cy="2435125"/>
            <a:chOff x="367100" y="2392375"/>
            <a:chExt cx="37200" cy="2435125"/>
          </a:xfrm>
        </p:grpSpPr>
        <p:sp>
          <p:nvSpPr>
            <p:cNvPr id="440" name="Google Shape;440;p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 name="Google Shape;442;p4"/>
          <p:cNvGrpSpPr/>
          <p:nvPr/>
        </p:nvGrpSpPr>
        <p:grpSpPr>
          <a:xfrm>
            <a:off x="8469638" y="1084388"/>
            <a:ext cx="37200" cy="3553537"/>
            <a:chOff x="367100" y="2392375"/>
            <a:chExt cx="37200" cy="3553537"/>
          </a:xfrm>
        </p:grpSpPr>
        <p:sp>
          <p:nvSpPr>
            <p:cNvPr id="443" name="Google Shape;443;p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4"/>
          <p:cNvSpPr/>
          <p:nvPr/>
        </p:nvSpPr>
        <p:spPr>
          <a:xfrm>
            <a:off x="4720025" y="4020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
          <p:cNvSpPr/>
          <p:nvPr/>
        </p:nvSpPr>
        <p:spPr>
          <a:xfrm>
            <a:off x="6974150" y="1149837"/>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
          <p:cNvSpPr/>
          <p:nvPr/>
        </p:nvSpPr>
        <p:spPr>
          <a:xfrm>
            <a:off x="862338" y="4636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1" name="Google Shape;451;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00"/>
            </a:lvl1pPr>
            <a:lvl2pPr indent="-304800" lvl="1" marL="914400" rtl="0">
              <a:lnSpc>
                <a:spcPct val="115000"/>
              </a:lnSpc>
              <a:spcBef>
                <a:spcPts val="1600"/>
              </a:spcBef>
              <a:spcAft>
                <a:spcPts val="0"/>
              </a:spcAft>
              <a:buSzPts val="1200"/>
              <a:buFont typeface="Roboto Condensed Light"/>
              <a:buAutoNum type="alphaLcPeriod"/>
              <a:defRPr/>
            </a:lvl2pPr>
            <a:lvl3pPr indent="-304800" lvl="2" marL="1371600" rtl="0">
              <a:lnSpc>
                <a:spcPct val="115000"/>
              </a:lnSpc>
              <a:spcBef>
                <a:spcPts val="1600"/>
              </a:spcBef>
              <a:spcAft>
                <a:spcPts val="0"/>
              </a:spcAft>
              <a:buSzPts val="1200"/>
              <a:buFont typeface="Roboto Condensed Light"/>
              <a:buAutoNum type="romanLcPeriod"/>
              <a:defRPr/>
            </a:lvl3pPr>
            <a:lvl4pPr indent="-304800" lvl="3" marL="1828800" rtl="0">
              <a:lnSpc>
                <a:spcPct val="115000"/>
              </a:lnSpc>
              <a:spcBef>
                <a:spcPts val="1600"/>
              </a:spcBef>
              <a:spcAft>
                <a:spcPts val="0"/>
              </a:spcAft>
              <a:buSzPts val="1200"/>
              <a:buFont typeface="Roboto Condensed Light"/>
              <a:buAutoNum type="arabicPeriod"/>
              <a:defRPr/>
            </a:lvl4pPr>
            <a:lvl5pPr indent="-304800" lvl="4" marL="2286000" rtl="0">
              <a:lnSpc>
                <a:spcPct val="115000"/>
              </a:lnSpc>
              <a:spcBef>
                <a:spcPts val="1600"/>
              </a:spcBef>
              <a:spcAft>
                <a:spcPts val="0"/>
              </a:spcAft>
              <a:buSzPts val="1200"/>
              <a:buFont typeface="Roboto Condensed Light"/>
              <a:buAutoNum type="alphaLcPeriod"/>
              <a:defRPr/>
            </a:lvl5pPr>
            <a:lvl6pPr indent="-304800" lvl="5" marL="2743200" rtl="0">
              <a:lnSpc>
                <a:spcPct val="115000"/>
              </a:lnSpc>
              <a:spcBef>
                <a:spcPts val="1600"/>
              </a:spcBef>
              <a:spcAft>
                <a:spcPts val="0"/>
              </a:spcAft>
              <a:buSzPts val="1200"/>
              <a:buFont typeface="Roboto Condensed Light"/>
              <a:buAutoNum type="romanLcPeriod"/>
              <a:defRPr/>
            </a:lvl6pPr>
            <a:lvl7pPr indent="-304800" lvl="6" marL="3200400" rtl="0">
              <a:lnSpc>
                <a:spcPct val="115000"/>
              </a:lnSpc>
              <a:spcBef>
                <a:spcPts val="1600"/>
              </a:spcBef>
              <a:spcAft>
                <a:spcPts val="0"/>
              </a:spcAft>
              <a:buSzPts val="1200"/>
              <a:buFont typeface="Roboto Condensed Light"/>
              <a:buAutoNum type="arabicPeriod"/>
              <a:defRPr/>
            </a:lvl7pPr>
            <a:lvl8pPr indent="-304800" lvl="7" marL="3657600" rtl="0">
              <a:lnSpc>
                <a:spcPct val="115000"/>
              </a:lnSpc>
              <a:spcBef>
                <a:spcPts val="1600"/>
              </a:spcBef>
              <a:spcAft>
                <a:spcPts val="0"/>
              </a:spcAft>
              <a:buSzPts val="1200"/>
              <a:buFont typeface="Roboto Condensed Light"/>
              <a:buAutoNum type="alphaLcPeriod"/>
              <a:defRPr/>
            </a:lvl8pPr>
            <a:lvl9pPr indent="-304800" lvl="8" marL="4114800" rtl="0">
              <a:lnSpc>
                <a:spcPct val="115000"/>
              </a:lnSpc>
              <a:spcBef>
                <a:spcPts val="1600"/>
              </a:spcBef>
              <a:spcAft>
                <a:spcPts val="1600"/>
              </a:spcAft>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3846" name="Shape 3846"/>
        <p:cNvGrpSpPr/>
        <p:nvPr/>
      </p:nvGrpSpPr>
      <p:grpSpPr>
        <a:xfrm>
          <a:off x="0" y="0"/>
          <a:ext cx="0" cy="0"/>
          <a:chOff x="0" y="0"/>
          <a:chExt cx="0" cy="0"/>
        </a:xfrm>
      </p:grpSpPr>
      <p:sp>
        <p:nvSpPr>
          <p:cNvPr id="3847" name="Google Shape;3847;p31"/>
          <p:cNvSpPr/>
          <p:nvPr/>
        </p:nvSpPr>
        <p:spPr>
          <a:xfrm>
            <a:off x="7985725" y="42184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8" name="Google Shape;3848;p31"/>
          <p:cNvGrpSpPr/>
          <p:nvPr/>
        </p:nvGrpSpPr>
        <p:grpSpPr>
          <a:xfrm rot="2007808">
            <a:off x="5874984" y="1911818"/>
            <a:ext cx="9160601" cy="6400834"/>
            <a:chOff x="3025400" y="640950"/>
            <a:chExt cx="2106950" cy="1472200"/>
          </a:xfrm>
        </p:grpSpPr>
        <p:sp>
          <p:nvSpPr>
            <p:cNvPr id="3849" name="Google Shape;3849;p31"/>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1"/>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1"/>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1"/>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1"/>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1"/>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1"/>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1"/>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1"/>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1"/>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1"/>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1"/>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1"/>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1"/>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1"/>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1"/>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1"/>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1"/>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1"/>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1"/>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1"/>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1"/>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1"/>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1"/>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1"/>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4" name="Google Shape;3874;p31"/>
          <p:cNvSpPr/>
          <p:nvPr/>
        </p:nvSpPr>
        <p:spPr>
          <a:xfrm>
            <a:off x="6590188" y="42758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31"/>
          <p:cNvSpPr/>
          <p:nvPr/>
        </p:nvSpPr>
        <p:spPr>
          <a:xfrm>
            <a:off x="4144063" y="416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1"/>
          <p:cNvSpPr/>
          <p:nvPr/>
        </p:nvSpPr>
        <p:spPr>
          <a:xfrm>
            <a:off x="7872200" y="3858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878" name="Google Shape;3878;p31"/>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31"/>
          <p:cNvSpPr/>
          <p:nvPr/>
        </p:nvSpPr>
        <p:spPr>
          <a:xfrm>
            <a:off x="4175563" y="489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31"/>
          <p:cNvSpPr/>
          <p:nvPr/>
        </p:nvSpPr>
        <p:spPr>
          <a:xfrm>
            <a:off x="466413" y="44699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1" name="Google Shape;3881;p31"/>
          <p:cNvGrpSpPr/>
          <p:nvPr/>
        </p:nvGrpSpPr>
        <p:grpSpPr>
          <a:xfrm>
            <a:off x="110250" y="3480863"/>
            <a:ext cx="37200" cy="2435125"/>
            <a:chOff x="367100" y="2392375"/>
            <a:chExt cx="37200" cy="2435125"/>
          </a:xfrm>
        </p:grpSpPr>
        <p:sp>
          <p:nvSpPr>
            <p:cNvPr id="3882" name="Google Shape;3882;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31"/>
          <p:cNvGrpSpPr/>
          <p:nvPr/>
        </p:nvGrpSpPr>
        <p:grpSpPr>
          <a:xfrm>
            <a:off x="562050" y="4561713"/>
            <a:ext cx="37200" cy="833425"/>
            <a:chOff x="367100" y="2392375"/>
            <a:chExt cx="37200" cy="833425"/>
          </a:xfrm>
        </p:grpSpPr>
        <p:sp>
          <p:nvSpPr>
            <p:cNvPr id="3885" name="Google Shape;388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31"/>
          <p:cNvGrpSpPr/>
          <p:nvPr/>
        </p:nvGrpSpPr>
        <p:grpSpPr>
          <a:xfrm>
            <a:off x="1969788" y="4753675"/>
            <a:ext cx="37200" cy="1232425"/>
            <a:chOff x="367100" y="2392375"/>
            <a:chExt cx="37200" cy="1232425"/>
          </a:xfrm>
        </p:grpSpPr>
        <p:sp>
          <p:nvSpPr>
            <p:cNvPr id="3888" name="Google Shape;3888;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31"/>
          <p:cNvGrpSpPr/>
          <p:nvPr/>
        </p:nvGrpSpPr>
        <p:grpSpPr>
          <a:xfrm>
            <a:off x="1013850" y="4876963"/>
            <a:ext cx="37200" cy="833425"/>
            <a:chOff x="367100" y="2392375"/>
            <a:chExt cx="37200" cy="833425"/>
          </a:xfrm>
        </p:grpSpPr>
        <p:sp>
          <p:nvSpPr>
            <p:cNvPr id="3891" name="Google Shape;3891;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31"/>
          <p:cNvGrpSpPr/>
          <p:nvPr/>
        </p:nvGrpSpPr>
        <p:grpSpPr>
          <a:xfrm>
            <a:off x="8663900" y="3093813"/>
            <a:ext cx="37200" cy="2435125"/>
            <a:chOff x="367100" y="2392375"/>
            <a:chExt cx="37200" cy="2435125"/>
          </a:xfrm>
        </p:grpSpPr>
        <p:sp>
          <p:nvSpPr>
            <p:cNvPr id="3894" name="Google Shape;3894;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31"/>
          <p:cNvGrpSpPr/>
          <p:nvPr/>
        </p:nvGrpSpPr>
        <p:grpSpPr>
          <a:xfrm>
            <a:off x="466400" y="4419800"/>
            <a:ext cx="37200" cy="1232425"/>
            <a:chOff x="367100" y="2392375"/>
            <a:chExt cx="37200" cy="1232425"/>
          </a:xfrm>
        </p:grpSpPr>
        <p:sp>
          <p:nvSpPr>
            <p:cNvPr id="3897" name="Google Shape;3897;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31"/>
          <p:cNvGrpSpPr/>
          <p:nvPr/>
        </p:nvGrpSpPr>
        <p:grpSpPr>
          <a:xfrm>
            <a:off x="3072263" y="4699375"/>
            <a:ext cx="37200" cy="833425"/>
            <a:chOff x="367100" y="2392375"/>
            <a:chExt cx="37200" cy="833425"/>
          </a:xfrm>
        </p:grpSpPr>
        <p:sp>
          <p:nvSpPr>
            <p:cNvPr id="3900" name="Google Shape;3900;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31"/>
          <p:cNvGrpSpPr/>
          <p:nvPr/>
        </p:nvGrpSpPr>
        <p:grpSpPr>
          <a:xfrm>
            <a:off x="4163738" y="4760125"/>
            <a:ext cx="37200" cy="833425"/>
            <a:chOff x="367100" y="2392375"/>
            <a:chExt cx="37200" cy="833425"/>
          </a:xfrm>
        </p:grpSpPr>
        <p:sp>
          <p:nvSpPr>
            <p:cNvPr id="3903" name="Google Shape;3903;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31"/>
          <p:cNvGrpSpPr/>
          <p:nvPr/>
        </p:nvGrpSpPr>
        <p:grpSpPr>
          <a:xfrm>
            <a:off x="1357200" y="4760113"/>
            <a:ext cx="37200" cy="833425"/>
            <a:chOff x="367100" y="2392375"/>
            <a:chExt cx="37200" cy="833425"/>
          </a:xfrm>
        </p:grpSpPr>
        <p:sp>
          <p:nvSpPr>
            <p:cNvPr id="3906" name="Google Shape;3906;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31"/>
          <p:cNvGrpSpPr/>
          <p:nvPr/>
        </p:nvGrpSpPr>
        <p:grpSpPr>
          <a:xfrm>
            <a:off x="7789488" y="4942750"/>
            <a:ext cx="37200" cy="833425"/>
            <a:chOff x="367100" y="2392375"/>
            <a:chExt cx="37200" cy="833425"/>
          </a:xfrm>
        </p:grpSpPr>
        <p:sp>
          <p:nvSpPr>
            <p:cNvPr id="3909" name="Google Shape;3909;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31"/>
          <p:cNvGrpSpPr/>
          <p:nvPr/>
        </p:nvGrpSpPr>
        <p:grpSpPr>
          <a:xfrm>
            <a:off x="6181250" y="4873188"/>
            <a:ext cx="37200" cy="833425"/>
            <a:chOff x="367100" y="2392375"/>
            <a:chExt cx="37200" cy="833425"/>
          </a:xfrm>
        </p:grpSpPr>
        <p:sp>
          <p:nvSpPr>
            <p:cNvPr id="3912" name="Google Shape;3912;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31"/>
          <p:cNvGrpSpPr/>
          <p:nvPr/>
        </p:nvGrpSpPr>
        <p:grpSpPr>
          <a:xfrm>
            <a:off x="5621100" y="4695513"/>
            <a:ext cx="37200" cy="833425"/>
            <a:chOff x="367100" y="2392375"/>
            <a:chExt cx="37200" cy="833425"/>
          </a:xfrm>
        </p:grpSpPr>
        <p:sp>
          <p:nvSpPr>
            <p:cNvPr id="3915" name="Google Shape;391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31"/>
          <p:cNvGrpSpPr/>
          <p:nvPr/>
        </p:nvGrpSpPr>
        <p:grpSpPr>
          <a:xfrm>
            <a:off x="6984538" y="4850900"/>
            <a:ext cx="37200" cy="1232425"/>
            <a:chOff x="367100" y="2392375"/>
            <a:chExt cx="37200" cy="1232425"/>
          </a:xfrm>
        </p:grpSpPr>
        <p:sp>
          <p:nvSpPr>
            <p:cNvPr id="3918" name="Google Shape;3918;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31"/>
          <p:cNvGrpSpPr/>
          <p:nvPr/>
        </p:nvGrpSpPr>
        <p:grpSpPr>
          <a:xfrm>
            <a:off x="8766100" y="4504950"/>
            <a:ext cx="37200" cy="833425"/>
            <a:chOff x="367100" y="2392375"/>
            <a:chExt cx="37200" cy="833425"/>
          </a:xfrm>
        </p:grpSpPr>
        <p:sp>
          <p:nvSpPr>
            <p:cNvPr id="3921" name="Google Shape;3921;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31"/>
          <p:cNvGrpSpPr/>
          <p:nvPr/>
        </p:nvGrpSpPr>
        <p:grpSpPr>
          <a:xfrm>
            <a:off x="8409288" y="4699363"/>
            <a:ext cx="37200" cy="833425"/>
            <a:chOff x="367100" y="2392375"/>
            <a:chExt cx="37200" cy="833425"/>
          </a:xfrm>
        </p:grpSpPr>
        <p:sp>
          <p:nvSpPr>
            <p:cNvPr id="3924" name="Google Shape;3924;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31"/>
          <p:cNvGrpSpPr/>
          <p:nvPr/>
        </p:nvGrpSpPr>
        <p:grpSpPr>
          <a:xfrm>
            <a:off x="8918488" y="3694088"/>
            <a:ext cx="37200" cy="1232425"/>
            <a:chOff x="367100" y="2392375"/>
            <a:chExt cx="37200" cy="1232425"/>
          </a:xfrm>
        </p:grpSpPr>
        <p:sp>
          <p:nvSpPr>
            <p:cNvPr id="3927" name="Google Shape;3927;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31"/>
          <p:cNvSpPr/>
          <p:nvPr/>
        </p:nvSpPr>
        <p:spPr>
          <a:xfrm>
            <a:off x="6942350" y="48418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1"/>
          <p:cNvSpPr/>
          <p:nvPr/>
        </p:nvSpPr>
        <p:spPr>
          <a:xfrm>
            <a:off x="6807341" y="4897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31"/>
          <p:cNvGrpSpPr/>
          <p:nvPr/>
        </p:nvGrpSpPr>
        <p:grpSpPr>
          <a:xfrm>
            <a:off x="288325" y="4082225"/>
            <a:ext cx="37200" cy="1232425"/>
            <a:chOff x="367100" y="2392375"/>
            <a:chExt cx="37200" cy="1232425"/>
          </a:xfrm>
        </p:grpSpPr>
        <p:sp>
          <p:nvSpPr>
            <p:cNvPr id="3932" name="Google Shape;3932;p31"/>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31"/>
          <p:cNvGrpSpPr/>
          <p:nvPr/>
        </p:nvGrpSpPr>
        <p:grpSpPr>
          <a:xfrm>
            <a:off x="4664063" y="4847900"/>
            <a:ext cx="37200" cy="833425"/>
            <a:chOff x="367100" y="2392375"/>
            <a:chExt cx="37200" cy="833425"/>
          </a:xfrm>
        </p:grpSpPr>
        <p:sp>
          <p:nvSpPr>
            <p:cNvPr id="3935" name="Google Shape;3935;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31"/>
          <p:cNvGrpSpPr/>
          <p:nvPr/>
        </p:nvGrpSpPr>
        <p:grpSpPr>
          <a:xfrm>
            <a:off x="9029100" y="3374663"/>
            <a:ext cx="37200" cy="2435125"/>
            <a:chOff x="367100" y="2392375"/>
            <a:chExt cx="37200" cy="2435125"/>
          </a:xfrm>
        </p:grpSpPr>
        <p:sp>
          <p:nvSpPr>
            <p:cNvPr id="3938" name="Google Shape;3938;p31"/>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31"/>
          <p:cNvGrpSpPr/>
          <p:nvPr/>
        </p:nvGrpSpPr>
        <p:grpSpPr>
          <a:xfrm rot="4416216">
            <a:off x="-2978986" y="2303038"/>
            <a:ext cx="8040978" cy="5618514"/>
            <a:chOff x="3025400" y="640950"/>
            <a:chExt cx="2106950" cy="1472200"/>
          </a:xfrm>
        </p:grpSpPr>
        <p:sp>
          <p:nvSpPr>
            <p:cNvPr id="3941" name="Google Shape;3941;p31"/>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1"/>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1"/>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1"/>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1"/>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1"/>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1"/>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1"/>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1"/>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1"/>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1"/>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1"/>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1"/>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1"/>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1"/>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1"/>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1"/>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1"/>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1"/>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1"/>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1"/>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1"/>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1"/>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1"/>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31"/>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31"/>
          <p:cNvSpPr/>
          <p:nvPr/>
        </p:nvSpPr>
        <p:spPr>
          <a:xfrm>
            <a:off x="8835450" y="177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1"/>
          <p:cNvSpPr/>
          <p:nvPr/>
        </p:nvSpPr>
        <p:spPr>
          <a:xfrm>
            <a:off x="-378825" y="18319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8" name="Google Shape;3968;p31"/>
          <p:cNvGrpSpPr/>
          <p:nvPr/>
        </p:nvGrpSpPr>
        <p:grpSpPr>
          <a:xfrm>
            <a:off x="3496700" y="4942725"/>
            <a:ext cx="37200" cy="833425"/>
            <a:chOff x="367100" y="2392375"/>
            <a:chExt cx="37200" cy="833425"/>
          </a:xfrm>
        </p:grpSpPr>
        <p:sp>
          <p:nvSpPr>
            <p:cNvPr id="3969" name="Google Shape;3969;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31"/>
          <p:cNvGrpSpPr/>
          <p:nvPr/>
        </p:nvGrpSpPr>
        <p:grpSpPr>
          <a:xfrm>
            <a:off x="8277800" y="4774688"/>
            <a:ext cx="37200" cy="833425"/>
            <a:chOff x="367100" y="2392375"/>
            <a:chExt cx="37200" cy="833425"/>
          </a:xfrm>
        </p:grpSpPr>
        <p:sp>
          <p:nvSpPr>
            <p:cNvPr id="3972" name="Google Shape;3972;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4" name="Google Shape;3974;p31"/>
          <p:cNvSpPr/>
          <p:nvPr/>
        </p:nvSpPr>
        <p:spPr>
          <a:xfrm>
            <a:off x="5876450" y="-289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1"/>
          <p:cNvSpPr/>
          <p:nvPr/>
        </p:nvSpPr>
        <p:spPr>
          <a:xfrm>
            <a:off x="6129875" y="41705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1"/>
          <p:cNvSpPr/>
          <p:nvPr/>
        </p:nvSpPr>
        <p:spPr>
          <a:xfrm>
            <a:off x="6467650" y="44698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1"/>
          <p:cNvSpPr/>
          <p:nvPr/>
        </p:nvSpPr>
        <p:spPr>
          <a:xfrm>
            <a:off x="3576800" y="4400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1"/>
          <p:cNvSpPr/>
          <p:nvPr/>
        </p:nvSpPr>
        <p:spPr>
          <a:xfrm>
            <a:off x="2089813" y="42501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9" name="Google Shape;3979;p31"/>
          <p:cNvGrpSpPr/>
          <p:nvPr/>
        </p:nvGrpSpPr>
        <p:grpSpPr>
          <a:xfrm>
            <a:off x="4953163" y="4860550"/>
            <a:ext cx="37200" cy="833425"/>
            <a:chOff x="367100" y="2392375"/>
            <a:chExt cx="37200" cy="833425"/>
          </a:xfrm>
        </p:grpSpPr>
        <p:sp>
          <p:nvSpPr>
            <p:cNvPr id="3980" name="Google Shape;3980;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31"/>
          <p:cNvGrpSpPr/>
          <p:nvPr/>
        </p:nvGrpSpPr>
        <p:grpSpPr>
          <a:xfrm>
            <a:off x="4393013" y="4682875"/>
            <a:ext cx="37200" cy="833425"/>
            <a:chOff x="367100" y="2392375"/>
            <a:chExt cx="37200" cy="833425"/>
          </a:xfrm>
        </p:grpSpPr>
        <p:sp>
          <p:nvSpPr>
            <p:cNvPr id="3983" name="Google Shape;3983;p31"/>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1"/>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5" name="Google Shape;3985;p31"/>
          <p:cNvSpPr/>
          <p:nvPr/>
        </p:nvSpPr>
        <p:spPr>
          <a:xfrm>
            <a:off x="-168750" y="3404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31"/>
          <p:cNvSpPr/>
          <p:nvPr/>
        </p:nvSpPr>
        <p:spPr>
          <a:xfrm>
            <a:off x="-168750"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3987" name="Shape 3987"/>
        <p:cNvGrpSpPr/>
        <p:nvPr/>
      </p:nvGrpSpPr>
      <p:grpSpPr>
        <a:xfrm>
          <a:off x="0" y="0"/>
          <a:ext cx="0" cy="0"/>
          <a:chOff x="0" y="0"/>
          <a:chExt cx="0" cy="0"/>
        </a:xfrm>
      </p:grpSpPr>
      <p:sp>
        <p:nvSpPr>
          <p:cNvPr id="3988" name="Google Shape;3988;p32"/>
          <p:cNvSpPr/>
          <p:nvPr/>
        </p:nvSpPr>
        <p:spPr>
          <a:xfrm flipH="1">
            <a:off x="256288" y="421844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3990" name="Google Shape;3990;p32"/>
          <p:cNvGrpSpPr/>
          <p:nvPr/>
        </p:nvGrpSpPr>
        <p:grpSpPr>
          <a:xfrm flipH="1" rot="-2008462">
            <a:off x="-3664465" y="1988419"/>
            <a:ext cx="9157965" cy="6400022"/>
            <a:chOff x="3025400" y="640950"/>
            <a:chExt cx="2106950" cy="1472200"/>
          </a:xfrm>
        </p:grpSpPr>
        <p:sp>
          <p:nvSpPr>
            <p:cNvPr id="3991" name="Google Shape;3991;p32"/>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2"/>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2"/>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2"/>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2"/>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2"/>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2"/>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2"/>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2"/>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2"/>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2"/>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2"/>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2"/>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2"/>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2"/>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2"/>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2"/>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2"/>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2"/>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2"/>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2"/>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2"/>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2"/>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2"/>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32"/>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6" name="Google Shape;4016;p32"/>
          <p:cNvSpPr/>
          <p:nvPr/>
        </p:nvSpPr>
        <p:spPr>
          <a:xfrm flipH="1">
            <a:off x="16861" y="4352027"/>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2"/>
          <p:cNvSpPr/>
          <p:nvPr/>
        </p:nvSpPr>
        <p:spPr>
          <a:xfrm flipH="1">
            <a:off x="2157196" y="4472952"/>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32"/>
          <p:cNvSpPr/>
          <p:nvPr/>
        </p:nvSpPr>
        <p:spPr>
          <a:xfrm flipH="1">
            <a:off x="-1264633" y="3934352"/>
            <a:ext cx="23817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2"/>
          <p:cNvSpPr/>
          <p:nvPr/>
        </p:nvSpPr>
        <p:spPr>
          <a:xfrm flipH="1">
            <a:off x="7499019" y="4402552"/>
            <a:ext cx="23817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2"/>
          <p:cNvSpPr/>
          <p:nvPr/>
        </p:nvSpPr>
        <p:spPr>
          <a:xfrm flipH="1">
            <a:off x="4217309" y="4967028"/>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2"/>
          <p:cNvSpPr/>
          <p:nvPr/>
        </p:nvSpPr>
        <p:spPr>
          <a:xfrm flipH="1">
            <a:off x="7924958" y="43937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2" name="Google Shape;4022;p32"/>
          <p:cNvGrpSpPr/>
          <p:nvPr/>
        </p:nvGrpSpPr>
        <p:grpSpPr>
          <a:xfrm flipH="1">
            <a:off x="8838689" y="3404663"/>
            <a:ext cx="37185" cy="2435125"/>
            <a:chOff x="367100" y="2392375"/>
            <a:chExt cx="37200" cy="2435125"/>
          </a:xfrm>
        </p:grpSpPr>
        <p:sp>
          <p:nvSpPr>
            <p:cNvPr id="4023" name="Google Shape;4023;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32"/>
          <p:cNvGrpSpPr/>
          <p:nvPr/>
        </p:nvGrpSpPr>
        <p:grpSpPr>
          <a:xfrm flipH="1">
            <a:off x="8768072" y="4409314"/>
            <a:ext cx="37185" cy="833425"/>
            <a:chOff x="367100" y="2392375"/>
            <a:chExt cx="37200" cy="833425"/>
          </a:xfrm>
        </p:grpSpPr>
        <p:sp>
          <p:nvSpPr>
            <p:cNvPr id="4026" name="Google Shape;402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32"/>
          <p:cNvGrpSpPr/>
          <p:nvPr/>
        </p:nvGrpSpPr>
        <p:grpSpPr>
          <a:xfrm flipH="1">
            <a:off x="6979904" y="4829876"/>
            <a:ext cx="37185" cy="1232425"/>
            <a:chOff x="367100" y="2392375"/>
            <a:chExt cx="37200" cy="1232425"/>
          </a:xfrm>
        </p:grpSpPr>
        <p:sp>
          <p:nvSpPr>
            <p:cNvPr id="4029" name="Google Shape;4029;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32"/>
          <p:cNvGrpSpPr/>
          <p:nvPr/>
        </p:nvGrpSpPr>
        <p:grpSpPr>
          <a:xfrm flipH="1">
            <a:off x="7935455" y="4800764"/>
            <a:ext cx="37185" cy="833425"/>
            <a:chOff x="367100" y="2392375"/>
            <a:chExt cx="37200" cy="833425"/>
          </a:xfrm>
        </p:grpSpPr>
        <p:sp>
          <p:nvSpPr>
            <p:cNvPr id="4032" name="Google Shape;4032;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32"/>
          <p:cNvGrpSpPr/>
          <p:nvPr/>
        </p:nvGrpSpPr>
        <p:grpSpPr>
          <a:xfrm flipH="1">
            <a:off x="288500" y="3017613"/>
            <a:ext cx="37185" cy="2435125"/>
            <a:chOff x="367100" y="2392375"/>
            <a:chExt cx="37200" cy="2435125"/>
          </a:xfrm>
        </p:grpSpPr>
        <p:sp>
          <p:nvSpPr>
            <p:cNvPr id="4035" name="Google Shape;4035;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32"/>
          <p:cNvGrpSpPr/>
          <p:nvPr/>
        </p:nvGrpSpPr>
        <p:grpSpPr>
          <a:xfrm flipH="1">
            <a:off x="8558883" y="4572201"/>
            <a:ext cx="37185" cy="1232425"/>
            <a:chOff x="367100" y="2392375"/>
            <a:chExt cx="37200" cy="1232425"/>
          </a:xfrm>
        </p:grpSpPr>
        <p:sp>
          <p:nvSpPr>
            <p:cNvPr id="4038" name="Google Shape;4038;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32"/>
          <p:cNvGrpSpPr/>
          <p:nvPr/>
        </p:nvGrpSpPr>
        <p:grpSpPr>
          <a:xfrm flipH="1">
            <a:off x="5877875" y="4775576"/>
            <a:ext cx="37185" cy="833425"/>
            <a:chOff x="367100" y="2392375"/>
            <a:chExt cx="37200" cy="833425"/>
          </a:xfrm>
        </p:grpSpPr>
        <p:sp>
          <p:nvSpPr>
            <p:cNvPr id="4041" name="Google Shape;4041;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32"/>
          <p:cNvGrpSpPr/>
          <p:nvPr/>
        </p:nvGrpSpPr>
        <p:grpSpPr>
          <a:xfrm flipH="1">
            <a:off x="4786842" y="4836326"/>
            <a:ext cx="37185" cy="833425"/>
            <a:chOff x="367100" y="2392375"/>
            <a:chExt cx="37200" cy="833425"/>
          </a:xfrm>
        </p:grpSpPr>
        <p:sp>
          <p:nvSpPr>
            <p:cNvPr id="4044" name="Google Shape;4044;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32"/>
          <p:cNvGrpSpPr/>
          <p:nvPr/>
        </p:nvGrpSpPr>
        <p:grpSpPr>
          <a:xfrm flipH="1">
            <a:off x="7592244" y="4836314"/>
            <a:ext cx="37185" cy="833425"/>
            <a:chOff x="367100" y="2392375"/>
            <a:chExt cx="37200" cy="833425"/>
          </a:xfrm>
        </p:grpSpPr>
        <p:sp>
          <p:nvSpPr>
            <p:cNvPr id="4047" name="Google Shape;4047;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32"/>
          <p:cNvGrpSpPr/>
          <p:nvPr/>
        </p:nvGrpSpPr>
        <p:grpSpPr>
          <a:xfrm flipH="1">
            <a:off x="1162559" y="4866551"/>
            <a:ext cx="37185" cy="833425"/>
            <a:chOff x="367100" y="2392375"/>
            <a:chExt cx="37200" cy="833425"/>
          </a:xfrm>
        </p:grpSpPr>
        <p:sp>
          <p:nvSpPr>
            <p:cNvPr id="4050" name="Google Shape;4050;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32"/>
          <p:cNvGrpSpPr/>
          <p:nvPr/>
        </p:nvGrpSpPr>
        <p:grpSpPr>
          <a:xfrm flipH="1">
            <a:off x="2770146" y="4949389"/>
            <a:ext cx="37185" cy="833425"/>
            <a:chOff x="367100" y="2392375"/>
            <a:chExt cx="37200" cy="833425"/>
          </a:xfrm>
        </p:grpSpPr>
        <p:sp>
          <p:nvSpPr>
            <p:cNvPr id="4053" name="Google Shape;4053;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32"/>
          <p:cNvGrpSpPr/>
          <p:nvPr/>
        </p:nvGrpSpPr>
        <p:grpSpPr>
          <a:xfrm flipH="1">
            <a:off x="3330069" y="4771714"/>
            <a:ext cx="37185" cy="833425"/>
            <a:chOff x="367100" y="2392375"/>
            <a:chExt cx="37200" cy="833425"/>
          </a:xfrm>
        </p:grpSpPr>
        <p:sp>
          <p:nvSpPr>
            <p:cNvPr id="4056" name="Google Shape;405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32"/>
          <p:cNvGrpSpPr/>
          <p:nvPr/>
        </p:nvGrpSpPr>
        <p:grpSpPr>
          <a:xfrm flipH="1">
            <a:off x="1967183" y="4927101"/>
            <a:ext cx="37185" cy="1232425"/>
            <a:chOff x="367100" y="2392375"/>
            <a:chExt cx="37200" cy="1232425"/>
          </a:xfrm>
        </p:grpSpPr>
        <p:sp>
          <p:nvSpPr>
            <p:cNvPr id="4059" name="Google Shape;4059;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32"/>
          <p:cNvGrpSpPr/>
          <p:nvPr/>
        </p:nvGrpSpPr>
        <p:grpSpPr>
          <a:xfrm flipH="1">
            <a:off x="186342" y="4428751"/>
            <a:ext cx="37185" cy="833425"/>
            <a:chOff x="367100" y="2392375"/>
            <a:chExt cx="37200" cy="833425"/>
          </a:xfrm>
        </p:grpSpPr>
        <p:sp>
          <p:nvSpPr>
            <p:cNvPr id="4062" name="Google Shape;4062;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32"/>
          <p:cNvGrpSpPr/>
          <p:nvPr/>
        </p:nvGrpSpPr>
        <p:grpSpPr>
          <a:xfrm flipH="1">
            <a:off x="543010" y="4623164"/>
            <a:ext cx="37185" cy="833425"/>
            <a:chOff x="367100" y="2392375"/>
            <a:chExt cx="37200" cy="833425"/>
          </a:xfrm>
        </p:grpSpPr>
        <p:sp>
          <p:nvSpPr>
            <p:cNvPr id="4065" name="Google Shape;4065;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32"/>
          <p:cNvGrpSpPr/>
          <p:nvPr/>
        </p:nvGrpSpPr>
        <p:grpSpPr>
          <a:xfrm flipH="1">
            <a:off x="34016" y="3617888"/>
            <a:ext cx="37185" cy="1232425"/>
            <a:chOff x="367100" y="2392375"/>
            <a:chExt cx="37200" cy="1232425"/>
          </a:xfrm>
        </p:grpSpPr>
        <p:sp>
          <p:nvSpPr>
            <p:cNvPr id="4068" name="Google Shape;4068;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0" name="Google Shape;4070;p32"/>
          <p:cNvSpPr/>
          <p:nvPr/>
        </p:nvSpPr>
        <p:spPr>
          <a:xfrm flipH="1">
            <a:off x="1451641" y="491809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2"/>
          <p:cNvSpPr/>
          <p:nvPr/>
        </p:nvSpPr>
        <p:spPr>
          <a:xfrm flipH="1">
            <a:off x="1676895" y="4973746"/>
            <a:ext cx="5046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2" name="Google Shape;4072;p32"/>
          <p:cNvGrpSpPr/>
          <p:nvPr/>
        </p:nvGrpSpPr>
        <p:grpSpPr>
          <a:xfrm flipH="1">
            <a:off x="8660686" y="4006026"/>
            <a:ext cx="37185" cy="1232425"/>
            <a:chOff x="367100" y="2392375"/>
            <a:chExt cx="37200" cy="1232425"/>
          </a:xfrm>
        </p:grpSpPr>
        <p:sp>
          <p:nvSpPr>
            <p:cNvPr id="4073" name="Google Shape;4073;p32"/>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32"/>
          <p:cNvGrpSpPr/>
          <p:nvPr/>
        </p:nvGrpSpPr>
        <p:grpSpPr>
          <a:xfrm flipH="1">
            <a:off x="4286719" y="4924101"/>
            <a:ext cx="37185" cy="833425"/>
            <a:chOff x="367100" y="2392375"/>
            <a:chExt cx="37200" cy="833425"/>
          </a:xfrm>
        </p:grpSpPr>
        <p:sp>
          <p:nvSpPr>
            <p:cNvPr id="4076" name="Google Shape;4076;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32"/>
          <p:cNvGrpSpPr/>
          <p:nvPr/>
        </p:nvGrpSpPr>
        <p:grpSpPr>
          <a:xfrm flipH="1">
            <a:off x="-76552" y="3298463"/>
            <a:ext cx="37185" cy="2435125"/>
            <a:chOff x="367100" y="2392375"/>
            <a:chExt cx="37200" cy="2435125"/>
          </a:xfrm>
        </p:grpSpPr>
        <p:sp>
          <p:nvSpPr>
            <p:cNvPr id="4079" name="Google Shape;4079;p32"/>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32"/>
          <p:cNvGrpSpPr/>
          <p:nvPr/>
        </p:nvGrpSpPr>
        <p:grpSpPr>
          <a:xfrm flipH="1" rot="-4102571">
            <a:off x="4077147" y="2303935"/>
            <a:ext cx="8040477" cy="5616574"/>
            <a:chOff x="3025400" y="640950"/>
            <a:chExt cx="2106950" cy="1472200"/>
          </a:xfrm>
        </p:grpSpPr>
        <p:sp>
          <p:nvSpPr>
            <p:cNvPr id="4082" name="Google Shape;4082;p32"/>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2"/>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2"/>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2"/>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2"/>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2"/>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2"/>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2"/>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2"/>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2"/>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2"/>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2"/>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2"/>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2"/>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2"/>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2"/>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2"/>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2"/>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2"/>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2"/>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2"/>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2"/>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2"/>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2"/>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2"/>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7" name="Google Shape;4107;p32"/>
          <p:cNvSpPr/>
          <p:nvPr/>
        </p:nvSpPr>
        <p:spPr>
          <a:xfrm flipH="1">
            <a:off x="-371218" y="135845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2"/>
          <p:cNvSpPr/>
          <p:nvPr/>
        </p:nvSpPr>
        <p:spPr>
          <a:xfrm flipH="1">
            <a:off x="8769853" y="1831926"/>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9" name="Google Shape;4109;p32"/>
          <p:cNvGrpSpPr/>
          <p:nvPr/>
        </p:nvGrpSpPr>
        <p:grpSpPr>
          <a:xfrm flipH="1">
            <a:off x="5453609" y="5018926"/>
            <a:ext cx="37185" cy="833425"/>
            <a:chOff x="367100" y="2392375"/>
            <a:chExt cx="37200" cy="833425"/>
          </a:xfrm>
        </p:grpSpPr>
        <p:sp>
          <p:nvSpPr>
            <p:cNvPr id="4110" name="Google Shape;4110;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32"/>
          <p:cNvGrpSpPr/>
          <p:nvPr/>
        </p:nvGrpSpPr>
        <p:grpSpPr>
          <a:xfrm flipH="1">
            <a:off x="445844" y="4393689"/>
            <a:ext cx="37185" cy="833425"/>
            <a:chOff x="367100" y="2392375"/>
            <a:chExt cx="37200" cy="833425"/>
          </a:xfrm>
        </p:grpSpPr>
        <p:sp>
          <p:nvSpPr>
            <p:cNvPr id="4113" name="Google Shape;4113;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5" name="Google Shape;4115;p32"/>
          <p:cNvSpPr/>
          <p:nvPr/>
        </p:nvSpPr>
        <p:spPr>
          <a:xfrm flipH="1">
            <a:off x="543009" y="-25590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2"/>
          <p:cNvSpPr/>
          <p:nvPr/>
        </p:nvSpPr>
        <p:spPr>
          <a:xfrm flipH="1">
            <a:off x="3946499" y="48399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2"/>
          <p:cNvSpPr/>
          <p:nvPr/>
        </p:nvSpPr>
        <p:spPr>
          <a:xfrm flipH="1">
            <a:off x="1533424" y="466520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2"/>
          <p:cNvSpPr/>
          <p:nvPr/>
        </p:nvSpPr>
        <p:spPr>
          <a:xfrm flipH="1">
            <a:off x="4815829" y="4477027"/>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2"/>
          <p:cNvSpPr/>
          <p:nvPr/>
        </p:nvSpPr>
        <p:spPr>
          <a:xfrm flipH="1">
            <a:off x="6302214" y="4554952"/>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0" name="Google Shape;4120;p32"/>
          <p:cNvGrpSpPr/>
          <p:nvPr/>
        </p:nvGrpSpPr>
        <p:grpSpPr>
          <a:xfrm flipH="1">
            <a:off x="3997736" y="4936751"/>
            <a:ext cx="37185" cy="833425"/>
            <a:chOff x="367100" y="2392375"/>
            <a:chExt cx="37200" cy="833425"/>
          </a:xfrm>
        </p:grpSpPr>
        <p:sp>
          <p:nvSpPr>
            <p:cNvPr id="4121" name="Google Shape;4121;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32"/>
          <p:cNvGrpSpPr/>
          <p:nvPr/>
        </p:nvGrpSpPr>
        <p:grpSpPr>
          <a:xfrm flipH="1">
            <a:off x="4557660" y="4759076"/>
            <a:ext cx="37185" cy="833425"/>
            <a:chOff x="367100" y="2392375"/>
            <a:chExt cx="37200" cy="833425"/>
          </a:xfrm>
        </p:grpSpPr>
        <p:sp>
          <p:nvSpPr>
            <p:cNvPr id="4124" name="Google Shape;4124;p32"/>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2"/>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6" name="Google Shape;4126;p32"/>
          <p:cNvSpPr/>
          <p:nvPr/>
        </p:nvSpPr>
        <p:spPr>
          <a:xfrm flipH="1">
            <a:off x="8559863" y="3404677"/>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2"/>
          <p:cNvSpPr/>
          <p:nvPr/>
        </p:nvSpPr>
        <p:spPr>
          <a:xfrm flipH="1">
            <a:off x="8559863" y="0"/>
            <a:ext cx="5949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128" name="Shape 4128"/>
        <p:cNvGrpSpPr/>
        <p:nvPr/>
      </p:nvGrpSpPr>
      <p:grpSpPr>
        <a:xfrm>
          <a:off x="0" y="0"/>
          <a:ext cx="0" cy="0"/>
          <a:chOff x="0" y="0"/>
          <a:chExt cx="0" cy="0"/>
        </a:xfrm>
      </p:grpSpPr>
      <p:grpSp>
        <p:nvGrpSpPr>
          <p:cNvPr id="4129" name="Google Shape;4129;p33"/>
          <p:cNvGrpSpPr/>
          <p:nvPr/>
        </p:nvGrpSpPr>
        <p:grpSpPr>
          <a:xfrm rot="-2700000">
            <a:off x="3380611" y="478554"/>
            <a:ext cx="8141463" cy="3321414"/>
            <a:chOff x="3025400" y="1754925"/>
            <a:chExt cx="7141649" cy="2247459"/>
          </a:xfrm>
        </p:grpSpPr>
        <p:sp>
          <p:nvSpPr>
            <p:cNvPr id="4130" name="Google Shape;4130;p33"/>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3"/>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3"/>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33"/>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33"/>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33"/>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33"/>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33"/>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33"/>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33"/>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33"/>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33"/>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33"/>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33"/>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33"/>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3"/>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33"/>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33"/>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33"/>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33"/>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3"/>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3"/>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33"/>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33"/>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33"/>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3"/>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33"/>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33"/>
          <p:cNvGrpSpPr/>
          <p:nvPr/>
        </p:nvGrpSpPr>
        <p:grpSpPr>
          <a:xfrm>
            <a:off x="5363188" y="3248788"/>
            <a:ext cx="37200" cy="833425"/>
            <a:chOff x="367100" y="2392375"/>
            <a:chExt cx="37200" cy="833425"/>
          </a:xfrm>
        </p:grpSpPr>
        <p:sp>
          <p:nvSpPr>
            <p:cNvPr id="4158" name="Google Shape;4158;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33"/>
          <p:cNvGrpSpPr/>
          <p:nvPr/>
        </p:nvGrpSpPr>
        <p:grpSpPr>
          <a:xfrm>
            <a:off x="8040131" y="3723550"/>
            <a:ext cx="37200" cy="833425"/>
            <a:chOff x="367100" y="2392375"/>
            <a:chExt cx="37200" cy="833425"/>
          </a:xfrm>
        </p:grpSpPr>
        <p:sp>
          <p:nvSpPr>
            <p:cNvPr id="4161" name="Google Shape;416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33"/>
          <p:cNvGrpSpPr/>
          <p:nvPr/>
        </p:nvGrpSpPr>
        <p:grpSpPr>
          <a:xfrm>
            <a:off x="6919225" y="3384000"/>
            <a:ext cx="37200" cy="1232425"/>
            <a:chOff x="367100" y="2392375"/>
            <a:chExt cx="37200" cy="1232425"/>
          </a:xfrm>
        </p:grpSpPr>
        <p:sp>
          <p:nvSpPr>
            <p:cNvPr id="4164" name="Google Shape;4164;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6" name="Google Shape;4166;p33"/>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7" name="Google Shape;4167;p33"/>
          <p:cNvGrpSpPr/>
          <p:nvPr/>
        </p:nvGrpSpPr>
        <p:grpSpPr>
          <a:xfrm>
            <a:off x="7121400" y="2089938"/>
            <a:ext cx="37200" cy="2435125"/>
            <a:chOff x="367100" y="2392375"/>
            <a:chExt cx="37200" cy="2435125"/>
          </a:xfrm>
        </p:grpSpPr>
        <p:sp>
          <p:nvSpPr>
            <p:cNvPr id="4168" name="Google Shape;4168;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33"/>
          <p:cNvGrpSpPr/>
          <p:nvPr/>
        </p:nvGrpSpPr>
        <p:grpSpPr>
          <a:xfrm>
            <a:off x="7498400" y="971538"/>
            <a:ext cx="37200" cy="3553537"/>
            <a:chOff x="367100" y="2392375"/>
            <a:chExt cx="37200" cy="3553537"/>
          </a:xfrm>
        </p:grpSpPr>
        <p:sp>
          <p:nvSpPr>
            <p:cNvPr id="4171" name="Google Shape;4171;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33"/>
          <p:cNvGrpSpPr/>
          <p:nvPr/>
        </p:nvGrpSpPr>
        <p:grpSpPr>
          <a:xfrm>
            <a:off x="8768050" y="1530738"/>
            <a:ext cx="37200" cy="2435125"/>
            <a:chOff x="367100" y="2392375"/>
            <a:chExt cx="37200" cy="2435125"/>
          </a:xfrm>
        </p:grpSpPr>
        <p:sp>
          <p:nvSpPr>
            <p:cNvPr id="4174" name="Google Shape;4174;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33"/>
          <p:cNvGrpSpPr/>
          <p:nvPr/>
        </p:nvGrpSpPr>
        <p:grpSpPr>
          <a:xfrm>
            <a:off x="6717038" y="703388"/>
            <a:ext cx="37200" cy="3553537"/>
            <a:chOff x="367100" y="2392375"/>
            <a:chExt cx="37200" cy="3553537"/>
          </a:xfrm>
        </p:grpSpPr>
        <p:sp>
          <p:nvSpPr>
            <p:cNvPr id="4177" name="Google Shape;4177;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9" name="Google Shape;4179;p33"/>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0" name="Google Shape;4180;p33"/>
          <p:cNvGrpSpPr/>
          <p:nvPr/>
        </p:nvGrpSpPr>
        <p:grpSpPr>
          <a:xfrm>
            <a:off x="8577688" y="3176063"/>
            <a:ext cx="37200" cy="2435125"/>
            <a:chOff x="367100" y="2392375"/>
            <a:chExt cx="37200" cy="2435125"/>
          </a:xfrm>
        </p:grpSpPr>
        <p:sp>
          <p:nvSpPr>
            <p:cNvPr id="4181" name="Google Shape;4181;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3" name="Google Shape;4183;p33"/>
          <p:cNvGrpSpPr/>
          <p:nvPr/>
        </p:nvGrpSpPr>
        <p:grpSpPr>
          <a:xfrm>
            <a:off x="3927625" y="4466900"/>
            <a:ext cx="37200" cy="833425"/>
            <a:chOff x="367100" y="2392375"/>
            <a:chExt cx="37200" cy="833425"/>
          </a:xfrm>
        </p:grpSpPr>
        <p:sp>
          <p:nvSpPr>
            <p:cNvPr id="4184" name="Google Shape;4184;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33"/>
          <p:cNvGrpSpPr/>
          <p:nvPr/>
        </p:nvGrpSpPr>
        <p:grpSpPr>
          <a:xfrm>
            <a:off x="5976925" y="4466900"/>
            <a:ext cx="37200" cy="833425"/>
            <a:chOff x="367100" y="2392375"/>
            <a:chExt cx="37200" cy="833425"/>
          </a:xfrm>
        </p:grpSpPr>
        <p:sp>
          <p:nvSpPr>
            <p:cNvPr id="4187" name="Google Shape;418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33"/>
          <p:cNvGrpSpPr/>
          <p:nvPr/>
        </p:nvGrpSpPr>
        <p:grpSpPr>
          <a:xfrm>
            <a:off x="5197725" y="4379113"/>
            <a:ext cx="37200" cy="833425"/>
            <a:chOff x="367100" y="2392375"/>
            <a:chExt cx="37200" cy="833425"/>
          </a:xfrm>
        </p:grpSpPr>
        <p:sp>
          <p:nvSpPr>
            <p:cNvPr id="4190" name="Google Shape;4190;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33"/>
          <p:cNvGrpSpPr/>
          <p:nvPr/>
        </p:nvGrpSpPr>
        <p:grpSpPr>
          <a:xfrm>
            <a:off x="6658750" y="4191225"/>
            <a:ext cx="37200" cy="1232425"/>
            <a:chOff x="367100" y="2392375"/>
            <a:chExt cx="37200" cy="1232425"/>
          </a:xfrm>
        </p:grpSpPr>
        <p:sp>
          <p:nvSpPr>
            <p:cNvPr id="4193" name="Google Shape;4193;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33"/>
          <p:cNvGrpSpPr/>
          <p:nvPr/>
        </p:nvGrpSpPr>
        <p:grpSpPr>
          <a:xfrm>
            <a:off x="7834550" y="4413900"/>
            <a:ext cx="37200" cy="833425"/>
            <a:chOff x="367100" y="2392375"/>
            <a:chExt cx="37200" cy="833425"/>
          </a:xfrm>
        </p:grpSpPr>
        <p:sp>
          <p:nvSpPr>
            <p:cNvPr id="4196" name="Google Shape;4196;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33"/>
          <p:cNvGrpSpPr/>
          <p:nvPr/>
        </p:nvGrpSpPr>
        <p:grpSpPr>
          <a:xfrm>
            <a:off x="8308875" y="3902100"/>
            <a:ext cx="37200" cy="833425"/>
            <a:chOff x="367100" y="2392375"/>
            <a:chExt cx="37200" cy="833425"/>
          </a:xfrm>
        </p:grpSpPr>
        <p:sp>
          <p:nvSpPr>
            <p:cNvPr id="4199" name="Google Shape;4199;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33"/>
          <p:cNvGrpSpPr/>
          <p:nvPr/>
        </p:nvGrpSpPr>
        <p:grpSpPr>
          <a:xfrm>
            <a:off x="8846488" y="4204613"/>
            <a:ext cx="37200" cy="1232425"/>
            <a:chOff x="367100" y="2392375"/>
            <a:chExt cx="37200" cy="1232425"/>
          </a:xfrm>
        </p:grpSpPr>
        <p:sp>
          <p:nvSpPr>
            <p:cNvPr id="4202" name="Google Shape;4202;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4" name="Google Shape;4204;p33"/>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33"/>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6" name="Google Shape;4206;p33"/>
          <p:cNvGrpSpPr/>
          <p:nvPr/>
        </p:nvGrpSpPr>
        <p:grpSpPr>
          <a:xfrm>
            <a:off x="3154550" y="4494188"/>
            <a:ext cx="37200" cy="833425"/>
            <a:chOff x="367100" y="2392375"/>
            <a:chExt cx="37200" cy="833425"/>
          </a:xfrm>
        </p:grpSpPr>
        <p:sp>
          <p:nvSpPr>
            <p:cNvPr id="4207" name="Google Shape;420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33"/>
          <p:cNvGrpSpPr/>
          <p:nvPr/>
        </p:nvGrpSpPr>
        <p:grpSpPr>
          <a:xfrm>
            <a:off x="9029100" y="3450863"/>
            <a:ext cx="37200" cy="2435125"/>
            <a:chOff x="367100" y="2392375"/>
            <a:chExt cx="37200" cy="2435125"/>
          </a:xfrm>
        </p:grpSpPr>
        <p:sp>
          <p:nvSpPr>
            <p:cNvPr id="4210" name="Google Shape;4210;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33"/>
          <p:cNvGrpSpPr/>
          <p:nvPr/>
        </p:nvGrpSpPr>
        <p:grpSpPr>
          <a:xfrm>
            <a:off x="6398263" y="3825000"/>
            <a:ext cx="37200" cy="833425"/>
            <a:chOff x="367100" y="2392375"/>
            <a:chExt cx="37200" cy="833425"/>
          </a:xfrm>
        </p:grpSpPr>
        <p:sp>
          <p:nvSpPr>
            <p:cNvPr id="4213" name="Google Shape;4213;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33"/>
          <p:cNvGrpSpPr/>
          <p:nvPr/>
        </p:nvGrpSpPr>
        <p:grpSpPr>
          <a:xfrm>
            <a:off x="5580650" y="4180738"/>
            <a:ext cx="37200" cy="833425"/>
            <a:chOff x="367100" y="2392375"/>
            <a:chExt cx="37200" cy="833425"/>
          </a:xfrm>
        </p:grpSpPr>
        <p:sp>
          <p:nvSpPr>
            <p:cNvPr id="4216" name="Google Shape;4216;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33"/>
          <p:cNvGrpSpPr/>
          <p:nvPr/>
        </p:nvGrpSpPr>
        <p:grpSpPr>
          <a:xfrm>
            <a:off x="8133225" y="2430588"/>
            <a:ext cx="37200" cy="2435125"/>
            <a:chOff x="367100" y="2392375"/>
            <a:chExt cx="37200" cy="2435125"/>
          </a:xfrm>
        </p:grpSpPr>
        <p:sp>
          <p:nvSpPr>
            <p:cNvPr id="4219" name="Google Shape;4219;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33"/>
          <p:cNvGrpSpPr/>
          <p:nvPr/>
        </p:nvGrpSpPr>
        <p:grpSpPr>
          <a:xfrm>
            <a:off x="7953850" y="2898738"/>
            <a:ext cx="37200" cy="2435125"/>
            <a:chOff x="367100" y="2392375"/>
            <a:chExt cx="37200" cy="2435125"/>
          </a:xfrm>
        </p:grpSpPr>
        <p:sp>
          <p:nvSpPr>
            <p:cNvPr id="4222" name="Google Shape;4222;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33"/>
          <p:cNvGrpSpPr/>
          <p:nvPr/>
        </p:nvGrpSpPr>
        <p:grpSpPr>
          <a:xfrm>
            <a:off x="5775150" y="1871388"/>
            <a:ext cx="37200" cy="3553537"/>
            <a:chOff x="367100" y="2392375"/>
            <a:chExt cx="37200" cy="3553537"/>
          </a:xfrm>
        </p:grpSpPr>
        <p:sp>
          <p:nvSpPr>
            <p:cNvPr id="4225" name="Google Shape;4225;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33"/>
          <p:cNvGrpSpPr/>
          <p:nvPr/>
        </p:nvGrpSpPr>
        <p:grpSpPr>
          <a:xfrm>
            <a:off x="6226013" y="2482963"/>
            <a:ext cx="37200" cy="2435125"/>
            <a:chOff x="367100" y="2392375"/>
            <a:chExt cx="37200" cy="2435125"/>
          </a:xfrm>
        </p:grpSpPr>
        <p:sp>
          <p:nvSpPr>
            <p:cNvPr id="4228" name="Google Shape;4228;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33"/>
          <p:cNvGrpSpPr/>
          <p:nvPr/>
        </p:nvGrpSpPr>
        <p:grpSpPr>
          <a:xfrm>
            <a:off x="7452769" y="3946925"/>
            <a:ext cx="37200" cy="833425"/>
            <a:chOff x="367100" y="2392375"/>
            <a:chExt cx="37200" cy="833425"/>
          </a:xfrm>
        </p:grpSpPr>
        <p:sp>
          <p:nvSpPr>
            <p:cNvPr id="4231" name="Google Shape;423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3" name="Google Shape;4233;p33"/>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33"/>
          <p:cNvGrpSpPr/>
          <p:nvPr/>
        </p:nvGrpSpPr>
        <p:grpSpPr>
          <a:xfrm>
            <a:off x="367100" y="3091113"/>
            <a:ext cx="37200" cy="2435125"/>
            <a:chOff x="367100" y="2392375"/>
            <a:chExt cx="37200" cy="2435125"/>
          </a:xfrm>
        </p:grpSpPr>
        <p:sp>
          <p:nvSpPr>
            <p:cNvPr id="4235" name="Google Shape;4235;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33"/>
          <p:cNvGrpSpPr/>
          <p:nvPr/>
        </p:nvGrpSpPr>
        <p:grpSpPr>
          <a:xfrm>
            <a:off x="881275" y="4834013"/>
            <a:ext cx="37200" cy="833425"/>
            <a:chOff x="367100" y="2392375"/>
            <a:chExt cx="37200" cy="833425"/>
          </a:xfrm>
        </p:grpSpPr>
        <p:sp>
          <p:nvSpPr>
            <p:cNvPr id="4238" name="Google Shape;4238;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0" name="Google Shape;4240;p33"/>
          <p:cNvGrpSpPr/>
          <p:nvPr/>
        </p:nvGrpSpPr>
        <p:grpSpPr>
          <a:xfrm>
            <a:off x="1235175" y="4390713"/>
            <a:ext cx="37200" cy="833425"/>
            <a:chOff x="367100" y="2392375"/>
            <a:chExt cx="37200" cy="833425"/>
          </a:xfrm>
        </p:grpSpPr>
        <p:sp>
          <p:nvSpPr>
            <p:cNvPr id="4241" name="Google Shape;4241;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33"/>
          <p:cNvGrpSpPr/>
          <p:nvPr/>
        </p:nvGrpSpPr>
        <p:grpSpPr>
          <a:xfrm>
            <a:off x="658425" y="4271275"/>
            <a:ext cx="37200" cy="1232425"/>
            <a:chOff x="367100" y="2392375"/>
            <a:chExt cx="37200" cy="1232425"/>
          </a:xfrm>
        </p:grpSpPr>
        <p:sp>
          <p:nvSpPr>
            <p:cNvPr id="4244" name="Google Shape;4244;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33"/>
          <p:cNvGrpSpPr/>
          <p:nvPr/>
        </p:nvGrpSpPr>
        <p:grpSpPr>
          <a:xfrm>
            <a:off x="3482500" y="4556525"/>
            <a:ext cx="37200" cy="833425"/>
            <a:chOff x="367100" y="2392375"/>
            <a:chExt cx="37200" cy="833425"/>
          </a:xfrm>
        </p:grpSpPr>
        <p:sp>
          <p:nvSpPr>
            <p:cNvPr id="4247" name="Google Shape;4247;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33"/>
          <p:cNvGrpSpPr/>
          <p:nvPr/>
        </p:nvGrpSpPr>
        <p:grpSpPr>
          <a:xfrm>
            <a:off x="4189913" y="4409325"/>
            <a:ext cx="37200" cy="833425"/>
            <a:chOff x="367100" y="2392375"/>
            <a:chExt cx="37200" cy="833425"/>
          </a:xfrm>
        </p:grpSpPr>
        <p:sp>
          <p:nvSpPr>
            <p:cNvPr id="4250" name="Google Shape;4250;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33"/>
          <p:cNvGrpSpPr/>
          <p:nvPr/>
        </p:nvGrpSpPr>
        <p:grpSpPr>
          <a:xfrm>
            <a:off x="2119200" y="4531513"/>
            <a:ext cx="37200" cy="833425"/>
            <a:chOff x="367100" y="2392375"/>
            <a:chExt cx="37200" cy="833425"/>
          </a:xfrm>
        </p:grpSpPr>
        <p:sp>
          <p:nvSpPr>
            <p:cNvPr id="4253" name="Google Shape;4253;p33"/>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33"/>
          <p:cNvGrpSpPr/>
          <p:nvPr/>
        </p:nvGrpSpPr>
        <p:grpSpPr>
          <a:xfrm>
            <a:off x="5003738" y="2330563"/>
            <a:ext cx="37200" cy="2435125"/>
            <a:chOff x="367100" y="2392375"/>
            <a:chExt cx="37200" cy="2435125"/>
          </a:xfrm>
        </p:grpSpPr>
        <p:sp>
          <p:nvSpPr>
            <p:cNvPr id="4256" name="Google Shape;4256;p33"/>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33"/>
          <p:cNvGrpSpPr/>
          <p:nvPr/>
        </p:nvGrpSpPr>
        <p:grpSpPr>
          <a:xfrm>
            <a:off x="179163" y="3853625"/>
            <a:ext cx="37200" cy="1232425"/>
            <a:chOff x="367100" y="2392375"/>
            <a:chExt cx="37200" cy="1232425"/>
          </a:xfrm>
        </p:grpSpPr>
        <p:sp>
          <p:nvSpPr>
            <p:cNvPr id="4259" name="Google Shape;4259;p33"/>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1" name="Google Shape;4261;p33"/>
          <p:cNvSpPr/>
          <p:nvPr/>
        </p:nvSpPr>
        <p:spPr>
          <a:xfrm>
            <a:off x="4720025" y="36393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33"/>
          <p:cNvSpPr/>
          <p:nvPr/>
        </p:nvSpPr>
        <p:spPr>
          <a:xfrm>
            <a:off x="3890775" y="21739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33"/>
          <p:cNvSpPr/>
          <p:nvPr/>
        </p:nvSpPr>
        <p:spPr>
          <a:xfrm>
            <a:off x="7158600" y="7034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3"/>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33"/>
          <p:cNvSpPr/>
          <p:nvPr/>
        </p:nvSpPr>
        <p:spPr>
          <a:xfrm>
            <a:off x="6187100" y="10468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6" name="Google Shape;4266;p33"/>
          <p:cNvGrpSpPr/>
          <p:nvPr/>
        </p:nvGrpSpPr>
        <p:grpSpPr>
          <a:xfrm>
            <a:off x="4505875" y="2586863"/>
            <a:ext cx="37200" cy="3553537"/>
            <a:chOff x="367100" y="2392375"/>
            <a:chExt cx="37200" cy="3553537"/>
          </a:xfrm>
        </p:grpSpPr>
        <p:sp>
          <p:nvSpPr>
            <p:cNvPr id="4267" name="Google Shape;4267;p33"/>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3"/>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9" name="Google Shape;4269;p33"/>
          <p:cNvSpPr txBox="1"/>
          <p:nvPr>
            <p:ph type="title"/>
          </p:nvPr>
        </p:nvSpPr>
        <p:spPr>
          <a:xfrm>
            <a:off x="713100" y="679465"/>
            <a:ext cx="3000000" cy="8730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70" name="Google Shape;4270;p33"/>
          <p:cNvSpPr txBox="1"/>
          <p:nvPr>
            <p:ph idx="1" type="subTitle"/>
          </p:nvPr>
        </p:nvSpPr>
        <p:spPr>
          <a:xfrm>
            <a:off x="713100" y="1552474"/>
            <a:ext cx="3332100" cy="1331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71" name="Google Shape;4271;p33"/>
          <p:cNvSpPr txBox="1"/>
          <p:nvPr/>
        </p:nvSpPr>
        <p:spPr>
          <a:xfrm>
            <a:off x="720000" y="3396265"/>
            <a:ext cx="30000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b="1" lang="en" sz="1000">
                <a:solidFill>
                  <a:schemeClr val="lt1"/>
                </a:solidFill>
                <a:uFill>
                  <a:noFill/>
                </a:uFill>
                <a:latin typeface="Maven Pro"/>
                <a:ea typeface="Maven Pro"/>
                <a:cs typeface="Maven Pro"/>
                <a:sym typeface="Maven Pro"/>
                <a:hlinkClick r:id="rId2">
                  <a:extLst>
                    <a:ext uri="{A12FA001-AC4F-418D-AE19-62706E023703}">
                      <ahyp:hlinkClr val="tx"/>
                    </a:ext>
                  </a:extLst>
                </a:hlinkClick>
              </a:rPr>
              <a:t>Slidesgo</a:t>
            </a:r>
            <a:r>
              <a:rPr lang="en" sz="1000">
                <a:solidFill>
                  <a:schemeClr val="lt1"/>
                </a:solidFill>
                <a:latin typeface="Maven Pro"/>
                <a:ea typeface="Maven Pro"/>
                <a:cs typeface="Maven Pro"/>
                <a:sym typeface="Maven Pro"/>
              </a:rPr>
              <a:t>, including icons by </a:t>
            </a:r>
            <a:r>
              <a:rPr b="1" lang="en" sz="1000">
                <a:solidFill>
                  <a:schemeClr val="lt1"/>
                </a:solidFill>
                <a:uFill>
                  <a:noFill/>
                </a:uFill>
                <a:latin typeface="Maven Pro"/>
                <a:ea typeface="Maven Pro"/>
                <a:cs typeface="Maven Pro"/>
                <a:sym typeface="Maven Pro"/>
                <a:hlinkClick r:id="rId3">
                  <a:extLst>
                    <a:ext uri="{A12FA001-AC4F-418D-AE19-62706E023703}">
                      <ahyp:hlinkClr val="tx"/>
                    </a:ext>
                  </a:extLst>
                </a:hlinkClick>
              </a:rPr>
              <a:t>Flaticon</a:t>
            </a:r>
            <a:r>
              <a:rPr b="1" lang="en" sz="1000">
                <a:solidFill>
                  <a:schemeClr val="lt1"/>
                </a:solidFill>
                <a:latin typeface="Maven Pro"/>
                <a:ea typeface="Maven Pro"/>
                <a:cs typeface="Maven Pro"/>
                <a:sym typeface="Maven Pro"/>
              </a:rPr>
              <a:t> </a:t>
            </a:r>
            <a:r>
              <a:rPr lang="en" sz="1000">
                <a:solidFill>
                  <a:schemeClr val="lt1"/>
                </a:solidFill>
                <a:latin typeface="Maven Pro"/>
                <a:ea typeface="Maven Pro"/>
                <a:cs typeface="Maven Pro"/>
                <a:sym typeface="Maven Pro"/>
              </a:rPr>
              <a:t>and infographics &amp; images by </a:t>
            </a:r>
            <a:r>
              <a:rPr b="1" lang="en" sz="1000">
                <a:solidFill>
                  <a:schemeClr val="lt1"/>
                </a:solidFill>
                <a:uFill>
                  <a:noFill/>
                </a:uFill>
                <a:latin typeface="Maven Pro"/>
                <a:ea typeface="Maven Pro"/>
                <a:cs typeface="Maven Pro"/>
                <a:sym typeface="Maven Pro"/>
                <a:hlinkClick r:id="rId4">
                  <a:extLst>
                    <a:ext uri="{A12FA001-AC4F-418D-AE19-62706E023703}">
                      <ahyp:hlinkClr val="tx"/>
                    </a:ext>
                  </a:extLst>
                </a:hlinkClick>
              </a:rPr>
              <a:t>Freepik</a:t>
            </a:r>
            <a:endParaRPr b="1" sz="1000">
              <a:solidFill>
                <a:schemeClr val="lt1"/>
              </a:solidFill>
              <a:latin typeface="Maven Pro"/>
              <a:ea typeface="Maven Pro"/>
              <a:cs typeface="Maven Pro"/>
              <a:sym typeface="Maven Pr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272" name="Shape 4272"/>
        <p:cNvGrpSpPr/>
        <p:nvPr/>
      </p:nvGrpSpPr>
      <p:grpSpPr>
        <a:xfrm>
          <a:off x="0" y="0"/>
          <a:ext cx="0" cy="0"/>
          <a:chOff x="0" y="0"/>
          <a:chExt cx="0" cy="0"/>
        </a:xfrm>
      </p:grpSpPr>
      <p:grpSp>
        <p:nvGrpSpPr>
          <p:cNvPr id="4273" name="Google Shape;4273;p34"/>
          <p:cNvGrpSpPr/>
          <p:nvPr/>
        </p:nvGrpSpPr>
        <p:grpSpPr>
          <a:xfrm rot="9442976">
            <a:off x="1971015" y="3073054"/>
            <a:ext cx="9165281" cy="2491532"/>
            <a:chOff x="5171575" y="1460000"/>
            <a:chExt cx="1813675" cy="493025"/>
          </a:xfrm>
        </p:grpSpPr>
        <p:sp>
          <p:nvSpPr>
            <p:cNvPr id="4274" name="Google Shape;4274;p34"/>
            <p:cNvSpPr/>
            <p:nvPr/>
          </p:nvSpPr>
          <p:spPr>
            <a:xfrm>
              <a:off x="5268600" y="1460000"/>
              <a:ext cx="1716650" cy="394450"/>
            </a:xfrm>
            <a:custGeom>
              <a:rect b="b" l="l" r="r" t="t"/>
              <a:pathLst>
                <a:path extrusionOk="0" h="15778" w="68666">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34"/>
            <p:cNvSpPr/>
            <p:nvPr/>
          </p:nvSpPr>
          <p:spPr>
            <a:xfrm>
              <a:off x="5264575" y="1467800"/>
              <a:ext cx="1717325" cy="382175"/>
            </a:xfrm>
            <a:custGeom>
              <a:rect b="b" l="l" r="r" t="t"/>
              <a:pathLst>
                <a:path extrusionOk="0" h="15287" w="68693">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4"/>
            <p:cNvSpPr/>
            <p:nvPr/>
          </p:nvSpPr>
          <p:spPr>
            <a:xfrm>
              <a:off x="5260775" y="1475575"/>
              <a:ext cx="1720900" cy="370175"/>
            </a:xfrm>
            <a:custGeom>
              <a:rect b="b" l="l" r="r" t="t"/>
              <a:pathLst>
                <a:path extrusionOk="0" h="14807" w="68836">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4"/>
            <p:cNvSpPr/>
            <p:nvPr/>
          </p:nvSpPr>
          <p:spPr>
            <a:xfrm>
              <a:off x="5257000" y="1483550"/>
              <a:ext cx="1724450" cy="358850"/>
            </a:xfrm>
            <a:custGeom>
              <a:rect b="b" l="l" r="r" t="t"/>
              <a:pathLst>
                <a:path extrusionOk="0" h="14354" w="68978">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4"/>
            <p:cNvSpPr/>
            <p:nvPr/>
          </p:nvSpPr>
          <p:spPr>
            <a:xfrm>
              <a:off x="5253425" y="1491325"/>
              <a:ext cx="1727800" cy="347950"/>
            </a:xfrm>
            <a:custGeom>
              <a:rect b="b" l="l" r="r" t="t"/>
              <a:pathLst>
                <a:path extrusionOk="0" h="13918" w="69112">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4"/>
            <p:cNvSpPr/>
            <p:nvPr/>
          </p:nvSpPr>
          <p:spPr>
            <a:xfrm>
              <a:off x="5249625" y="1499175"/>
              <a:ext cx="1731375" cy="337875"/>
            </a:xfrm>
            <a:custGeom>
              <a:rect b="b" l="l" r="r" t="t"/>
              <a:pathLst>
                <a:path extrusionOk="0" h="13515" w="69255">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34"/>
            <p:cNvSpPr/>
            <p:nvPr/>
          </p:nvSpPr>
          <p:spPr>
            <a:xfrm>
              <a:off x="5245850" y="1507000"/>
              <a:ext cx="1734925" cy="328700"/>
            </a:xfrm>
            <a:custGeom>
              <a:rect b="b" l="l" r="r" t="t"/>
              <a:pathLst>
                <a:path extrusionOk="0" h="13148" w="69397">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4"/>
            <p:cNvSpPr/>
            <p:nvPr/>
          </p:nvSpPr>
          <p:spPr>
            <a:xfrm>
              <a:off x="5242275" y="1514925"/>
              <a:ext cx="1738275" cy="320350"/>
            </a:xfrm>
            <a:custGeom>
              <a:rect b="b" l="l" r="r" t="t"/>
              <a:pathLst>
                <a:path extrusionOk="0" h="12814" w="69531">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4"/>
            <p:cNvSpPr/>
            <p:nvPr/>
          </p:nvSpPr>
          <p:spPr>
            <a:xfrm>
              <a:off x="5238475" y="1522575"/>
              <a:ext cx="1741875" cy="313125"/>
            </a:xfrm>
            <a:custGeom>
              <a:rect b="b" l="l" r="r" t="t"/>
              <a:pathLst>
                <a:path extrusionOk="0" h="12525" w="69675">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4"/>
            <p:cNvSpPr/>
            <p:nvPr/>
          </p:nvSpPr>
          <p:spPr>
            <a:xfrm>
              <a:off x="5234700" y="1530475"/>
              <a:ext cx="1745425" cy="306575"/>
            </a:xfrm>
            <a:custGeom>
              <a:rect b="b" l="l" r="r" t="t"/>
              <a:pathLst>
                <a:path extrusionOk="0" h="12263" w="69817">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4"/>
            <p:cNvSpPr/>
            <p:nvPr/>
          </p:nvSpPr>
          <p:spPr>
            <a:xfrm>
              <a:off x="5231125" y="1538325"/>
              <a:ext cx="1748775" cy="301175"/>
            </a:xfrm>
            <a:custGeom>
              <a:rect b="b" l="l" r="r" t="t"/>
              <a:pathLst>
                <a:path extrusionOk="0" h="12047" w="69951">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34"/>
            <p:cNvSpPr/>
            <p:nvPr/>
          </p:nvSpPr>
          <p:spPr>
            <a:xfrm>
              <a:off x="5227325" y="1545925"/>
              <a:ext cx="1752350" cy="296700"/>
            </a:xfrm>
            <a:custGeom>
              <a:rect b="b" l="l" r="r" t="t"/>
              <a:pathLst>
                <a:path extrusionOk="0" h="11868" w="70094">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4"/>
            <p:cNvSpPr/>
            <p:nvPr/>
          </p:nvSpPr>
          <p:spPr>
            <a:xfrm>
              <a:off x="5223550" y="1553750"/>
              <a:ext cx="1755900" cy="292450"/>
            </a:xfrm>
            <a:custGeom>
              <a:rect b="b" l="l" r="r" t="t"/>
              <a:pathLst>
                <a:path extrusionOk="0" h="11698" w="70236">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34"/>
            <p:cNvSpPr/>
            <p:nvPr/>
          </p:nvSpPr>
          <p:spPr>
            <a:xfrm>
              <a:off x="5219975" y="1561575"/>
              <a:ext cx="1759250" cy="289075"/>
            </a:xfrm>
            <a:custGeom>
              <a:rect b="b" l="l" r="r" t="t"/>
              <a:pathLst>
                <a:path extrusionOk="0" h="11563" w="7037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34"/>
            <p:cNvSpPr/>
            <p:nvPr/>
          </p:nvSpPr>
          <p:spPr>
            <a:xfrm>
              <a:off x="5216175" y="1569250"/>
              <a:ext cx="1762825" cy="286300"/>
            </a:xfrm>
            <a:custGeom>
              <a:rect b="b" l="l" r="r" t="t"/>
              <a:pathLst>
                <a:path extrusionOk="0" h="11452" w="70513">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4"/>
            <p:cNvSpPr/>
            <p:nvPr/>
          </p:nvSpPr>
          <p:spPr>
            <a:xfrm>
              <a:off x="5212375" y="1577075"/>
              <a:ext cx="1766400" cy="284275"/>
            </a:xfrm>
            <a:custGeom>
              <a:rect b="b" l="l" r="r" t="t"/>
              <a:pathLst>
                <a:path extrusionOk="0" h="11371" w="70656">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4"/>
            <p:cNvSpPr/>
            <p:nvPr/>
          </p:nvSpPr>
          <p:spPr>
            <a:xfrm>
              <a:off x="5208825" y="1584650"/>
              <a:ext cx="1769725" cy="282950"/>
            </a:xfrm>
            <a:custGeom>
              <a:rect b="b" l="l" r="r" t="t"/>
              <a:pathLst>
                <a:path extrusionOk="0" h="11318" w="70789">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4"/>
            <p:cNvSpPr/>
            <p:nvPr/>
          </p:nvSpPr>
          <p:spPr>
            <a:xfrm>
              <a:off x="5205025" y="1590575"/>
              <a:ext cx="1773300" cy="284175"/>
            </a:xfrm>
            <a:custGeom>
              <a:rect b="b" l="l" r="r" t="t"/>
              <a:pathLst>
                <a:path extrusionOk="0" h="11367" w="70932">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4"/>
            <p:cNvSpPr/>
            <p:nvPr/>
          </p:nvSpPr>
          <p:spPr>
            <a:xfrm>
              <a:off x="5201225" y="1593025"/>
              <a:ext cx="1776875" cy="289075"/>
            </a:xfrm>
            <a:custGeom>
              <a:rect b="b" l="l" r="r" t="t"/>
              <a:pathLst>
                <a:path extrusionOk="0" h="11563" w="71075">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4"/>
            <p:cNvSpPr/>
            <p:nvPr/>
          </p:nvSpPr>
          <p:spPr>
            <a:xfrm>
              <a:off x="5197675" y="1595500"/>
              <a:ext cx="1780200" cy="294625"/>
            </a:xfrm>
            <a:custGeom>
              <a:rect b="b" l="l" r="r" t="t"/>
              <a:pathLst>
                <a:path extrusionOk="0" h="11785" w="71208">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34"/>
            <p:cNvSpPr/>
            <p:nvPr/>
          </p:nvSpPr>
          <p:spPr>
            <a:xfrm>
              <a:off x="5193875" y="1597950"/>
              <a:ext cx="1783775" cy="300425"/>
            </a:xfrm>
            <a:custGeom>
              <a:rect b="b" l="l" r="r" t="t"/>
              <a:pathLst>
                <a:path extrusionOk="0" h="12017" w="71351">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34"/>
            <p:cNvSpPr/>
            <p:nvPr/>
          </p:nvSpPr>
          <p:spPr>
            <a:xfrm>
              <a:off x="5190075" y="1600400"/>
              <a:ext cx="1787375" cy="306450"/>
            </a:xfrm>
            <a:custGeom>
              <a:rect b="b" l="l" r="r" t="t"/>
              <a:pathLst>
                <a:path extrusionOk="0" h="12258" w="71495">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4"/>
            <p:cNvSpPr/>
            <p:nvPr/>
          </p:nvSpPr>
          <p:spPr>
            <a:xfrm>
              <a:off x="5186525" y="1602850"/>
              <a:ext cx="1790700" cy="312925"/>
            </a:xfrm>
            <a:custGeom>
              <a:rect b="b" l="l" r="r" t="t"/>
              <a:pathLst>
                <a:path extrusionOk="0" h="12517" w="71628">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4"/>
            <p:cNvSpPr/>
            <p:nvPr/>
          </p:nvSpPr>
          <p:spPr>
            <a:xfrm>
              <a:off x="5182725" y="1605300"/>
              <a:ext cx="1794275" cy="319400"/>
            </a:xfrm>
            <a:custGeom>
              <a:rect b="b" l="l" r="r" t="t"/>
              <a:pathLst>
                <a:path extrusionOk="0" h="12776" w="71771">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34"/>
            <p:cNvSpPr/>
            <p:nvPr/>
          </p:nvSpPr>
          <p:spPr>
            <a:xfrm>
              <a:off x="5178925" y="1606950"/>
              <a:ext cx="1797625" cy="327125"/>
            </a:xfrm>
            <a:custGeom>
              <a:rect b="b" l="l" r="r" t="t"/>
              <a:pathLst>
                <a:path extrusionOk="0" h="13085" w="71905">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4"/>
            <p:cNvSpPr/>
            <p:nvPr/>
          </p:nvSpPr>
          <p:spPr>
            <a:xfrm>
              <a:off x="5175375" y="1600825"/>
              <a:ext cx="1800950" cy="342600"/>
            </a:xfrm>
            <a:custGeom>
              <a:rect b="b" l="l" r="r" t="t"/>
              <a:pathLst>
                <a:path extrusionOk="0" h="13704" w="72038">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4"/>
            <p:cNvSpPr/>
            <p:nvPr/>
          </p:nvSpPr>
          <p:spPr>
            <a:xfrm>
              <a:off x="5171575" y="1594725"/>
              <a:ext cx="1804525" cy="358300"/>
            </a:xfrm>
            <a:custGeom>
              <a:rect b="b" l="l" r="r" t="t"/>
              <a:pathLst>
                <a:path extrusionOk="0" h="14332" w="72181">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1" name="Google Shape;4301;p34"/>
          <p:cNvSpPr/>
          <p:nvPr/>
        </p:nvSpPr>
        <p:spPr>
          <a:xfrm>
            <a:off x="6920875" y="157171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34"/>
          <p:cNvSpPr/>
          <p:nvPr/>
        </p:nvSpPr>
        <p:spPr>
          <a:xfrm>
            <a:off x="5684225" y="23568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34"/>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4"/>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5" name="Google Shape;4305;p34"/>
          <p:cNvGrpSpPr/>
          <p:nvPr/>
        </p:nvGrpSpPr>
        <p:grpSpPr>
          <a:xfrm>
            <a:off x="8577688" y="3176063"/>
            <a:ext cx="37200" cy="2435125"/>
            <a:chOff x="367100" y="2392375"/>
            <a:chExt cx="37200" cy="2435125"/>
          </a:xfrm>
        </p:grpSpPr>
        <p:sp>
          <p:nvSpPr>
            <p:cNvPr id="4306" name="Google Shape;4306;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34"/>
          <p:cNvGrpSpPr/>
          <p:nvPr/>
        </p:nvGrpSpPr>
        <p:grpSpPr>
          <a:xfrm>
            <a:off x="4418513" y="4543100"/>
            <a:ext cx="37200" cy="833425"/>
            <a:chOff x="367100" y="2392375"/>
            <a:chExt cx="37200" cy="833425"/>
          </a:xfrm>
        </p:grpSpPr>
        <p:sp>
          <p:nvSpPr>
            <p:cNvPr id="4309" name="Google Shape;4309;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34"/>
          <p:cNvGrpSpPr/>
          <p:nvPr/>
        </p:nvGrpSpPr>
        <p:grpSpPr>
          <a:xfrm>
            <a:off x="8040131" y="3723550"/>
            <a:ext cx="37200" cy="833425"/>
            <a:chOff x="367100" y="2392375"/>
            <a:chExt cx="37200" cy="833425"/>
          </a:xfrm>
        </p:grpSpPr>
        <p:sp>
          <p:nvSpPr>
            <p:cNvPr id="4312" name="Google Shape;4312;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34"/>
          <p:cNvGrpSpPr/>
          <p:nvPr/>
        </p:nvGrpSpPr>
        <p:grpSpPr>
          <a:xfrm>
            <a:off x="5976925" y="4466900"/>
            <a:ext cx="37200" cy="833425"/>
            <a:chOff x="367100" y="2392375"/>
            <a:chExt cx="37200" cy="833425"/>
          </a:xfrm>
        </p:grpSpPr>
        <p:sp>
          <p:nvSpPr>
            <p:cNvPr id="4315" name="Google Shape;431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34"/>
          <p:cNvGrpSpPr/>
          <p:nvPr/>
        </p:nvGrpSpPr>
        <p:grpSpPr>
          <a:xfrm>
            <a:off x="5197725" y="4379113"/>
            <a:ext cx="37200" cy="833425"/>
            <a:chOff x="367100" y="2392375"/>
            <a:chExt cx="37200" cy="833425"/>
          </a:xfrm>
        </p:grpSpPr>
        <p:sp>
          <p:nvSpPr>
            <p:cNvPr id="4318" name="Google Shape;431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34"/>
          <p:cNvGrpSpPr/>
          <p:nvPr/>
        </p:nvGrpSpPr>
        <p:grpSpPr>
          <a:xfrm>
            <a:off x="6658750" y="4191225"/>
            <a:ext cx="37200" cy="1232425"/>
            <a:chOff x="367100" y="2392375"/>
            <a:chExt cx="37200" cy="1232425"/>
          </a:xfrm>
        </p:grpSpPr>
        <p:sp>
          <p:nvSpPr>
            <p:cNvPr id="4321" name="Google Shape;4321;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34"/>
          <p:cNvGrpSpPr/>
          <p:nvPr/>
        </p:nvGrpSpPr>
        <p:grpSpPr>
          <a:xfrm>
            <a:off x="7834550" y="4413900"/>
            <a:ext cx="37200" cy="833425"/>
            <a:chOff x="367100" y="2392375"/>
            <a:chExt cx="37200" cy="833425"/>
          </a:xfrm>
        </p:grpSpPr>
        <p:sp>
          <p:nvSpPr>
            <p:cNvPr id="4324" name="Google Shape;432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34"/>
          <p:cNvGrpSpPr/>
          <p:nvPr/>
        </p:nvGrpSpPr>
        <p:grpSpPr>
          <a:xfrm>
            <a:off x="8308875" y="3902100"/>
            <a:ext cx="37200" cy="833425"/>
            <a:chOff x="367100" y="2392375"/>
            <a:chExt cx="37200" cy="833425"/>
          </a:xfrm>
        </p:grpSpPr>
        <p:sp>
          <p:nvSpPr>
            <p:cNvPr id="4327" name="Google Shape;4327;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34"/>
          <p:cNvGrpSpPr/>
          <p:nvPr/>
        </p:nvGrpSpPr>
        <p:grpSpPr>
          <a:xfrm>
            <a:off x="8846488" y="4204613"/>
            <a:ext cx="37200" cy="1232425"/>
            <a:chOff x="367100" y="2392375"/>
            <a:chExt cx="37200" cy="1232425"/>
          </a:xfrm>
        </p:grpSpPr>
        <p:sp>
          <p:nvSpPr>
            <p:cNvPr id="4330" name="Google Shape;4330;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2" name="Google Shape;4332;p34"/>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4"/>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4" name="Google Shape;4334;p34"/>
          <p:cNvGrpSpPr/>
          <p:nvPr/>
        </p:nvGrpSpPr>
        <p:grpSpPr>
          <a:xfrm>
            <a:off x="4664063" y="4404588"/>
            <a:ext cx="37200" cy="833425"/>
            <a:chOff x="367100" y="2392375"/>
            <a:chExt cx="37200" cy="833425"/>
          </a:xfrm>
        </p:grpSpPr>
        <p:sp>
          <p:nvSpPr>
            <p:cNvPr id="4335" name="Google Shape;433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34"/>
          <p:cNvGrpSpPr/>
          <p:nvPr/>
        </p:nvGrpSpPr>
        <p:grpSpPr>
          <a:xfrm>
            <a:off x="9029100" y="3450863"/>
            <a:ext cx="37200" cy="2435125"/>
            <a:chOff x="367100" y="2392375"/>
            <a:chExt cx="37200" cy="2435125"/>
          </a:xfrm>
        </p:grpSpPr>
        <p:sp>
          <p:nvSpPr>
            <p:cNvPr id="4338" name="Google Shape;4338;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34"/>
          <p:cNvGrpSpPr/>
          <p:nvPr/>
        </p:nvGrpSpPr>
        <p:grpSpPr>
          <a:xfrm>
            <a:off x="6398263" y="3825000"/>
            <a:ext cx="37200" cy="833425"/>
            <a:chOff x="367100" y="2392375"/>
            <a:chExt cx="37200" cy="833425"/>
          </a:xfrm>
        </p:grpSpPr>
        <p:sp>
          <p:nvSpPr>
            <p:cNvPr id="4341" name="Google Shape;4341;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34"/>
          <p:cNvGrpSpPr/>
          <p:nvPr/>
        </p:nvGrpSpPr>
        <p:grpSpPr>
          <a:xfrm>
            <a:off x="5580650" y="4180738"/>
            <a:ext cx="37200" cy="833425"/>
            <a:chOff x="367100" y="2392375"/>
            <a:chExt cx="37200" cy="833425"/>
          </a:xfrm>
        </p:grpSpPr>
        <p:sp>
          <p:nvSpPr>
            <p:cNvPr id="4344" name="Google Shape;434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34"/>
          <p:cNvGrpSpPr/>
          <p:nvPr/>
        </p:nvGrpSpPr>
        <p:grpSpPr>
          <a:xfrm>
            <a:off x="6919225" y="3384000"/>
            <a:ext cx="37200" cy="1232425"/>
            <a:chOff x="367100" y="2392375"/>
            <a:chExt cx="37200" cy="1232425"/>
          </a:xfrm>
        </p:grpSpPr>
        <p:sp>
          <p:nvSpPr>
            <p:cNvPr id="4347" name="Google Shape;4347;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9" name="Google Shape;4349;p34"/>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4"/>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1" name="Google Shape;4351;p34"/>
          <p:cNvGrpSpPr/>
          <p:nvPr/>
        </p:nvGrpSpPr>
        <p:grpSpPr>
          <a:xfrm>
            <a:off x="5363188" y="3231438"/>
            <a:ext cx="37200" cy="833425"/>
            <a:chOff x="367100" y="2392375"/>
            <a:chExt cx="37200" cy="833425"/>
          </a:xfrm>
        </p:grpSpPr>
        <p:sp>
          <p:nvSpPr>
            <p:cNvPr id="4352" name="Google Shape;4352;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4" name="Google Shape;4354;p34"/>
          <p:cNvGrpSpPr/>
          <p:nvPr/>
        </p:nvGrpSpPr>
        <p:grpSpPr>
          <a:xfrm>
            <a:off x="8133225" y="2430588"/>
            <a:ext cx="37200" cy="2435125"/>
            <a:chOff x="367100" y="2392375"/>
            <a:chExt cx="37200" cy="2435125"/>
          </a:xfrm>
        </p:grpSpPr>
        <p:sp>
          <p:nvSpPr>
            <p:cNvPr id="4355" name="Google Shape;4355;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34"/>
          <p:cNvGrpSpPr/>
          <p:nvPr/>
        </p:nvGrpSpPr>
        <p:grpSpPr>
          <a:xfrm>
            <a:off x="7121400" y="2089938"/>
            <a:ext cx="37200" cy="2435125"/>
            <a:chOff x="367100" y="2392375"/>
            <a:chExt cx="37200" cy="2435125"/>
          </a:xfrm>
        </p:grpSpPr>
        <p:sp>
          <p:nvSpPr>
            <p:cNvPr id="4358" name="Google Shape;4358;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34"/>
          <p:cNvGrpSpPr/>
          <p:nvPr/>
        </p:nvGrpSpPr>
        <p:grpSpPr>
          <a:xfrm>
            <a:off x="7498400" y="971538"/>
            <a:ext cx="37200" cy="3553537"/>
            <a:chOff x="367100" y="2392375"/>
            <a:chExt cx="37200" cy="3553537"/>
          </a:xfrm>
        </p:grpSpPr>
        <p:sp>
          <p:nvSpPr>
            <p:cNvPr id="4361" name="Google Shape;4361;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34"/>
          <p:cNvGrpSpPr/>
          <p:nvPr/>
        </p:nvGrpSpPr>
        <p:grpSpPr>
          <a:xfrm>
            <a:off x="7953850" y="2898738"/>
            <a:ext cx="37200" cy="2435125"/>
            <a:chOff x="367100" y="2392375"/>
            <a:chExt cx="37200" cy="2435125"/>
          </a:xfrm>
        </p:grpSpPr>
        <p:sp>
          <p:nvSpPr>
            <p:cNvPr id="4364" name="Google Shape;4364;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34"/>
          <p:cNvGrpSpPr/>
          <p:nvPr/>
        </p:nvGrpSpPr>
        <p:grpSpPr>
          <a:xfrm>
            <a:off x="5775150" y="1871388"/>
            <a:ext cx="37200" cy="3553537"/>
            <a:chOff x="367100" y="2392375"/>
            <a:chExt cx="37200" cy="3553537"/>
          </a:xfrm>
        </p:grpSpPr>
        <p:sp>
          <p:nvSpPr>
            <p:cNvPr id="4367" name="Google Shape;4367;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34"/>
          <p:cNvGrpSpPr/>
          <p:nvPr/>
        </p:nvGrpSpPr>
        <p:grpSpPr>
          <a:xfrm>
            <a:off x="6226013" y="2482963"/>
            <a:ext cx="37200" cy="2435125"/>
            <a:chOff x="367100" y="2392375"/>
            <a:chExt cx="37200" cy="2435125"/>
          </a:xfrm>
        </p:grpSpPr>
        <p:sp>
          <p:nvSpPr>
            <p:cNvPr id="4370" name="Google Shape;4370;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34"/>
          <p:cNvGrpSpPr/>
          <p:nvPr/>
        </p:nvGrpSpPr>
        <p:grpSpPr>
          <a:xfrm>
            <a:off x="7452769" y="3946925"/>
            <a:ext cx="37200" cy="833425"/>
            <a:chOff x="367100" y="2392375"/>
            <a:chExt cx="37200" cy="833425"/>
          </a:xfrm>
        </p:grpSpPr>
        <p:sp>
          <p:nvSpPr>
            <p:cNvPr id="4373" name="Google Shape;4373;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5" name="Google Shape;4375;p34"/>
          <p:cNvSpPr/>
          <p:nvPr/>
        </p:nvSpPr>
        <p:spPr>
          <a:xfrm>
            <a:off x="4116200" y="46622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6" name="Google Shape;4376;p34"/>
          <p:cNvGrpSpPr/>
          <p:nvPr/>
        </p:nvGrpSpPr>
        <p:grpSpPr>
          <a:xfrm>
            <a:off x="5531163" y="2330563"/>
            <a:ext cx="37200" cy="2435125"/>
            <a:chOff x="367100" y="2392375"/>
            <a:chExt cx="37200" cy="2435125"/>
          </a:xfrm>
        </p:grpSpPr>
        <p:sp>
          <p:nvSpPr>
            <p:cNvPr id="4377" name="Google Shape;4377;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34"/>
          <p:cNvGrpSpPr/>
          <p:nvPr/>
        </p:nvGrpSpPr>
        <p:grpSpPr>
          <a:xfrm>
            <a:off x="8768050" y="1530738"/>
            <a:ext cx="37200" cy="2435125"/>
            <a:chOff x="367100" y="2392375"/>
            <a:chExt cx="37200" cy="2435125"/>
          </a:xfrm>
        </p:grpSpPr>
        <p:sp>
          <p:nvSpPr>
            <p:cNvPr id="4380" name="Google Shape;4380;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34"/>
          <p:cNvGrpSpPr/>
          <p:nvPr/>
        </p:nvGrpSpPr>
        <p:grpSpPr>
          <a:xfrm>
            <a:off x="6717038" y="2025875"/>
            <a:ext cx="37200" cy="3553537"/>
            <a:chOff x="367100" y="2392375"/>
            <a:chExt cx="37200" cy="3553537"/>
          </a:xfrm>
        </p:grpSpPr>
        <p:sp>
          <p:nvSpPr>
            <p:cNvPr id="4383" name="Google Shape;4383;p34"/>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5" name="Google Shape;4385;p34"/>
          <p:cNvSpPr/>
          <p:nvPr/>
        </p:nvSpPr>
        <p:spPr>
          <a:xfrm>
            <a:off x="4597263" y="3477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4"/>
          <p:cNvSpPr/>
          <p:nvPr/>
        </p:nvSpPr>
        <p:spPr>
          <a:xfrm>
            <a:off x="6717838" y="26113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7" name="Google Shape;4387;p34"/>
          <p:cNvGrpSpPr/>
          <p:nvPr/>
        </p:nvGrpSpPr>
        <p:grpSpPr>
          <a:xfrm>
            <a:off x="92463" y="4766950"/>
            <a:ext cx="37200" cy="833425"/>
            <a:chOff x="367100" y="2392375"/>
            <a:chExt cx="37200" cy="833425"/>
          </a:xfrm>
        </p:grpSpPr>
        <p:sp>
          <p:nvSpPr>
            <p:cNvPr id="4388" name="Google Shape;438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34"/>
          <p:cNvGrpSpPr/>
          <p:nvPr/>
        </p:nvGrpSpPr>
        <p:grpSpPr>
          <a:xfrm>
            <a:off x="1650875" y="4690750"/>
            <a:ext cx="37200" cy="833425"/>
            <a:chOff x="367100" y="2392375"/>
            <a:chExt cx="37200" cy="833425"/>
          </a:xfrm>
        </p:grpSpPr>
        <p:sp>
          <p:nvSpPr>
            <p:cNvPr id="4391" name="Google Shape;4391;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34"/>
          <p:cNvGrpSpPr/>
          <p:nvPr/>
        </p:nvGrpSpPr>
        <p:grpSpPr>
          <a:xfrm>
            <a:off x="871675" y="4602963"/>
            <a:ext cx="37200" cy="833425"/>
            <a:chOff x="367100" y="2392375"/>
            <a:chExt cx="37200" cy="833425"/>
          </a:xfrm>
        </p:grpSpPr>
        <p:sp>
          <p:nvSpPr>
            <p:cNvPr id="4394" name="Google Shape;4394;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34"/>
          <p:cNvGrpSpPr/>
          <p:nvPr/>
        </p:nvGrpSpPr>
        <p:grpSpPr>
          <a:xfrm>
            <a:off x="2332700" y="4415075"/>
            <a:ext cx="37200" cy="1232425"/>
            <a:chOff x="367100" y="2392375"/>
            <a:chExt cx="37200" cy="1232425"/>
          </a:xfrm>
        </p:grpSpPr>
        <p:sp>
          <p:nvSpPr>
            <p:cNvPr id="4397" name="Google Shape;4397;p34"/>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34"/>
          <p:cNvGrpSpPr/>
          <p:nvPr/>
        </p:nvGrpSpPr>
        <p:grpSpPr>
          <a:xfrm>
            <a:off x="3508500" y="4637750"/>
            <a:ext cx="37200" cy="833425"/>
            <a:chOff x="367100" y="2392375"/>
            <a:chExt cx="37200" cy="833425"/>
          </a:xfrm>
        </p:grpSpPr>
        <p:sp>
          <p:nvSpPr>
            <p:cNvPr id="4400" name="Google Shape;4400;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2" name="Google Shape;4402;p34"/>
          <p:cNvSpPr/>
          <p:nvPr/>
        </p:nvSpPr>
        <p:spPr>
          <a:xfrm>
            <a:off x="2188638" y="47791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4"/>
          <p:cNvSpPr/>
          <p:nvPr/>
        </p:nvSpPr>
        <p:spPr>
          <a:xfrm>
            <a:off x="760591" y="4568856"/>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4" name="Google Shape;4404;p34"/>
          <p:cNvGrpSpPr/>
          <p:nvPr/>
        </p:nvGrpSpPr>
        <p:grpSpPr>
          <a:xfrm>
            <a:off x="338013" y="4628438"/>
            <a:ext cx="37200" cy="833425"/>
            <a:chOff x="367100" y="2392375"/>
            <a:chExt cx="37200" cy="833425"/>
          </a:xfrm>
        </p:grpSpPr>
        <p:sp>
          <p:nvSpPr>
            <p:cNvPr id="4405" name="Google Shape;4405;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34"/>
          <p:cNvGrpSpPr/>
          <p:nvPr/>
        </p:nvGrpSpPr>
        <p:grpSpPr>
          <a:xfrm>
            <a:off x="1254600" y="4404588"/>
            <a:ext cx="37200" cy="833425"/>
            <a:chOff x="367100" y="2392375"/>
            <a:chExt cx="37200" cy="833425"/>
          </a:xfrm>
        </p:grpSpPr>
        <p:sp>
          <p:nvSpPr>
            <p:cNvPr id="4408" name="Google Shape;4408;p34"/>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34"/>
          <p:cNvGrpSpPr/>
          <p:nvPr/>
        </p:nvGrpSpPr>
        <p:grpSpPr>
          <a:xfrm>
            <a:off x="3807175" y="4504138"/>
            <a:ext cx="37200" cy="2435125"/>
            <a:chOff x="367100" y="2392375"/>
            <a:chExt cx="37200" cy="2435125"/>
          </a:xfrm>
        </p:grpSpPr>
        <p:sp>
          <p:nvSpPr>
            <p:cNvPr id="4411" name="Google Shape;4411;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34"/>
          <p:cNvGrpSpPr/>
          <p:nvPr/>
        </p:nvGrpSpPr>
        <p:grpSpPr>
          <a:xfrm>
            <a:off x="2913225" y="4415063"/>
            <a:ext cx="37200" cy="2435125"/>
            <a:chOff x="367100" y="2392375"/>
            <a:chExt cx="37200" cy="2435125"/>
          </a:xfrm>
        </p:grpSpPr>
        <p:sp>
          <p:nvSpPr>
            <p:cNvPr id="4414" name="Google Shape;4414;p34"/>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4"/>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416" name="Shape 4416"/>
        <p:cNvGrpSpPr/>
        <p:nvPr/>
      </p:nvGrpSpPr>
      <p:grpSpPr>
        <a:xfrm>
          <a:off x="0" y="0"/>
          <a:ext cx="0" cy="0"/>
          <a:chOff x="0" y="0"/>
          <a:chExt cx="0" cy="0"/>
        </a:xfrm>
      </p:grpSpPr>
      <p:grpSp>
        <p:nvGrpSpPr>
          <p:cNvPr id="4417" name="Google Shape;4417;p35"/>
          <p:cNvGrpSpPr/>
          <p:nvPr/>
        </p:nvGrpSpPr>
        <p:grpSpPr>
          <a:xfrm>
            <a:off x="-3186765" y="3859853"/>
            <a:ext cx="17284220" cy="2870904"/>
            <a:chOff x="3025400" y="1754925"/>
            <a:chExt cx="7141649" cy="2247459"/>
          </a:xfrm>
        </p:grpSpPr>
        <p:sp>
          <p:nvSpPr>
            <p:cNvPr id="4418" name="Google Shape;4418;p35"/>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5"/>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5"/>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5"/>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5"/>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5"/>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5"/>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5"/>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5"/>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5"/>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35"/>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35"/>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35"/>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5"/>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5"/>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5"/>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35"/>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5"/>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5"/>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35"/>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35"/>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35"/>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5"/>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35"/>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35"/>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5"/>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5"/>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5" name="Google Shape;4445;p35"/>
          <p:cNvSpPr/>
          <p:nvPr/>
        </p:nvSpPr>
        <p:spPr>
          <a:xfrm>
            <a:off x="-895000" y="4326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5"/>
          <p:cNvSpPr/>
          <p:nvPr/>
        </p:nvSpPr>
        <p:spPr>
          <a:xfrm>
            <a:off x="3214375"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35"/>
          <p:cNvSpPr/>
          <p:nvPr/>
        </p:nvSpPr>
        <p:spPr>
          <a:xfrm>
            <a:off x="834050" y="4199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5"/>
          <p:cNvSpPr/>
          <p:nvPr/>
        </p:nvSpPr>
        <p:spPr>
          <a:xfrm>
            <a:off x="5990238" y="4619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5"/>
          <p:cNvSpPr/>
          <p:nvPr/>
        </p:nvSpPr>
        <p:spPr>
          <a:xfrm>
            <a:off x="7733625" y="4022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5"/>
          <p:cNvSpPr/>
          <p:nvPr/>
        </p:nvSpPr>
        <p:spPr>
          <a:xfrm>
            <a:off x="1448925" y="4624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5"/>
          <p:cNvSpPr/>
          <p:nvPr/>
        </p:nvSpPr>
        <p:spPr>
          <a:xfrm>
            <a:off x="4385063" y="4715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35"/>
          <p:cNvGrpSpPr/>
          <p:nvPr/>
        </p:nvGrpSpPr>
        <p:grpSpPr>
          <a:xfrm>
            <a:off x="367100" y="3167313"/>
            <a:ext cx="37200" cy="2435125"/>
            <a:chOff x="367100" y="2392375"/>
            <a:chExt cx="37200" cy="2435125"/>
          </a:xfrm>
        </p:grpSpPr>
        <p:sp>
          <p:nvSpPr>
            <p:cNvPr id="4453" name="Google Shape;4453;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35"/>
          <p:cNvGrpSpPr/>
          <p:nvPr/>
        </p:nvGrpSpPr>
        <p:grpSpPr>
          <a:xfrm>
            <a:off x="1496950" y="4504950"/>
            <a:ext cx="37200" cy="833425"/>
            <a:chOff x="367100" y="2392375"/>
            <a:chExt cx="37200" cy="833425"/>
          </a:xfrm>
        </p:grpSpPr>
        <p:sp>
          <p:nvSpPr>
            <p:cNvPr id="4456" name="Google Shape;4456;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8" name="Google Shape;4458;p35"/>
          <p:cNvGrpSpPr/>
          <p:nvPr/>
        </p:nvGrpSpPr>
        <p:grpSpPr>
          <a:xfrm>
            <a:off x="2528413" y="4406000"/>
            <a:ext cx="37200" cy="1232425"/>
            <a:chOff x="367100" y="2392375"/>
            <a:chExt cx="37200" cy="1232425"/>
          </a:xfrm>
        </p:grpSpPr>
        <p:sp>
          <p:nvSpPr>
            <p:cNvPr id="4459" name="Google Shape;4459;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35"/>
          <p:cNvGrpSpPr/>
          <p:nvPr/>
        </p:nvGrpSpPr>
        <p:grpSpPr>
          <a:xfrm>
            <a:off x="1733350" y="4466913"/>
            <a:ext cx="37200" cy="833425"/>
            <a:chOff x="367100" y="2392375"/>
            <a:chExt cx="37200" cy="833425"/>
          </a:xfrm>
        </p:grpSpPr>
        <p:sp>
          <p:nvSpPr>
            <p:cNvPr id="4462" name="Google Shape;4462;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35"/>
          <p:cNvGrpSpPr/>
          <p:nvPr/>
        </p:nvGrpSpPr>
        <p:grpSpPr>
          <a:xfrm>
            <a:off x="8607850" y="3328463"/>
            <a:ext cx="37200" cy="2435125"/>
            <a:chOff x="367100" y="2392375"/>
            <a:chExt cx="37200" cy="2435125"/>
          </a:xfrm>
        </p:grpSpPr>
        <p:sp>
          <p:nvSpPr>
            <p:cNvPr id="4465" name="Google Shape;4465;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35"/>
          <p:cNvGrpSpPr/>
          <p:nvPr/>
        </p:nvGrpSpPr>
        <p:grpSpPr>
          <a:xfrm>
            <a:off x="658425" y="4347475"/>
            <a:ext cx="37200" cy="1232425"/>
            <a:chOff x="367100" y="2392375"/>
            <a:chExt cx="37200" cy="1232425"/>
          </a:xfrm>
        </p:grpSpPr>
        <p:sp>
          <p:nvSpPr>
            <p:cNvPr id="4468" name="Google Shape;4468;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35"/>
          <p:cNvGrpSpPr/>
          <p:nvPr/>
        </p:nvGrpSpPr>
        <p:grpSpPr>
          <a:xfrm>
            <a:off x="3527900" y="4771725"/>
            <a:ext cx="37200" cy="833425"/>
            <a:chOff x="367100" y="2392375"/>
            <a:chExt cx="37200" cy="833425"/>
          </a:xfrm>
        </p:grpSpPr>
        <p:sp>
          <p:nvSpPr>
            <p:cNvPr id="4471" name="Google Shape;4471;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35"/>
          <p:cNvGrpSpPr/>
          <p:nvPr/>
        </p:nvGrpSpPr>
        <p:grpSpPr>
          <a:xfrm>
            <a:off x="2347800" y="4607713"/>
            <a:ext cx="37200" cy="833425"/>
            <a:chOff x="367100" y="2392375"/>
            <a:chExt cx="37200" cy="833425"/>
          </a:xfrm>
        </p:grpSpPr>
        <p:sp>
          <p:nvSpPr>
            <p:cNvPr id="4474" name="Google Shape;4474;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6" name="Google Shape;4476;p35"/>
          <p:cNvGrpSpPr/>
          <p:nvPr/>
        </p:nvGrpSpPr>
        <p:grpSpPr>
          <a:xfrm>
            <a:off x="7259438" y="4733288"/>
            <a:ext cx="37200" cy="833425"/>
            <a:chOff x="367100" y="2392375"/>
            <a:chExt cx="37200" cy="833425"/>
          </a:xfrm>
        </p:grpSpPr>
        <p:sp>
          <p:nvSpPr>
            <p:cNvPr id="4477" name="Google Shape;4477;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35"/>
          <p:cNvGrpSpPr/>
          <p:nvPr/>
        </p:nvGrpSpPr>
        <p:grpSpPr>
          <a:xfrm>
            <a:off x="5876450" y="4796988"/>
            <a:ext cx="37200" cy="833425"/>
            <a:chOff x="367100" y="2392375"/>
            <a:chExt cx="37200" cy="833425"/>
          </a:xfrm>
        </p:grpSpPr>
        <p:sp>
          <p:nvSpPr>
            <p:cNvPr id="4480" name="Google Shape;4480;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35"/>
          <p:cNvGrpSpPr/>
          <p:nvPr/>
        </p:nvGrpSpPr>
        <p:grpSpPr>
          <a:xfrm>
            <a:off x="5087700" y="4695513"/>
            <a:ext cx="37200" cy="833425"/>
            <a:chOff x="367100" y="2392375"/>
            <a:chExt cx="37200" cy="833425"/>
          </a:xfrm>
        </p:grpSpPr>
        <p:sp>
          <p:nvSpPr>
            <p:cNvPr id="4483" name="Google Shape;4483;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5" name="Google Shape;4485;p35"/>
          <p:cNvGrpSpPr/>
          <p:nvPr/>
        </p:nvGrpSpPr>
        <p:grpSpPr>
          <a:xfrm>
            <a:off x="6722900" y="4774700"/>
            <a:ext cx="37200" cy="1232425"/>
            <a:chOff x="367100" y="2392375"/>
            <a:chExt cx="37200" cy="1232425"/>
          </a:xfrm>
        </p:grpSpPr>
        <p:sp>
          <p:nvSpPr>
            <p:cNvPr id="4486" name="Google Shape;4486;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35"/>
          <p:cNvGrpSpPr/>
          <p:nvPr/>
        </p:nvGrpSpPr>
        <p:grpSpPr>
          <a:xfrm>
            <a:off x="7961675" y="4347475"/>
            <a:ext cx="37200" cy="833425"/>
            <a:chOff x="367100" y="2392375"/>
            <a:chExt cx="37200" cy="833425"/>
          </a:xfrm>
        </p:grpSpPr>
        <p:sp>
          <p:nvSpPr>
            <p:cNvPr id="4489" name="Google Shape;4489;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35"/>
          <p:cNvGrpSpPr/>
          <p:nvPr/>
        </p:nvGrpSpPr>
        <p:grpSpPr>
          <a:xfrm>
            <a:off x="8312775" y="4410938"/>
            <a:ext cx="37200" cy="833425"/>
            <a:chOff x="367100" y="2392375"/>
            <a:chExt cx="37200" cy="833425"/>
          </a:xfrm>
        </p:grpSpPr>
        <p:sp>
          <p:nvSpPr>
            <p:cNvPr id="4492" name="Google Shape;4492;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35"/>
          <p:cNvGrpSpPr/>
          <p:nvPr/>
        </p:nvGrpSpPr>
        <p:grpSpPr>
          <a:xfrm>
            <a:off x="8994688" y="4147975"/>
            <a:ext cx="37200" cy="1232425"/>
            <a:chOff x="367100" y="2392375"/>
            <a:chExt cx="37200" cy="1232425"/>
          </a:xfrm>
        </p:grpSpPr>
        <p:sp>
          <p:nvSpPr>
            <p:cNvPr id="4495" name="Google Shape;4495;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7" name="Google Shape;4497;p35"/>
          <p:cNvSpPr/>
          <p:nvPr/>
        </p:nvSpPr>
        <p:spPr>
          <a:xfrm>
            <a:off x="7713300" y="4087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5"/>
          <p:cNvSpPr/>
          <p:nvPr/>
        </p:nvSpPr>
        <p:spPr>
          <a:xfrm>
            <a:off x="6807341" y="4897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9" name="Google Shape;4499;p35"/>
          <p:cNvGrpSpPr/>
          <p:nvPr/>
        </p:nvGrpSpPr>
        <p:grpSpPr>
          <a:xfrm>
            <a:off x="179163" y="3929825"/>
            <a:ext cx="37200" cy="1232425"/>
            <a:chOff x="367100" y="2392375"/>
            <a:chExt cx="37200" cy="1232425"/>
          </a:xfrm>
        </p:grpSpPr>
        <p:sp>
          <p:nvSpPr>
            <p:cNvPr id="4500" name="Google Shape;4500;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35"/>
          <p:cNvGrpSpPr/>
          <p:nvPr/>
        </p:nvGrpSpPr>
        <p:grpSpPr>
          <a:xfrm>
            <a:off x="4435463" y="4847900"/>
            <a:ext cx="37200" cy="833425"/>
            <a:chOff x="367100" y="2392375"/>
            <a:chExt cx="37200" cy="833425"/>
          </a:xfrm>
        </p:grpSpPr>
        <p:sp>
          <p:nvSpPr>
            <p:cNvPr id="4503" name="Google Shape;4503;p3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35"/>
          <p:cNvGrpSpPr/>
          <p:nvPr/>
        </p:nvGrpSpPr>
        <p:grpSpPr>
          <a:xfrm>
            <a:off x="3121763" y="4572225"/>
            <a:ext cx="37200" cy="1232425"/>
            <a:chOff x="367100" y="2392375"/>
            <a:chExt cx="37200" cy="1232425"/>
          </a:xfrm>
        </p:grpSpPr>
        <p:sp>
          <p:nvSpPr>
            <p:cNvPr id="4506" name="Google Shape;4506;p3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35"/>
          <p:cNvGrpSpPr/>
          <p:nvPr/>
        </p:nvGrpSpPr>
        <p:grpSpPr>
          <a:xfrm>
            <a:off x="924975" y="4365275"/>
            <a:ext cx="37200" cy="2435125"/>
            <a:chOff x="367100" y="2392375"/>
            <a:chExt cx="37200" cy="2435125"/>
          </a:xfrm>
        </p:grpSpPr>
        <p:sp>
          <p:nvSpPr>
            <p:cNvPr id="4509" name="Google Shape;4509;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35"/>
          <p:cNvGrpSpPr/>
          <p:nvPr/>
        </p:nvGrpSpPr>
        <p:grpSpPr>
          <a:xfrm>
            <a:off x="6400500" y="4694438"/>
            <a:ext cx="37200" cy="2435125"/>
            <a:chOff x="367100" y="2392375"/>
            <a:chExt cx="37200" cy="2435125"/>
          </a:xfrm>
        </p:grpSpPr>
        <p:sp>
          <p:nvSpPr>
            <p:cNvPr id="4512" name="Google Shape;4512;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4" name="Google Shape;4514;p35"/>
          <p:cNvSpPr/>
          <p:nvPr/>
        </p:nvSpPr>
        <p:spPr>
          <a:xfrm>
            <a:off x="2148550" y="4724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35"/>
          <p:cNvSpPr/>
          <p:nvPr/>
        </p:nvSpPr>
        <p:spPr>
          <a:xfrm>
            <a:off x="3677475" y="4530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6" name="Google Shape;4516;p35"/>
          <p:cNvGrpSpPr/>
          <p:nvPr/>
        </p:nvGrpSpPr>
        <p:grpSpPr>
          <a:xfrm>
            <a:off x="7679063" y="4758125"/>
            <a:ext cx="37200" cy="2435125"/>
            <a:chOff x="367100" y="2392375"/>
            <a:chExt cx="37200" cy="2435125"/>
          </a:xfrm>
        </p:grpSpPr>
        <p:sp>
          <p:nvSpPr>
            <p:cNvPr id="4517" name="Google Shape;4517;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35"/>
          <p:cNvGrpSpPr/>
          <p:nvPr/>
        </p:nvGrpSpPr>
        <p:grpSpPr>
          <a:xfrm>
            <a:off x="8880050" y="2865213"/>
            <a:ext cx="37200" cy="2435125"/>
            <a:chOff x="367100" y="2392375"/>
            <a:chExt cx="37200" cy="2435125"/>
          </a:xfrm>
        </p:grpSpPr>
        <p:sp>
          <p:nvSpPr>
            <p:cNvPr id="4520" name="Google Shape;4520;p3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3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2">
    <p:spTree>
      <p:nvGrpSpPr>
        <p:cNvPr id="4522" name="Shape 4522"/>
        <p:cNvGrpSpPr/>
        <p:nvPr/>
      </p:nvGrpSpPr>
      <p:grpSpPr>
        <a:xfrm>
          <a:off x="0" y="0"/>
          <a:ext cx="0" cy="0"/>
          <a:chOff x="0" y="0"/>
          <a:chExt cx="0" cy="0"/>
        </a:xfrm>
      </p:grpSpPr>
      <p:sp>
        <p:nvSpPr>
          <p:cNvPr id="4523" name="Google Shape;4523;p36"/>
          <p:cNvSpPr/>
          <p:nvPr/>
        </p:nvSpPr>
        <p:spPr>
          <a:xfrm>
            <a:off x="-393537" y="35324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4" name="Google Shape;4524;p36"/>
          <p:cNvGrpSpPr/>
          <p:nvPr/>
        </p:nvGrpSpPr>
        <p:grpSpPr>
          <a:xfrm rot="-1696109">
            <a:off x="4252477" y="327641"/>
            <a:ext cx="12796356" cy="4026980"/>
            <a:chOff x="3025400" y="1754925"/>
            <a:chExt cx="7141649" cy="2247459"/>
          </a:xfrm>
        </p:grpSpPr>
        <p:sp>
          <p:nvSpPr>
            <p:cNvPr id="4525" name="Google Shape;4525;p36"/>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36"/>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36"/>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6"/>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36"/>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6"/>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6"/>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6"/>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6"/>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6"/>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36"/>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36"/>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6"/>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36"/>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36"/>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6"/>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6"/>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6"/>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6"/>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6"/>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6"/>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6"/>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6"/>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6"/>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6"/>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36"/>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36"/>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2" name="Google Shape;4552;p36"/>
          <p:cNvSpPr/>
          <p:nvPr/>
        </p:nvSpPr>
        <p:spPr>
          <a:xfrm>
            <a:off x="5111350" y="22456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6"/>
          <p:cNvSpPr/>
          <p:nvPr/>
        </p:nvSpPr>
        <p:spPr>
          <a:xfrm>
            <a:off x="862338" y="4255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6"/>
          <p:cNvSpPr/>
          <p:nvPr/>
        </p:nvSpPr>
        <p:spPr>
          <a:xfrm>
            <a:off x="4746238" y="3616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6"/>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6"/>
          <p:cNvSpPr/>
          <p:nvPr/>
        </p:nvSpPr>
        <p:spPr>
          <a:xfrm>
            <a:off x="4175563" y="4586025"/>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7" name="Google Shape;4557;p36"/>
          <p:cNvGrpSpPr/>
          <p:nvPr/>
        </p:nvGrpSpPr>
        <p:grpSpPr>
          <a:xfrm>
            <a:off x="4418513" y="4180725"/>
            <a:ext cx="37200" cy="833425"/>
            <a:chOff x="367100" y="2392375"/>
            <a:chExt cx="37200" cy="833425"/>
          </a:xfrm>
        </p:grpSpPr>
        <p:sp>
          <p:nvSpPr>
            <p:cNvPr id="4558" name="Google Shape;4558;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36"/>
          <p:cNvGrpSpPr/>
          <p:nvPr/>
        </p:nvGrpSpPr>
        <p:grpSpPr>
          <a:xfrm>
            <a:off x="8040131" y="3723550"/>
            <a:ext cx="37200" cy="833425"/>
            <a:chOff x="367100" y="2392375"/>
            <a:chExt cx="37200" cy="833425"/>
          </a:xfrm>
        </p:grpSpPr>
        <p:sp>
          <p:nvSpPr>
            <p:cNvPr id="4561" name="Google Shape;4561;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36"/>
          <p:cNvGrpSpPr/>
          <p:nvPr/>
        </p:nvGrpSpPr>
        <p:grpSpPr>
          <a:xfrm>
            <a:off x="8308875" y="3902100"/>
            <a:ext cx="37200" cy="833425"/>
            <a:chOff x="367100" y="2392375"/>
            <a:chExt cx="37200" cy="833425"/>
          </a:xfrm>
        </p:grpSpPr>
        <p:sp>
          <p:nvSpPr>
            <p:cNvPr id="4564" name="Google Shape;4564;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6" name="Google Shape;4566;p36"/>
          <p:cNvSpPr/>
          <p:nvPr/>
        </p:nvSpPr>
        <p:spPr>
          <a:xfrm>
            <a:off x="6620088" y="4613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36"/>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8" name="Google Shape;4568;p36"/>
          <p:cNvGrpSpPr/>
          <p:nvPr/>
        </p:nvGrpSpPr>
        <p:grpSpPr>
          <a:xfrm>
            <a:off x="4664063" y="4162100"/>
            <a:ext cx="37200" cy="833425"/>
            <a:chOff x="367100" y="2392375"/>
            <a:chExt cx="37200" cy="833425"/>
          </a:xfrm>
        </p:grpSpPr>
        <p:sp>
          <p:nvSpPr>
            <p:cNvPr id="4569" name="Google Shape;4569;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36"/>
          <p:cNvGrpSpPr/>
          <p:nvPr/>
        </p:nvGrpSpPr>
        <p:grpSpPr>
          <a:xfrm>
            <a:off x="6398263" y="3825000"/>
            <a:ext cx="37200" cy="833425"/>
            <a:chOff x="367100" y="2392375"/>
            <a:chExt cx="37200" cy="833425"/>
          </a:xfrm>
        </p:grpSpPr>
        <p:sp>
          <p:nvSpPr>
            <p:cNvPr id="4572" name="Google Shape;457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36"/>
          <p:cNvGrpSpPr/>
          <p:nvPr/>
        </p:nvGrpSpPr>
        <p:grpSpPr>
          <a:xfrm>
            <a:off x="5580650" y="4180738"/>
            <a:ext cx="37200" cy="833425"/>
            <a:chOff x="367100" y="2392375"/>
            <a:chExt cx="37200" cy="833425"/>
          </a:xfrm>
        </p:grpSpPr>
        <p:sp>
          <p:nvSpPr>
            <p:cNvPr id="4575" name="Google Shape;4575;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36"/>
          <p:cNvGrpSpPr/>
          <p:nvPr/>
        </p:nvGrpSpPr>
        <p:grpSpPr>
          <a:xfrm>
            <a:off x="6919225" y="3384000"/>
            <a:ext cx="37200" cy="1232425"/>
            <a:chOff x="367100" y="2392375"/>
            <a:chExt cx="37200" cy="1232425"/>
          </a:xfrm>
        </p:grpSpPr>
        <p:sp>
          <p:nvSpPr>
            <p:cNvPr id="4578" name="Google Shape;4578;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0" name="Google Shape;4580;p36"/>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36"/>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2" name="Google Shape;4582;p36"/>
          <p:cNvGrpSpPr/>
          <p:nvPr/>
        </p:nvGrpSpPr>
        <p:grpSpPr>
          <a:xfrm>
            <a:off x="5744188" y="3172588"/>
            <a:ext cx="37200" cy="833425"/>
            <a:chOff x="367100" y="2392375"/>
            <a:chExt cx="37200" cy="833425"/>
          </a:xfrm>
        </p:grpSpPr>
        <p:sp>
          <p:nvSpPr>
            <p:cNvPr id="4583" name="Google Shape;4583;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36"/>
          <p:cNvGrpSpPr/>
          <p:nvPr/>
        </p:nvGrpSpPr>
        <p:grpSpPr>
          <a:xfrm>
            <a:off x="8133225" y="2430588"/>
            <a:ext cx="37200" cy="2435125"/>
            <a:chOff x="367100" y="2392375"/>
            <a:chExt cx="37200" cy="2435125"/>
          </a:xfrm>
        </p:grpSpPr>
        <p:sp>
          <p:nvSpPr>
            <p:cNvPr id="4586" name="Google Shape;4586;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36"/>
          <p:cNvGrpSpPr/>
          <p:nvPr/>
        </p:nvGrpSpPr>
        <p:grpSpPr>
          <a:xfrm>
            <a:off x="7121400" y="2089938"/>
            <a:ext cx="37200" cy="2435125"/>
            <a:chOff x="367100" y="2392375"/>
            <a:chExt cx="37200" cy="2435125"/>
          </a:xfrm>
        </p:grpSpPr>
        <p:sp>
          <p:nvSpPr>
            <p:cNvPr id="4589" name="Google Shape;4589;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36"/>
          <p:cNvGrpSpPr/>
          <p:nvPr/>
        </p:nvGrpSpPr>
        <p:grpSpPr>
          <a:xfrm>
            <a:off x="7498400" y="971538"/>
            <a:ext cx="37200" cy="3553537"/>
            <a:chOff x="367100" y="2392375"/>
            <a:chExt cx="37200" cy="3553537"/>
          </a:xfrm>
        </p:grpSpPr>
        <p:sp>
          <p:nvSpPr>
            <p:cNvPr id="4592" name="Google Shape;4592;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36"/>
          <p:cNvGrpSpPr/>
          <p:nvPr/>
        </p:nvGrpSpPr>
        <p:grpSpPr>
          <a:xfrm>
            <a:off x="5997413" y="1873363"/>
            <a:ext cx="37200" cy="2435125"/>
            <a:chOff x="367100" y="2392375"/>
            <a:chExt cx="37200" cy="2435125"/>
          </a:xfrm>
        </p:grpSpPr>
        <p:sp>
          <p:nvSpPr>
            <p:cNvPr id="4595" name="Google Shape;4595;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36"/>
          <p:cNvGrpSpPr/>
          <p:nvPr/>
        </p:nvGrpSpPr>
        <p:grpSpPr>
          <a:xfrm>
            <a:off x="7452769" y="3946925"/>
            <a:ext cx="37200" cy="833425"/>
            <a:chOff x="367100" y="2392375"/>
            <a:chExt cx="37200" cy="833425"/>
          </a:xfrm>
        </p:grpSpPr>
        <p:sp>
          <p:nvSpPr>
            <p:cNvPr id="4598" name="Google Shape;4598;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0" name="Google Shape;4600;p3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6"/>
          <p:cNvSpPr/>
          <p:nvPr/>
        </p:nvSpPr>
        <p:spPr>
          <a:xfrm>
            <a:off x="4175563" y="4662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3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36"/>
          <p:cNvGrpSpPr/>
          <p:nvPr/>
        </p:nvGrpSpPr>
        <p:grpSpPr>
          <a:xfrm>
            <a:off x="367100" y="3091113"/>
            <a:ext cx="37200" cy="2435125"/>
            <a:chOff x="367100" y="2392375"/>
            <a:chExt cx="37200" cy="2435125"/>
          </a:xfrm>
        </p:grpSpPr>
        <p:sp>
          <p:nvSpPr>
            <p:cNvPr id="4604" name="Google Shape;4604;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36"/>
          <p:cNvGrpSpPr/>
          <p:nvPr/>
        </p:nvGrpSpPr>
        <p:grpSpPr>
          <a:xfrm>
            <a:off x="760388" y="2393525"/>
            <a:ext cx="37200" cy="2435125"/>
            <a:chOff x="367100" y="2392375"/>
            <a:chExt cx="37200" cy="2435125"/>
          </a:xfrm>
        </p:grpSpPr>
        <p:sp>
          <p:nvSpPr>
            <p:cNvPr id="4607" name="Google Shape;4607;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36"/>
          <p:cNvGrpSpPr/>
          <p:nvPr/>
        </p:nvGrpSpPr>
        <p:grpSpPr>
          <a:xfrm>
            <a:off x="179163" y="3853625"/>
            <a:ext cx="37200" cy="1232425"/>
            <a:chOff x="367100" y="2392375"/>
            <a:chExt cx="37200" cy="1232425"/>
          </a:xfrm>
        </p:grpSpPr>
        <p:sp>
          <p:nvSpPr>
            <p:cNvPr id="4610" name="Google Shape;4610;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36"/>
          <p:cNvGrpSpPr/>
          <p:nvPr/>
        </p:nvGrpSpPr>
        <p:grpSpPr>
          <a:xfrm>
            <a:off x="8768050" y="1530738"/>
            <a:ext cx="37200" cy="2435125"/>
            <a:chOff x="367100" y="2392375"/>
            <a:chExt cx="37200" cy="2435125"/>
          </a:xfrm>
        </p:grpSpPr>
        <p:sp>
          <p:nvSpPr>
            <p:cNvPr id="4613" name="Google Shape;4613;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36"/>
          <p:cNvGrpSpPr/>
          <p:nvPr/>
        </p:nvGrpSpPr>
        <p:grpSpPr>
          <a:xfrm>
            <a:off x="6717038" y="703388"/>
            <a:ext cx="37200" cy="3553537"/>
            <a:chOff x="367100" y="2392375"/>
            <a:chExt cx="37200" cy="3553537"/>
          </a:xfrm>
        </p:grpSpPr>
        <p:sp>
          <p:nvSpPr>
            <p:cNvPr id="4616" name="Google Shape;4616;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36"/>
          <p:cNvGrpSpPr/>
          <p:nvPr/>
        </p:nvGrpSpPr>
        <p:grpSpPr>
          <a:xfrm>
            <a:off x="8577688" y="3176063"/>
            <a:ext cx="37200" cy="2435125"/>
            <a:chOff x="367100" y="2392375"/>
            <a:chExt cx="37200" cy="2435125"/>
          </a:xfrm>
        </p:grpSpPr>
        <p:sp>
          <p:nvSpPr>
            <p:cNvPr id="4619" name="Google Shape;4619;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1" name="Google Shape;4621;p36"/>
          <p:cNvSpPr/>
          <p:nvPr/>
        </p:nvSpPr>
        <p:spPr>
          <a:xfrm>
            <a:off x="7673975" y="2703462"/>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2" name="Google Shape;4622;p36"/>
          <p:cNvGrpSpPr/>
          <p:nvPr/>
        </p:nvGrpSpPr>
        <p:grpSpPr>
          <a:xfrm>
            <a:off x="5976925" y="4466900"/>
            <a:ext cx="37200" cy="833425"/>
            <a:chOff x="367100" y="2392375"/>
            <a:chExt cx="37200" cy="833425"/>
          </a:xfrm>
        </p:grpSpPr>
        <p:sp>
          <p:nvSpPr>
            <p:cNvPr id="4623" name="Google Shape;4623;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36"/>
          <p:cNvGrpSpPr/>
          <p:nvPr/>
        </p:nvGrpSpPr>
        <p:grpSpPr>
          <a:xfrm>
            <a:off x="5197725" y="4379113"/>
            <a:ext cx="37200" cy="833425"/>
            <a:chOff x="367100" y="2392375"/>
            <a:chExt cx="37200" cy="833425"/>
          </a:xfrm>
        </p:grpSpPr>
        <p:sp>
          <p:nvSpPr>
            <p:cNvPr id="4626" name="Google Shape;4626;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36"/>
          <p:cNvGrpSpPr/>
          <p:nvPr/>
        </p:nvGrpSpPr>
        <p:grpSpPr>
          <a:xfrm>
            <a:off x="6658750" y="4191225"/>
            <a:ext cx="37200" cy="1232425"/>
            <a:chOff x="367100" y="2392375"/>
            <a:chExt cx="37200" cy="1232425"/>
          </a:xfrm>
        </p:grpSpPr>
        <p:sp>
          <p:nvSpPr>
            <p:cNvPr id="4629" name="Google Shape;4629;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36"/>
          <p:cNvGrpSpPr/>
          <p:nvPr/>
        </p:nvGrpSpPr>
        <p:grpSpPr>
          <a:xfrm>
            <a:off x="7834550" y="4413900"/>
            <a:ext cx="37200" cy="833425"/>
            <a:chOff x="367100" y="2392375"/>
            <a:chExt cx="37200" cy="833425"/>
          </a:xfrm>
        </p:grpSpPr>
        <p:sp>
          <p:nvSpPr>
            <p:cNvPr id="4632" name="Google Shape;463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36"/>
          <p:cNvGrpSpPr/>
          <p:nvPr/>
        </p:nvGrpSpPr>
        <p:grpSpPr>
          <a:xfrm>
            <a:off x="8846488" y="4204613"/>
            <a:ext cx="37200" cy="1232425"/>
            <a:chOff x="367100" y="2392375"/>
            <a:chExt cx="37200" cy="1232425"/>
          </a:xfrm>
        </p:grpSpPr>
        <p:sp>
          <p:nvSpPr>
            <p:cNvPr id="4635" name="Google Shape;4635;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36"/>
          <p:cNvGrpSpPr/>
          <p:nvPr/>
        </p:nvGrpSpPr>
        <p:grpSpPr>
          <a:xfrm>
            <a:off x="9029100" y="3450863"/>
            <a:ext cx="37200" cy="2435125"/>
            <a:chOff x="367100" y="2392375"/>
            <a:chExt cx="37200" cy="2435125"/>
          </a:xfrm>
        </p:grpSpPr>
        <p:sp>
          <p:nvSpPr>
            <p:cNvPr id="4638" name="Google Shape;4638;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36"/>
          <p:cNvGrpSpPr/>
          <p:nvPr/>
        </p:nvGrpSpPr>
        <p:grpSpPr>
          <a:xfrm>
            <a:off x="7953850" y="2898738"/>
            <a:ext cx="37200" cy="2435125"/>
            <a:chOff x="367100" y="2392375"/>
            <a:chExt cx="37200" cy="2435125"/>
          </a:xfrm>
        </p:grpSpPr>
        <p:sp>
          <p:nvSpPr>
            <p:cNvPr id="4641" name="Google Shape;4641;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36"/>
          <p:cNvGrpSpPr/>
          <p:nvPr/>
        </p:nvGrpSpPr>
        <p:grpSpPr>
          <a:xfrm>
            <a:off x="7309900" y="3708675"/>
            <a:ext cx="37200" cy="833425"/>
            <a:chOff x="367100" y="2392375"/>
            <a:chExt cx="37200" cy="833425"/>
          </a:xfrm>
        </p:grpSpPr>
        <p:sp>
          <p:nvSpPr>
            <p:cNvPr id="4644" name="Google Shape;4644;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36"/>
          <p:cNvGrpSpPr/>
          <p:nvPr/>
        </p:nvGrpSpPr>
        <p:grpSpPr>
          <a:xfrm>
            <a:off x="2903038" y="4255825"/>
            <a:ext cx="37200" cy="1232425"/>
            <a:chOff x="367100" y="2392375"/>
            <a:chExt cx="37200" cy="1232425"/>
          </a:xfrm>
        </p:grpSpPr>
        <p:sp>
          <p:nvSpPr>
            <p:cNvPr id="4647" name="Google Shape;4647;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9" name="Google Shape;4649;p36"/>
          <p:cNvGrpSpPr/>
          <p:nvPr/>
        </p:nvGrpSpPr>
        <p:grpSpPr>
          <a:xfrm>
            <a:off x="1235175" y="4390713"/>
            <a:ext cx="37200" cy="833425"/>
            <a:chOff x="367100" y="2392375"/>
            <a:chExt cx="37200" cy="833425"/>
          </a:xfrm>
        </p:grpSpPr>
        <p:sp>
          <p:nvSpPr>
            <p:cNvPr id="4650" name="Google Shape;4650;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36"/>
          <p:cNvGrpSpPr/>
          <p:nvPr/>
        </p:nvGrpSpPr>
        <p:grpSpPr>
          <a:xfrm>
            <a:off x="658425" y="4271275"/>
            <a:ext cx="37200" cy="1232425"/>
            <a:chOff x="367100" y="2392375"/>
            <a:chExt cx="37200" cy="1232425"/>
          </a:xfrm>
        </p:grpSpPr>
        <p:sp>
          <p:nvSpPr>
            <p:cNvPr id="4653" name="Google Shape;4653;p3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36"/>
          <p:cNvGrpSpPr/>
          <p:nvPr/>
        </p:nvGrpSpPr>
        <p:grpSpPr>
          <a:xfrm>
            <a:off x="3482500" y="4556525"/>
            <a:ext cx="37200" cy="833425"/>
            <a:chOff x="367100" y="2392375"/>
            <a:chExt cx="37200" cy="833425"/>
          </a:xfrm>
        </p:grpSpPr>
        <p:sp>
          <p:nvSpPr>
            <p:cNvPr id="4656" name="Google Shape;4656;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36"/>
          <p:cNvGrpSpPr/>
          <p:nvPr/>
        </p:nvGrpSpPr>
        <p:grpSpPr>
          <a:xfrm>
            <a:off x="4189913" y="4409325"/>
            <a:ext cx="37200" cy="833425"/>
            <a:chOff x="367100" y="2392375"/>
            <a:chExt cx="37200" cy="833425"/>
          </a:xfrm>
        </p:grpSpPr>
        <p:sp>
          <p:nvSpPr>
            <p:cNvPr id="4659" name="Google Shape;4659;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36"/>
          <p:cNvGrpSpPr/>
          <p:nvPr/>
        </p:nvGrpSpPr>
        <p:grpSpPr>
          <a:xfrm>
            <a:off x="2119200" y="4531513"/>
            <a:ext cx="37200" cy="833425"/>
            <a:chOff x="367100" y="2392375"/>
            <a:chExt cx="37200" cy="833425"/>
          </a:xfrm>
        </p:grpSpPr>
        <p:sp>
          <p:nvSpPr>
            <p:cNvPr id="4662" name="Google Shape;4662;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36"/>
          <p:cNvGrpSpPr/>
          <p:nvPr/>
        </p:nvGrpSpPr>
        <p:grpSpPr>
          <a:xfrm>
            <a:off x="8404075" y="1079600"/>
            <a:ext cx="37200" cy="3553537"/>
            <a:chOff x="367100" y="2392375"/>
            <a:chExt cx="37200" cy="3553537"/>
          </a:xfrm>
        </p:grpSpPr>
        <p:sp>
          <p:nvSpPr>
            <p:cNvPr id="4665" name="Google Shape;4665;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36"/>
          <p:cNvGrpSpPr/>
          <p:nvPr/>
        </p:nvGrpSpPr>
        <p:grpSpPr>
          <a:xfrm>
            <a:off x="5624313" y="1267813"/>
            <a:ext cx="37200" cy="3553537"/>
            <a:chOff x="367100" y="2392375"/>
            <a:chExt cx="37200" cy="3553537"/>
          </a:xfrm>
        </p:grpSpPr>
        <p:sp>
          <p:nvSpPr>
            <p:cNvPr id="4668" name="Google Shape;4668;p36"/>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36"/>
          <p:cNvGrpSpPr/>
          <p:nvPr/>
        </p:nvGrpSpPr>
        <p:grpSpPr>
          <a:xfrm>
            <a:off x="1573075" y="3891975"/>
            <a:ext cx="37200" cy="833425"/>
            <a:chOff x="367100" y="2392375"/>
            <a:chExt cx="37200" cy="833425"/>
          </a:xfrm>
        </p:grpSpPr>
        <p:sp>
          <p:nvSpPr>
            <p:cNvPr id="4671" name="Google Shape;4671;p3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36"/>
          <p:cNvGrpSpPr/>
          <p:nvPr/>
        </p:nvGrpSpPr>
        <p:grpSpPr>
          <a:xfrm rot="2700000">
            <a:off x="-7781063" y="1294004"/>
            <a:ext cx="12796469" cy="4027016"/>
            <a:chOff x="3025400" y="1754925"/>
            <a:chExt cx="7141649" cy="2247459"/>
          </a:xfrm>
        </p:grpSpPr>
        <p:sp>
          <p:nvSpPr>
            <p:cNvPr id="4674" name="Google Shape;4674;p36"/>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6"/>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36"/>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36"/>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6"/>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6"/>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6"/>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6"/>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6"/>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6"/>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6"/>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6"/>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6"/>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6"/>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6"/>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6"/>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6"/>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6"/>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6"/>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6"/>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6"/>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6"/>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6"/>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6"/>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6"/>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6"/>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6"/>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36"/>
          <p:cNvGrpSpPr/>
          <p:nvPr/>
        </p:nvGrpSpPr>
        <p:grpSpPr>
          <a:xfrm>
            <a:off x="946800" y="2150888"/>
            <a:ext cx="37200" cy="2435125"/>
            <a:chOff x="367100" y="2392375"/>
            <a:chExt cx="37200" cy="2435125"/>
          </a:xfrm>
        </p:grpSpPr>
        <p:sp>
          <p:nvSpPr>
            <p:cNvPr id="4702" name="Google Shape;4702;p3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3">
    <p:spTree>
      <p:nvGrpSpPr>
        <p:cNvPr id="4704" name="Shape 4704"/>
        <p:cNvGrpSpPr/>
        <p:nvPr/>
      </p:nvGrpSpPr>
      <p:grpSpPr>
        <a:xfrm>
          <a:off x="0" y="0"/>
          <a:ext cx="0" cy="0"/>
          <a:chOff x="0" y="0"/>
          <a:chExt cx="0" cy="0"/>
        </a:xfrm>
      </p:grpSpPr>
      <p:grpSp>
        <p:nvGrpSpPr>
          <p:cNvPr id="4705" name="Google Shape;4705;p37"/>
          <p:cNvGrpSpPr/>
          <p:nvPr/>
        </p:nvGrpSpPr>
        <p:grpSpPr>
          <a:xfrm rot="1911680">
            <a:off x="-642270" y="1993946"/>
            <a:ext cx="10425014" cy="5803563"/>
            <a:chOff x="411750" y="2489850"/>
            <a:chExt cx="3341229" cy="1860049"/>
          </a:xfrm>
        </p:grpSpPr>
        <p:sp>
          <p:nvSpPr>
            <p:cNvPr id="4706" name="Google Shape;4706;p37"/>
            <p:cNvSpPr/>
            <p:nvPr/>
          </p:nvSpPr>
          <p:spPr>
            <a:xfrm>
              <a:off x="411750" y="2784692"/>
              <a:ext cx="2968932" cy="1447325"/>
            </a:xfrm>
            <a:custGeom>
              <a:rect b="b" l="l" r="r" t="t"/>
              <a:pathLst>
                <a:path extrusionOk="0" h="24102" w="49441">
                  <a:moveTo>
                    <a:pt x="46258" y="1"/>
                  </a:moveTo>
                  <a:cubicBezTo>
                    <a:pt x="44408" y="1"/>
                    <a:pt x="42511" y="366"/>
                    <a:pt x="40707" y="1086"/>
                  </a:cubicBezTo>
                  <a:cubicBezTo>
                    <a:pt x="37852" y="2218"/>
                    <a:pt x="35488" y="4145"/>
                    <a:pt x="34061" y="6509"/>
                  </a:cubicBezTo>
                  <a:cubicBezTo>
                    <a:pt x="33651" y="7187"/>
                    <a:pt x="33303" y="7919"/>
                    <a:pt x="32964" y="8615"/>
                  </a:cubicBezTo>
                  <a:cubicBezTo>
                    <a:pt x="32598" y="9391"/>
                    <a:pt x="32214" y="10194"/>
                    <a:pt x="31742" y="10934"/>
                  </a:cubicBezTo>
                  <a:cubicBezTo>
                    <a:pt x="31126" y="11898"/>
                    <a:pt x="29806" y="13566"/>
                    <a:pt x="27807" y="13941"/>
                  </a:cubicBezTo>
                  <a:cubicBezTo>
                    <a:pt x="27502" y="14000"/>
                    <a:pt x="27196" y="14024"/>
                    <a:pt x="26890" y="14024"/>
                  </a:cubicBezTo>
                  <a:cubicBezTo>
                    <a:pt x="25989" y="14024"/>
                    <a:pt x="25089" y="13808"/>
                    <a:pt x="24203" y="13602"/>
                  </a:cubicBezTo>
                  <a:cubicBezTo>
                    <a:pt x="23299" y="13382"/>
                    <a:pt x="22364" y="13162"/>
                    <a:pt x="21411" y="13162"/>
                  </a:cubicBezTo>
                  <a:cubicBezTo>
                    <a:pt x="21357" y="13162"/>
                    <a:pt x="21304" y="13163"/>
                    <a:pt x="21250" y="13165"/>
                  </a:cubicBezTo>
                  <a:cubicBezTo>
                    <a:pt x="19029" y="13236"/>
                    <a:pt x="16817" y="14583"/>
                    <a:pt x="14693" y="17179"/>
                  </a:cubicBezTo>
                  <a:cubicBezTo>
                    <a:pt x="14345" y="17607"/>
                    <a:pt x="13998" y="18062"/>
                    <a:pt x="13659" y="18499"/>
                  </a:cubicBezTo>
                  <a:cubicBezTo>
                    <a:pt x="12445" y="20078"/>
                    <a:pt x="11179" y="21711"/>
                    <a:pt x="9430" y="22764"/>
                  </a:cubicBezTo>
                  <a:cubicBezTo>
                    <a:pt x="8104" y="23563"/>
                    <a:pt x="6536" y="23957"/>
                    <a:pt x="4978" y="23957"/>
                  </a:cubicBezTo>
                  <a:cubicBezTo>
                    <a:pt x="3213" y="23957"/>
                    <a:pt x="1459" y="23451"/>
                    <a:pt x="81" y="22451"/>
                  </a:cubicBezTo>
                  <a:lnTo>
                    <a:pt x="0" y="22567"/>
                  </a:lnTo>
                  <a:cubicBezTo>
                    <a:pt x="1401" y="23584"/>
                    <a:pt x="3185" y="24102"/>
                    <a:pt x="4978" y="24102"/>
                  </a:cubicBezTo>
                  <a:cubicBezTo>
                    <a:pt x="6566" y="24102"/>
                    <a:pt x="8154" y="23700"/>
                    <a:pt x="9501" y="22888"/>
                  </a:cubicBezTo>
                  <a:cubicBezTo>
                    <a:pt x="11286" y="21818"/>
                    <a:pt x="12552" y="20176"/>
                    <a:pt x="13775" y="18589"/>
                  </a:cubicBezTo>
                  <a:cubicBezTo>
                    <a:pt x="14114" y="18151"/>
                    <a:pt x="14461" y="17705"/>
                    <a:pt x="14809" y="17268"/>
                  </a:cubicBezTo>
                  <a:cubicBezTo>
                    <a:pt x="16906" y="14717"/>
                    <a:pt x="19074" y="13379"/>
                    <a:pt x="21259" y="13316"/>
                  </a:cubicBezTo>
                  <a:cubicBezTo>
                    <a:pt x="21311" y="13315"/>
                    <a:pt x="21364" y="13314"/>
                    <a:pt x="21416" y="13314"/>
                  </a:cubicBezTo>
                  <a:cubicBezTo>
                    <a:pt x="22345" y="13314"/>
                    <a:pt x="23272" y="13533"/>
                    <a:pt x="24168" y="13744"/>
                  </a:cubicBezTo>
                  <a:cubicBezTo>
                    <a:pt x="25061" y="13958"/>
                    <a:pt x="25979" y="14176"/>
                    <a:pt x="26899" y="14176"/>
                  </a:cubicBezTo>
                  <a:cubicBezTo>
                    <a:pt x="27211" y="14176"/>
                    <a:pt x="27523" y="14151"/>
                    <a:pt x="27834" y="14092"/>
                  </a:cubicBezTo>
                  <a:cubicBezTo>
                    <a:pt x="29886" y="13709"/>
                    <a:pt x="31242" y="11996"/>
                    <a:pt x="31866" y="11015"/>
                  </a:cubicBezTo>
                  <a:cubicBezTo>
                    <a:pt x="32339" y="10265"/>
                    <a:pt x="32732" y="9462"/>
                    <a:pt x="33098" y="8677"/>
                  </a:cubicBezTo>
                  <a:cubicBezTo>
                    <a:pt x="33437" y="7981"/>
                    <a:pt x="33784" y="7259"/>
                    <a:pt x="34195" y="6590"/>
                  </a:cubicBezTo>
                  <a:cubicBezTo>
                    <a:pt x="36564" y="2655"/>
                    <a:pt x="41482" y="159"/>
                    <a:pt x="46284" y="159"/>
                  </a:cubicBezTo>
                  <a:cubicBezTo>
                    <a:pt x="47339" y="159"/>
                    <a:pt x="48389" y="280"/>
                    <a:pt x="49405" y="532"/>
                  </a:cubicBezTo>
                  <a:lnTo>
                    <a:pt x="49441" y="381"/>
                  </a:lnTo>
                  <a:cubicBezTo>
                    <a:pt x="48415" y="127"/>
                    <a:pt x="47344" y="1"/>
                    <a:pt x="4625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7"/>
            <p:cNvSpPr/>
            <p:nvPr/>
          </p:nvSpPr>
          <p:spPr>
            <a:xfrm>
              <a:off x="454085" y="2779347"/>
              <a:ext cx="2942150" cy="1450568"/>
            </a:xfrm>
            <a:custGeom>
              <a:rect b="b" l="l" r="r" t="t"/>
              <a:pathLst>
                <a:path extrusionOk="0" h="24156" w="48995">
                  <a:moveTo>
                    <a:pt x="46438" y="0"/>
                  </a:moveTo>
                  <a:cubicBezTo>
                    <a:pt x="42623" y="0"/>
                    <a:pt x="38592" y="1606"/>
                    <a:pt x="35809" y="4359"/>
                  </a:cubicBezTo>
                  <a:cubicBezTo>
                    <a:pt x="35078" y="5082"/>
                    <a:pt x="34444" y="5876"/>
                    <a:pt x="33927" y="6706"/>
                  </a:cubicBezTo>
                  <a:cubicBezTo>
                    <a:pt x="33517" y="7357"/>
                    <a:pt x="33169" y="8053"/>
                    <a:pt x="32830" y="8722"/>
                  </a:cubicBezTo>
                  <a:cubicBezTo>
                    <a:pt x="32437" y="9498"/>
                    <a:pt x="32027" y="10301"/>
                    <a:pt x="31536" y="11041"/>
                  </a:cubicBezTo>
                  <a:cubicBezTo>
                    <a:pt x="30903" y="11978"/>
                    <a:pt x="29556" y="13601"/>
                    <a:pt x="27566" y="13949"/>
                  </a:cubicBezTo>
                  <a:cubicBezTo>
                    <a:pt x="27278" y="13999"/>
                    <a:pt x="26982" y="14028"/>
                    <a:pt x="26667" y="14028"/>
                  </a:cubicBezTo>
                  <a:cubicBezTo>
                    <a:pt x="26533" y="14028"/>
                    <a:pt x="26396" y="14022"/>
                    <a:pt x="26255" y="14012"/>
                  </a:cubicBezTo>
                  <a:cubicBezTo>
                    <a:pt x="25497" y="13958"/>
                    <a:pt x="24729" y="13771"/>
                    <a:pt x="23989" y="13593"/>
                  </a:cubicBezTo>
                  <a:cubicBezTo>
                    <a:pt x="23075" y="13373"/>
                    <a:pt x="22137" y="13144"/>
                    <a:pt x="21190" y="13144"/>
                  </a:cubicBezTo>
                  <a:cubicBezTo>
                    <a:pt x="21139" y="13144"/>
                    <a:pt x="21087" y="13145"/>
                    <a:pt x="21036" y="13147"/>
                  </a:cubicBezTo>
                  <a:cubicBezTo>
                    <a:pt x="18815" y="13200"/>
                    <a:pt x="16611" y="14538"/>
                    <a:pt x="14497" y="17107"/>
                  </a:cubicBezTo>
                  <a:cubicBezTo>
                    <a:pt x="14327" y="17322"/>
                    <a:pt x="14158" y="17527"/>
                    <a:pt x="13988" y="17741"/>
                  </a:cubicBezTo>
                  <a:cubicBezTo>
                    <a:pt x="13792" y="18000"/>
                    <a:pt x="13596" y="18258"/>
                    <a:pt x="13400" y="18508"/>
                  </a:cubicBezTo>
                  <a:cubicBezTo>
                    <a:pt x="12204" y="20060"/>
                    <a:pt x="10982" y="21657"/>
                    <a:pt x="9287" y="22719"/>
                  </a:cubicBezTo>
                  <a:cubicBezTo>
                    <a:pt x="8877" y="22977"/>
                    <a:pt x="8431" y="23200"/>
                    <a:pt x="7967" y="23388"/>
                  </a:cubicBezTo>
                  <a:cubicBezTo>
                    <a:pt x="6910" y="23808"/>
                    <a:pt x="5776" y="24015"/>
                    <a:pt x="4657" y="24015"/>
                  </a:cubicBezTo>
                  <a:cubicBezTo>
                    <a:pt x="3000" y="24015"/>
                    <a:pt x="1375" y="23562"/>
                    <a:pt x="80" y="22683"/>
                  </a:cubicBezTo>
                  <a:lnTo>
                    <a:pt x="0" y="22808"/>
                  </a:lnTo>
                  <a:cubicBezTo>
                    <a:pt x="1321" y="23700"/>
                    <a:pt x="2971" y="24155"/>
                    <a:pt x="4657" y="24155"/>
                  </a:cubicBezTo>
                  <a:cubicBezTo>
                    <a:pt x="5799" y="24155"/>
                    <a:pt x="6950" y="23950"/>
                    <a:pt x="8020" y="23522"/>
                  </a:cubicBezTo>
                  <a:cubicBezTo>
                    <a:pt x="8493" y="23334"/>
                    <a:pt x="8948" y="23102"/>
                    <a:pt x="9367" y="22835"/>
                  </a:cubicBezTo>
                  <a:cubicBezTo>
                    <a:pt x="11080" y="21764"/>
                    <a:pt x="12311" y="20149"/>
                    <a:pt x="13507" y="18597"/>
                  </a:cubicBezTo>
                  <a:cubicBezTo>
                    <a:pt x="13703" y="18339"/>
                    <a:pt x="13899" y="18089"/>
                    <a:pt x="14104" y="17830"/>
                  </a:cubicBezTo>
                  <a:cubicBezTo>
                    <a:pt x="14265" y="17616"/>
                    <a:pt x="14434" y="17411"/>
                    <a:pt x="14613" y="17197"/>
                  </a:cubicBezTo>
                  <a:cubicBezTo>
                    <a:pt x="16691" y="14663"/>
                    <a:pt x="18859" y="13343"/>
                    <a:pt x="21045" y="13289"/>
                  </a:cubicBezTo>
                  <a:cubicBezTo>
                    <a:pt x="21095" y="13288"/>
                    <a:pt x="21146" y="13287"/>
                    <a:pt x="21196" y="13287"/>
                  </a:cubicBezTo>
                  <a:cubicBezTo>
                    <a:pt x="22127" y="13287"/>
                    <a:pt x="23056" y="13515"/>
                    <a:pt x="23953" y="13726"/>
                  </a:cubicBezTo>
                  <a:cubicBezTo>
                    <a:pt x="24703" y="13905"/>
                    <a:pt x="25479" y="14092"/>
                    <a:pt x="26246" y="14155"/>
                  </a:cubicBezTo>
                  <a:cubicBezTo>
                    <a:pt x="26390" y="14165"/>
                    <a:pt x="26530" y="14170"/>
                    <a:pt x="26668" y="14170"/>
                  </a:cubicBezTo>
                  <a:cubicBezTo>
                    <a:pt x="26992" y="14170"/>
                    <a:pt x="27299" y="14142"/>
                    <a:pt x="27593" y="14092"/>
                  </a:cubicBezTo>
                  <a:cubicBezTo>
                    <a:pt x="29110" y="13825"/>
                    <a:pt x="30546" y="12772"/>
                    <a:pt x="31652" y="11121"/>
                  </a:cubicBezTo>
                  <a:cubicBezTo>
                    <a:pt x="32152" y="10372"/>
                    <a:pt x="32562" y="9569"/>
                    <a:pt x="32955" y="8784"/>
                  </a:cubicBezTo>
                  <a:cubicBezTo>
                    <a:pt x="33294" y="8115"/>
                    <a:pt x="33641" y="7428"/>
                    <a:pt x="34043" y="6777"/>
                  </a:cubicBezTo>
                  <a:cubicBezTo>
                    <a:pt x="34560" y="5956"/>
                    <a:pt x="35185" y="5180"/>
                    <a:pt x="35907" y="4466"/>
                  </a:cubicBezTo>
                  <a:cubicBezTo>
                    <a:pt x="38672" y="1731"/>
                    <a:pt x="42671" y="140"/>
                    <a:pt x="46448" y="140"/>
                  </a:cubicBezTo>
                  <a:cubicBezTo>
                    <a:pt x="47302" y="140"/>
                    <a:pt x="48144" y="222"/>
                    <a:pt x="48959" y="389"/>
                  </a:cubicBezTo>
                  <a:lnTo>
                    <a:pt x="48995" y="256"/>
                  </a:lnTo>
                  <a:cubicBezTo>
                    <a:pt x="48165" y="83"/>
                    <a:pt x="47307" y="0"/>
                    <a:pt x="46438"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7"/>
            <p:cNvSpPr/>
            <p:nvPr/>
          </p:nvSpPr>
          <p:spPr>
            <a:xfrm>
              <a:off x="496359" y="2771781"/>
              <a:ext cx="2914887" cy="1456513"/>
            </a:xfrm>
            <a:custGeom>
              <a:rect b="b" l="l" r="r" t="t"/>
              <a:pathLst>
                <a:path extrusionOk="0" h="24255" w="48541">
                  <a:moveTo>
                    <a:pt x="46552" y="1"/>
                  </a:moveTo>
                  <a:cubicBezTo>
                    <a:pt x="42694" y="1"/>
                    <a:pt x="38593" y="1701"/>
                    <a:pt x="35676" y="4610"/>
                  </a:cubicBezTo>
                  <a:cubicBezTo>
                    <a:pt x="34945" y="5333"/>
                    <a:pt x="34311" y="6118"/>
                    <a:pt x="33785" y="6939"/>
                  </a:cubicBezTo>
                  <a:cubicBezTo>
                    <a:pt x="33384" y="7563"/>
                    <a:pt x="33036" y="8223"/>
                    <a:pt x="32697" y="8857"/>
                  </a:cubicBezTo>
                  <a:cubicBezTo>
                    <a:pt x="32277" y="9642"/>
                    <a:pt x="31849" y="10445"/>
                    <a:pt x="31323" y="11185"/>
                  </a:cubicBezTo>
                  <a:cubicBezTo>
                    <a:pt x="30217" y="12755"/>
                    <a:pt x="28798" y="13754"/>
                    <a:pt x="27335" y="13995"/>
                  </a:cubicBezTo>
                  <a:cubicBezTo>
                    <a:pt x="27070" y="14040"/>
                    <a:pt x="26800" y="14064"/>
                    <a:pt x="26521" y="14064"/>
                  </a:cubicBezTo>
                  <a:cubicBezTo>
                    <a:pt x="26359" y="14064"/>
                    <a:pt x="26194" y="14056"/>
                    <a:pt x="26024" y="14040"/>
                  </a:cubicBezTo>
                  <a:cubicBezTo>
                    <a:pt x="25274" y="13986"/>
                    <a:pt x="24507" y="13799"/>
                    <a:pt x="23776" y="13612"/>
                  </a:cubicBezTo>
                  <a:cubicBezTo>
                    <a:pt x="22846" y="13388"/>
                    <a:pt x="21891" y="13156"/>
                    <a:pt x="20928" y="13156"/>
                  </a:cubicBezTo>
                  <a:cubicBezTo>
                    <a:pt x="20893" y="13156"/>
                    <a:pt x="20858" y="13156"/>
                    <a:pt x="20823" y="13157"/>
                  </a:cubicBezTo>
                  <a:cubicBezTo>
                    <a:pt x="18601" y="13210"/>
                    <a:pt x="16407" y="14530"/>
                    <a:pt x="14301" y="17082"/>
                  </a:cubicBezTo>
                  <a:cubicBezTo>
                    <a:pt x="14132" y="17287"/>
                    <a:pt x="13962" y="17501"/>
                    <a:pt x="13793" y="17706"/>
                  </a:cubicBezTo>
                  <a:cubicBezTo>
                    <a:pt x="13570" y="17992"/>
                    <a:pt x="13347" y="18277"/>
                    <a:pt x="13133" y="18563"/>
                  </a:cubicBezTo>
                  <a:cubicBezTo>
                    <a:pt x="11973" y="20079"/>
                    <a:pt x="10778" y="21640"/>
                    <a:pt x="9154" y="22702"/>
                  </a:cubicBezTo>
                  <a:cubicBezTo>
                    <a:pt x="8753" y="22970"/>
                    <a:pt x="8315" y="23202"/>
                    <a:pt x="7860" y="23398"/>
                  </a:cubicBezTo>
                  <a:cubicBezTo>
                    <a:pt x="6740" y="23878"/>
                    <a:pt x="5527" y="24114"/>
                    <a:pt x="4334" y="24114"/>
                  </a:cubicBezTo>
                  <a:cubicBezTo>
                    <a:pt x="2800" y="24114"/>
                    <a:pt x="1301" y="23724"/>
                    <a:pt x="81" y="22961"/>
                  </a:cubicBezTo>
                  <a:lnTo>
                    <a:pt x="1" y="23077"/>
                  </a:lnTo>
                  <a:cubicBezTo>
                    <a:pt x="1250" y="23853"/>
                    <a:pt x="2775" y="24254"/>
                    <a:pt x="4337" y="24254"/>
                  </a:cubicBezTo>
                  <a:cubicBezTo>
                    <a:pt x="5550" y="24254"/>
                    <a:pt x="6781" y="24013"/>
                    <a:pt x="7914" y="23523"/>
                  </a:cubicBezTo>
                  <a:cubicBezTo>
                    <a:pt x="8378" y="23326"/>
                    <a:pt x="8815" y="23095"/>
                    <a:pt x="9225" y="22818"/>
                  </a:cubicBezTo>
                  <a:cubicBezTo>
                    <a:pt x="10867" y="21739"/>
                    <a:pt x="12071" y="20168"/>
                    <a:pt x="13240" y="18652"/>
                  </a:cubicBezTo>
                  <a:cubicBezTo>
                    <a:pt x="13463" y="18366"/>
                    <a:pt x="13677" y="18081"/>
                    <a:pt x="13900" y="17795"/>
                  </a:cubicBezTo>
                  <a:cubicBezTo>
                    <a:pt x="14069" y="17581"/>
                    <a:pt x="14239" y="17376"/>
                    <a:pt x="14408" y="17162"/>
                  </a:cubicBezTo>
                  <a:cubicBezTo>
                    <a:pt x="16487" y="14646"/>
                    <a:pt x="18646" y="13344"/>
                    <a:pt x="20823" y="13299"/>
                  </a:cubicBezTo>
                  <a:cubicBezTo>
                    <a:pt x="20873" y="13298"/>
                    <a:pt x="20923" y="13297"/>
                    <a:pt x="20974" y="13297"/>
                  </a:cubicBezTo>
                  <a:cubicBezTo>
                    <a:pt x="21905" y="13297"/>
                    <a:pt x="22834" y="13525"/>
                    <a:pt x="23740" y="13745"/>
                  </a:cubicBezTo>
                  <a:cubicBezTo>
                    <a:pt x="24480" y="13933"/>
                    <a:pt x="25248" y="14120"/>
                    <a:pt x="26006" y="14182"/>
                  </a:cubicBezTo>
                  <a:cubicBezTo>
                    <a:pt x="26171" y="14195"/>
                    <a:pt x="26332" y="14201"/>
                    <a:pt x="26489" y="14201"/>
                  </a:cubicBezTo>
                  <a:cubicBezTo>
                    <a:pt x="26791" y="14201"/>
                    <a:pt x="27077" y="14179"/>
                    <a:pt x="27353" y="14138"/>
                  </a:cubicBezTo>
                  <a:cubicBezTo>
                    <a:pt x="29280" y="13817"/>
                    <a:pt x="30636" y="12398"/>
                    <a:pt x="31439" y="11265"/>
                  </a:cubicBezTo>
                  <a:cubicBezTo>
                    <a:pt x="31965" y="10516"/>
                    <a:pt x="32393" y="9704"/>
                    <a:pt x="32813" y="8919"/>
                  </a:cubicBezTo>
                  <a:cubicBezTo>
                    <a:pt x="33152" y="8286"/>
                    <a:pt x="33508" y="7634"/>
                    <a:pt x="33901" y="7010"/>
                  </a:cubicBezTo>
                  <a:cubicBezTo>
                    <a:pt x="34427" y="6198"/>
                    <a:pt x="35052" y="5422"/>
                    <a:pt x="35774" y="4708"/>
                  </a:cubicBezTo>
                  <a:cubicBezTo>
                    <a:pt x="38670" y="1821"/>
                    <a:pt x="42730" y="137"/>
                    <a:pt x="46555" y="137"/>
                  </a:cubicBezTo>
                  <a:cubicBezTo>
                    <a:pt x="47220" y="137"/>
                    <a:pt x="47879" y="188"/>
                    <a:pt x="48523" y="292"/>
                  </a:cubicBezTo>
                  <a:lnTo>
                    <a:pt x="48540" y="159"/>
                  </a:lnTo>
                  <a:cubicBezTo>
                    <a:pt x="47890" y="53"/>
                    <a:pt x="47225" y="1"/>
                    <a:pt x="46552"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7"/>
            <p:cNvSpPr/>
            <p:nvPr/>
          </p:nvSpPr>
          <p:spPr>
            <a:xfrm>
              <a:off x="539235" y="2763434"/>
              <a:ext cx="2887564" cy="1463238"/>
            </a:xfrm>
            <a:custGeom>
              <a:rect b="b" l="l" r="r" t="t"/>
              <a:pathLst>
                <a:path extrusionOk="0" h="24367" w="48086">
                  <a:moveTo>
                    <a:pt x="46746" y="0"/>
                  </a:moveTo>
                  <a:cubicBezTo>
                    <a:pt x="42842" y="0"/>
                    <a:pt x="38571" y="1828"/>
                    <a:pt x="35533" y="4874"/>
                  </a:cubicBezTo>
                  <a:cubicBezTo>
                    <a:pt x="34811" y="5597"/>
                    <a:pt x="34177" y="6373"/>
                    <a:pt x="33642" y="7176"/>
                  </a:cubicBezTo>
                  <a:cubicBezTo>
                    <a:pt x="33249" y="7773"/>
                    <a:pt x="32893" y="8398"/>
                    <a:pt x="32554" y="8996"/>
                  </a:cubicBezTo>
                  <a:cubicBezTo>
                    <a:pt x="32116" y="9790"/>
                    <a:pt x="31653" y="10601"/>
                    <a:pt x="31108" y="11342"/>
                  </a:cubicBezTo>
                  <a:cubicBezTo>
                    <a:pt x="30305" y="12421"/>
                    <a:pt x="28949" y="13768"/>
                    <a:pt x="27085" y="14054"/>
                  </a:cubicBezTo>
                  <a:cubicBezTo>
                    <a:pt x="26829" y="14093"/>
                    <a:pt x="26567" y="14114"/>
                    <a:pt x="26291" y="14114"/>
                  </a:cubicBezTo>
                  <a:cubicBezTo>
                    <a:pt x="26124" y="14114"/>
                    <a:pt x="25952" y="14106"/>
                    <a:pt x="25774" y="14090"/>
                  </a:cubicBezTo>
                  <a:cubicBezTo>
                    <a:pt x="25033" y="14027"/>
                    <a:pt x="24275" y="13840"/>
                    <a:pt x="23543" y="13652"/>
                  </a:cubicBezTo>
                  <a:cubicBezTo>
                    <a:pt x="22636" y="13423"/>
                    <a:pt x="21697" y="13187"/>
                    <a:pt x="20748" y="13187"/>
                  </a:cubicBezTo>
                  <a:cubicBezTo>
                    <a:pt x="20699" y="13187"/>
                    <a:pt x="20649" y="13187"/>
                    <a:pt x="20599" y="13188"/>
                  </a:cubicBezTo>
                  <a:cubicBezTo>
                    <a:pt x="18378" y="13224"/>
                    <a:pt x="16183" y="14527"/>
                    <a:pt x="14087" y="17060"/>
                  </a:cubicBezTo>
                  <a:cubicBezTo>
                    <a:pt x="13935" y="17248"/>
                    <a:pt x="13766" y="17453"/>
                    <a:pt x="13587" y="17694"/>
                  </a:cubicBezTo>
                  <a:cubicBezTo>
                    <a:pt x="13338" y="18006"/>
                    <a:pt x="13097" y="18318"/>
                    <a:pt x="12856" y="18639"/>
                  </a:cubicBezTo>
                  <a:cubicBezTo>
                    <a:pt x="11732" y="20111"/>
                    <a:pt x="10563" y="21637"/>
                    <a:pt x="9011" y="22707"/>
                  </a:cubicBezTo>
                  <a:cubicBezTo>
                    <a:pt x="8609" y="22984"/>
                    <a:pt x="8181" y="23225"/>
                    <a:pt x="7744" y="23430"/>
                  </a:cubicBezTo>
                  <a:cubicBezTo>
                    <a:pt x="6560" y="23971"/>
                    <a:pt x="5262" y="24240"/>
                    <a:pt x="3993" y="24240"/>
                  </a:cubicBezTo>
                  <a:cubicBezTo>
                    <a:pt x="2583" y="24240"/>
                    <a:pt x="1208" y="23908"/>
                    <a:pt x="63" y="23251"/>
                  </a:cubicBezTo>
                  <a:lnTo>
                    <a:pt x="1" y="23358"/>
                  </a:lnTo>
                  <a:cubicBezTo>
                    <a:pt x="1160" y="24036"/>
                    <a:pt x="2561" y="24366"/>
                    <a:pt x="3988" y="24366"/>
                  </a:cubicBezTo>
                  <a:cubicBezTo>
                    <a:pt x="5282" y="24366"/>
                    <a:pt x="6593" y="24099"/>
                    <a:pt x="7798" y="23546"/>
                  </a:cubicBezTo>
                  <a:cubicBezTo>
                    <a:pt x="8244" y="23341"/>
                    <a:pt x="8681" y="23091"/>
                    <a:pt x="9082" y="22814"/>
                  </a:cubicBezTo>
                  <a:cubicBezTo>
                    <a:pt x="10652" y="21735"/>
                    <a:pt x="11830" y="20200"/>
                    <a:pt x="12963" y="18720"/>
                  </a:cubicBezTo>
                  <a:cubicBezTo>
                    <a:pt x="13204" y="18398"/>
                    <a:pt x="13445" y="18086"/>
                    <a:pt x="13686" y="17774"/>
                  </a:cubicBezTo>
                  <a:cubicBezTo>
                    <a:pt x="13873" y="17542"/>
                    <a:pt x="14033" y="17337"/>
                    <a:pt x="14194" y="17140"/>
                  </a:cubicBezTo>
                  <a:cubicBezTo>
                    <a:pt x="16264" y="14643"/>
                    <a:pt x="18414" y="13358"/>
                    <a:pt x="20599" y="13322"/>
                  </a:cubicBezTo>
                  <a:cubicBezTo>
                    <a:pt x="20634" y="13322"/>
                    <a:pt x="20668" y="13321"/>
                    <a:pt x="20703" y="13321"/>
                  </a:cubicBezTo>
                  <a:cubicBezTo>
                    <a:pt x="21650" y="13321"/>
                    <a:pt x="22595" y="13554"/>
                    <a:pt x="23517" y="13786"/>
                  </a:cubicBezTo>
                  <a:cubicBezTo>
                    <a:pt x="24248" y="13965"/>
                    <a:pt x="25006" y="14161"/>
                    <a:pt x="25765" y="14223"/>
                  </a:cubicBezTo>
                  <a:cubicBezTo>
                    <a:pt x="25950" y="14237"/>
                    <a:pt x="26129" y="14244"/>
                    <a:pt x="26303" y="14244"/>
                  </a:cubicBezTo>
                  <a:cubicBezTo>
                    <a:pt x="26580" y="14244"/>
                    <a:pt x="26845" y="14226"/>
                    <a:pt x="27103" y="14188"/>
                  </a:cubicBezTo>
                  <a:cubicBezTo>
                    <a:pt x="29012" y="13893"/>
                    <a:pt x="30395" y="12519"/>
                    <a:pt x="31215" y="11413"/>
                  </a:cubicBezTo>
                  <a:cubicBezTo>
                    <a:pt x="31768" y="10673"/>
                    <a:pt x="32223" y="9852"/>
                    <a:pt x="32670" y="9067"/>
                  </a:cubicBezTo>
                  <a:cubicBezTo>
                    <a:pt x="33009" y="8460"/>
                    <a:pt x="33356" y="7845"/>
                    <a:pt x="33749" y="7247"/>
                  </a:cubicBezTo>
                  <a:cubicBezTo>
                    <a:pt x="34275" y="6453"/>
                    <a:pt x="34909" y="5686"/>
                    <a:pt x="35622" y="4963"/>
                  </a:cubicBezTo>
                  <a:cubicBezTo>
                    <a:pt x="38634" y="1944"/>
                    <a:pt x="42868" y="133"/>
                    <a:pt x="46731" y="133"/>
                  </a:cubicBezTo>
                  <a:cubicBezTo>
                    <a:pt x="47182" y="133"/>
                    <a:pt x="47629" y="158"/>
                    <a:pt x="48067" y="208"/>
                  </a:cubicBezTo>
                  <a:lnTo>
                    <a:pt x="48085" y="75"/>
                  </a:lnTo>
                  <a:cubicBezTo>
                    <a:pt x="47645" y="25"/>
                    <a:pt x="47198" y="0"/>
                    <a:pt x="46746"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7"/>
            <p:cNvSpPr/>
            <p:nvPr/>
          </p:nvSpPr>
          <p:spPr>
            <a:xfrm>
              <a:off x="581569" y="2753166"/>
              <a:ext cx="2860182" cy="1474047"/>
            </a:xfrm>
            <a:custGeom>
              <a:rect b="b" l="l" r="r" t="t"/>
              <a:pathLst>
                <a:path extrusionOk="0" h="24547" w="47630">
                  <a:moveTo>
                    <a:pt x="46920" y="0"/>
                  </a:moveTo>
                  <a:cubicBezTo>
                    <a:pt x="43006" y="0"/>
                    <a:pt x="38561" y="1975"/>
                    <a:pt x="35399" y="5170"/>
                  </a:cubicBezTo>
                  <a:cubicBezTo>
                    <a:pt x="34677" y="5893"/>
                    <a:pt x="34043" y="6660"/>
                    <a:pt x="33499" y="7454"/>
                  </a:cubicBezTo>
                  <a:cubicBezTo>
                    <a:pt x="33124" y="8016"/>
                    <a:pt x="32776" y="8596"/>
                    <a:pt x="32437" y="9167"/>
                  </a:cubicBezTo>
                  <a:cubicBezTo>
                    <a:pt x="31973" y="9961"/>
                    <a:pt x="31483" y="10781"/>
                    <a:pt x="30903" y="11531"/>
                  </a:cubicBezTo>
                  <a:cubicBezTo>
                    <a:pt x="30082" y="12574"/>
                    <a:pt x="28708" y="13877"/>
                    <a:pt x="26844" y="14145"/>
                  </a:cubicBezTo>
                  <a:cubicBezTo>
                    <a:pt x="26604" y="14181"/>
                    <a:pt x="26359" y="14199"/>
                    <a:pt x="26104" y="14199"/>
                  </a:cubicBezTo>
                  <a:cubicBezTo>
                    <a:pt x="25922" y="14199"/>
                    <a:pt x="25735" y="14190"/>
                    <a:pt x="25541" y="14171"/>
                  </a:cubicBezTo>
                  <a:cubicBezTo>
                    <a:pt x="24801" y="14100"/>
                    <a:pt x="24052" y="13913"/>
                    <a:pt x="23329" y="13725"/>
                  </a:cubicBezTo>
                  <a:cubicBezTo>
                    <a:pt x="22391" y="13489"/>
                    <a:pt x="21419" y="13243"/>
                    <a:pt x="20437" y="13243"/>
                  </a:cubicBezTo>
                  <a:cubicBezTo>
                    <a:pt x="20420" y="13243"/>
                    <a:pt x="20402" y="13243"/>
                    <a:pt x="20385" y="13244"/>
                  </a:cubicBezTo>
                  <a:cubicBezTo>
                    <a:pt x="18164" y="13279"/>
                    <a:pt x="15978" y="14564"/>
                    <a:pt x="13890" y="17071"/>
                  </a:cubicBezTo>
                  <a:cubicBezTo>
                    <a:pt x="13730" y="17267"/>
                    <a:pt x="13560" y="17472"/>
                    <a:pt x="13382" y="17704"/>
                  </a:cubicBezTo>
                  <a:cubicBezTo>
                    <a:pt x="13114" y="18043"/>
                    <a:pt x="12847" y="18400"/>
                    <a:pt x="12588" y="18739"/>
                  </a:cubicBezTo>
                  <a:cubicBezTo>
                    <a:pt x="11491" y="20184"/>
                    <a:pt x="10358" y="21674"/>
                    <a:pt x="8868" y="22744"/>
                  </a:cubicBezTo>
                  <a:cubicBezTo>
                    <a:pt x="8484" y="23021"/>
                    <a:pt x="8065" y="23271"/>
                    <a:pt x="7628" y="23485"/>
                  </a:cubicBezTo>
                  <a:cubicBezTo>
                    <a:pt x="6369" y="24105"/>
                    <a:pt x="4996" y="24415"/>
                    <a:pt x="3660" y="24415"/>
                  </a:cubicBezTo>
                  <a:cubicBezTo>
                    <a:pt x="2383" y="24415"/>
                    <a:pt x="1140" y="24132"/>
                    <a:pt x="63" y="23565"/>
                  </a:cubicBezTo>
                  <a:lnTo>
                    <a:pt x="0" y="23681"/>
                  </a:lnTo>
                  <a:cubicBezTo>
                    <a:pt x="1098" y="24252"/>
                    <a:pt x="2356" y="24546"/>
                    <a:pt x="3649" y="24546"/>
                  </a:cubicBezTo>
                  <a:cubicBezTo>
                    <a:pt x="5005" y="24546"/>
                    <a:pt x="6406" y="24225"/>
                    <a:pt x="7690" y="23601"/>
                  </a:cubicBezTo>
                  <a:cubicBezTo>
                    <a:pt x="8127" y="23378"/>
                    <a:pt x="8556" y="23128"/>
                    <a:pt x="8948" y="22843"/>
                  </a:cubicBezTo>
                  <a:cubicBezTo>
                    <a:pt x="10447" y="21763"/>
                    <a:pt x="11589" y="20264"/>
                    <a:pt x="12686" y="18819"/>
                  </a:cubicBezTo>
                  <a:cubicBezTo>
                    <a:pt x="12945" y="18471"/>
                    <a:pt x="13212" y="18123"/>
                    <a:pt x="13489" y="17775"/>
                  </a:cubicBezTo>
                  <a:cubicBezTo>
                    <a:pt x="13667" y="17552"/>
                    <a:pt x="13828" y="17347"/>
                    <a:pt x="13989" y="17151"/>
                  </a:cubicBezTo>
                  <a:cubicBezTo>
                    <a:pt x="16049" y="14680"/>
                    <a:pt x="18199" y="13404"/>
                    <a:pt x="20385" y="13368"/>
                  </a:cubicBezTo>
                  <a:cubicBezTo>
                    <a:pt x="20402" y="13368"/>
                    <a:pt x="20419" y="13368"/>
                    <a:pt x="20436" y="13368"/>
                  </a:cubicBezTo>
                  <a:cubicBezTo>
                    <a:pt x="21400" y="13368"/>
                    <a:pt x="22364" y="13613"/>
                    <a:pt x="23293" y="13850"/>
                  </a:cubicBezTo>
                  <a:cubicBezTo>
                    <a:pt x="24025" y="14037"/>
                    <a:pt x="24783" y="14225"/>
                    <a:pt x="25524" y="14296"/>
                  </a:cubicBezTo>
                  <a:cubicBezTo>
                    <a:pt x="25724" y="14315"/>
                    <a:pt x="25917" y="14324"/>
                    <a:pt x="26104" y="14324"/>
                  </a:cubicBezTo>
                  <a:cubicBezTo>
                    <a:pt x="26366" y="14324"/>
                    <a:pt x="26617" y="14306"/>
                    <a:pt x="26862" y="14269"/>
                  </a:cubicBezTo>
                  <a:cubicBezTo>
                    <a:pt x="28771" y="14002"/>
                    <a:pt x="30162" y="12673"/>
                    <a:pt x="31001" y="11602"/>
                  </a:cubicBezTo>
                  <a:cubicBezTo>
                    <a:pt x="31590" y="10853"/>
                    <a:pt x="32080" y="10032"/>
                    <a:pt x="32553" y="9229"/>
                  </a:cubicBezTo>
                  <a:cubicBezTo>
                    <a:pt x="32883" y="8667"/>
                    <a:pt x="33231" y="8087"/>
                    <a:pt x="33606" y="7525"/>
                  </a:cubicBezTo>
                  <a:cubicBezTo>
                    <a:pt x="34141" y="6740"/>
                    <a:pt x="34775" y="5973"/>
                    <a:pt x="35488" y="5259"/>
                  </a:cubicBezTo>
                  <a:cubicBezTo>
                    <a:pt x="38629" y="2085"/>
                    <a:pt x="43049" y="127"/>
                    <a:pt x="46941" y="127"/>
                  </a:cubicBezTo>
                  <a:cubicBezTo>
                    <a:pt x="47173" y="127"/>
                    <a:pt x="47402" y="133"/>
                    <a:pt x="47630" y="147"/>
                  </a:cubicBezTo>
                  <a:lnTo>
                    <a:pt x="47630" y="23"/>
                  </a:lnTo>
                  <a:cubicBezTo>
                    <a:pt x="47395" y="8"/>
                    <a:pt x="47158" y="0"/>
                    <a:pt x="46920"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7"/>
            <p:cNvSpPr/>
            <p:nvPr/>
          </p:nvSpPr>
          <p:spPr>
            <a:xfrm>
              <a:off x="624444" y="2741576"/>
              <a:ext cx="2832859" cy="1485097"/>
            </a:xfrm>
            <a:custGeom>
              <a:rect b="b" l="l" r="r" t="t"/>
              <a:pathLst>
                <a:path extrusionOk="0" h="24731" w="47175">
                  <a:moveTo>
                    <a:pt x="47050" y="1"/>
                  </a:moveTo>
                  <a:cubicBezTo>
                    <a:pt x="43101" y="1"/>
                    <a:pt x="38584" y="2098"/>
                    <a:pt x="35256" y="5488"/>
                  </a:cubicBezTo>
                  <a:cubicBezTo>
                    <a:pt x="34542" y="6211"/>
                    <a:pt x="33900" y="6969"/>
                    <a:pt x="33356" y="7754"/>
                  </a:cubicBezTo>
                  <a:cubicBezTo>
                    <a:pt x="32990" y="8280"/>
                    <a:pt x="32651" y="8824"/>
                    <a:pt x="32321" y="9351"/>
                  </a:cubicBezTo>
                  <a:cubicBezTo>
                    <a:pt x="31795" y="10198"/>
                    <a:pt x="31295" y="10992"/>
                    <a:pt x="30680" y="11742"/>
                  </a:cubicBezTo>
                  <a:cubicBezTo>
                    <a:pt x="29841" y="12750"/>
                    <a:pt x="28458" y="14016"/>
                    <a:pt x="26594" y="14257"/>
                  </a:cubicBezTo>
                  <a:cubicBezTo>
                    <a:pt x="26361" y="14288"/>
                    <a:pt x="26122" y="14304"/>
                    <a:pt x="25874" y="14304"/>
                  </a:cubicBezTo>
                  <a:cubicBezTo>
                    <a:pt x="25686" y="14304"/>
                    <a:pt x="25492" y="14294"/>
                    <a:pt x="25291" y="14275"/>
                  </a:cubicBezTo>
                  <a:cubicBezTo>
                    <a:pt x="24560" y="14195"/>
                    <a:pt x="23819" y="14007"/>
                    <a:pt x="23106" y="13820"/>
                  </a:cubicBezTo>
                  <a:cubicBezTo>
                    <a:pt x="22159" y="13575"/>
                    <a:pt x="21186" y="13329"/>
                    <a:pt x="20205" y="13329"/>
                  </a:cubicBezTo>
                  <a:cubicBezTo>
                    <a:pt x="20187" y="13329"/>
                    <a:pt x="20170" y="13329"/>
                    <a:pt x="20153" y="13329"/>
                  </a:cubicBezTo>
                  <a:cubicBezTo>
                    <a:pt x="17396" y="13356"/>
                    <a:pt x="15112" y="15399"/>
                    <a:pt x="13685" y="17103"/>
                  </a:cubicBezTo>
                  <a:cubicBezTo>
                    <a:pt x="13524" y="17299"/>
                    <a:pt x="13355" y="17504"/>
                    <a:pt x="13176" y="17736"/>
                  </a:cubicBezTo>
                  <a:cubicBezTo>
                    <a:pt x="12882" y="18111"/>
                    <a:pt x="12588" y="18495"/>
                    <a:pt x="12302" y="18869"/>
                  </a:cubicBezTo>
                  <a:cubicBezTo>
                    <a:pt x="11241" y="20279"/>
                    <a:pt x="10143" y="21733"/>
                    <a:pt x="8725" y="22795"/>
                  </a:cubicBezTo>
                  <a:cubicBezTo>
                    <a:pt x="8341" y="23080"/>
                    <a:pt x="7940" y="23339"/>
                    <a:pt x="7512" y="23562"/>
                  </a:cubicBezTo>
                  <a:cubicBezTo>
                    <a:pt x="6182" y="24261"/>
                    <a:pt x="4717" y="24615"/>
                    <a:pt x="3302" y="24615"/>
                  </a:cubicBezTo>
                  <a:cubicBezTo>
                    <a:pt x="2153" y="24615"/>
                    <a:pt x="1037" y="24382"/>
                    <a:pt x="54" y="23910"/>
                  </a:cubicBezTo>
                  <a:lnTo>
                    <a:pt x="0" y="24017"/>
                  </a:lnTo>
                  <a:cubicBezTo>
                    <a:pt x="999" y="24499"/>
                    <a:pt x="2132" y="24730"/>
                    <a:pt x="3301" y="24730"/>
                  </a:cubicBezTo>
                  <a:cubicBezTo>
                    <a:pt x="4737" y="24730"/>
                    <a:pt x="6227" y="24374"/>
                    <a:pt x="7574" y="23669"/>
                  </a:cubicBezTo>
                  <a:cubicBezTo>
                    <a:pt x="8002" y="23446"/>
                    <a:pt x="8413" y="23187"/>
                    <a:pt x="8796" y="22893"/>
                  </a:cubicBezTo>
                  <a:cubicBezTo>
                    <a:pt x="10233" y="21822"/>
                    <a:pt x="11339" y="20359"/>
                    <a:pt x="12400" y="18950"/>
                  </a:cubicBezTo>
                  <a:cubicBezTo>
                    <a:pt x="12686" y="18575"/>
                    <a:pt x="12980" y="18182"/>
                    <a:pt x="13275" y="17808"/>
                  </a:cubicBezTo>
                  <a:cubicBezTo>
                    <a:pt x="13453" y="17585"/>
                    <a:pt x="13614" y="17380"/>
                    <a:pt x="13774" y="17183"/>
                  </a:cubicBezTo>
                  <a:cubicBezTo>
                    <a:pt x="15184" y="15497"/>
                    <a:pt x="17441" y="13481"/>
                    <a:pt x="20162" y="13445"/>
                  </a:cubicBezTo>
                  <a:cubicBezTo>
                    <a:pt x="21143" y="13445"/>
                    <a:pt x="22124" y="13695"/>
                    <a:pt x="23070" y="13936"/>
                  </a:cubicBezTo>
                  <a:cubicBezTo>
                    <a:pt x="23793" y="14123"/>
                    <a:pt x="24542" y="14320"/>
                    <a:pt x="25282" y="14391"/>
                  </a:cubicBezTo>
                  <a:cubicBezTo>
                    <a:pt x="25508" y="14412"/>
                    <a:pt x="25725" y="14423"/>
                    <a:pt x="25937" y="14423"/>
                  </a:cubicBezTo>
                  <a:cubicBezTo>
                    <a:pt x="26168" y="14423"/>
                    <a:pt x="26392" y="14410"/>
                    <a:pt x="26612" y="14382"/>
                  </a:cubicBezTo>
                  <a:cubicBezTo>
                    <a:pt x="28512" y="14132"/>
                    <a:pt x="29921" y="12848"/>
                    <a:pt x="30778" y="11813"/>
                  </a:cubicBezTo>
                  <a:cubicBezTo>
                    <a:pt x="31393" y="11064"/>
                    <a:pt x="31920" y="10225"/>
                    <a:pt x="32419" y="9413"/>
                  </a:cubicBezTo>
                  <a:cubicBezTo>
                    <a:pt x="32749" y="8887"/>
                    <a:pt x="33088" y="8343"/>
                    <a:pt x="33454" y="7825"/>
                  </a:cubicBezTo>
                  <a:cubicBezTo>
                    <a:pt x="33998" y="7049"/>
                    <a:pt x="34632" y="6291"/>
                    <a:pt x="35336" y="5568"/>
                  </a:cubicBezTo>
                  <a:cubicBezTo>
                    <a:pt x="38655" y="2196"/>
                    <a:pt x="43133" y="117"/>
                    <a:pt x="47059" y="117"/>
                  </a:cubicBezTo>
                  <a:lnTo>
                    <a:pt x="47175" y="117"/>
                  </a:lnTo>
                  <a:lnTo>
                    <a:pt x="47175" y="1"/>
                  </a:lnTo>
                  <a:cubicBezTo>
                    <a:pt x="47133" y="1"/>
                    <a:pt x="47092" y="1"/>
                    <a:pt x="4705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7"/>
            <p:cNvSpPr/>
            <p:nvPr/>
          </p:nvSpPr>
          <p:spPr>
            <a:xfrm>
              <a:off x="666719" y="2728245"/>
              <a:ext cx="2806137" cy="1499509"/>
            </a:xfrm>
            <a:custGeom>
              <a:rect b="b" l="l" r="r" t="t"/>
              <a:pathLst>
                <a:path extrusionOk="0" h="24971" w="46730">
                  <a:moveTo>
                    <a:pt x="46729" y="0"/>
                  </a:moveTo>
                  <a:cubicBezTo>
                    <a:pt x="42902" y="179"/>
                    <a:pt x="38459" y="2418"/>
                    <a:pt x="35123" y="5826"/>
                  </a:cubicBezTo>
                  <a:cubicBezTo>
                    <a:pt x="34418" y="6548"/>
                    <a:pt x="33776" y="7307"/>
                    <a:pt x="33214" y="8083"/>
                  </a:cubicBezTo>
                  <a:cubicBezTo>
                    <a:pt x="32866" y="8574"/>
                    <a:pt x="32536" y="9073"/>
                    <a:pt x="32224" y="9555"/>
                  </a:cubicBezTo>
                  <a:cubicBezTo>
                    <a:pt x="31662" y="10420"/>
                    <a:pt x="31126" y="11223"/>
                    <a:pt x="30475" y="11972"/>
                  </a:cubicBezTo>
                  <a:cubicBezTo>
                    <a:pt x="29619" y="12963"/>
                    <a:pt x="28209" y="14176"/>
                    <a:pt x="26354" y="14399"/>
                  </a:cubicBezTo>
                  <a:cubicBezTo>
                    <a:pt x="26148" y="14426"/>
                    <a:pt x="25939" y="14439"/>
                    <a:pt x="25724" y="14439"/>
                  </a:cubicBezTo>
                  <a:cubicBezTo>
                    <a:pt x="25508" y="14439"/>
                    <a:pt x="25288" y="14426"/>
                    <a:pt x="25060" y="14399"/>
                  </a:cubicBezTo>
                  <a:cubicBezTo>
                    <a:pt x="24329" y="14319"/>
                    <a:pt x="23597" y="14131"/>
                    <a:pt x="22883" y="13944"/>
                  </a:cubicBezTo>
                  <a:cubicBezTo>
                    <a:pt x="21944" y="13698"/>
                    <a:pt x="20971" y="13435"/>
                    <a:pt x="19988" y="13435"/>
                  </a:cubicBezTo>
                  <a:cubicBezTo>
                    <a:pt x="19972" y="13435"/>
                    <a:pt x="19956" y="13435"/>
                    <a:pt x="19939" y="13435"/>
                  </a:cubicBezTo>
                  <a:cubicBezTo>
                    <a:pt x="17183" y="13453"/>
                    <a:pt x="14908" y="15478"/>
                    <a:pt x="13489" y="17173"/>
                  </a:cubicBezTo>
                  <a:cubicBezTo>
                    <a:pt x="13320" y="17361"/>
                    <a:pt x="13159" y="17566"/>
                    <a:pt x="12981" y="17798"/>
                  </a:cubicBezTo>
                  <a:cubicBezTo>
                    <a:pt x="12660" y="18208"/>
                    <a:pt x="12339" y="18628"/>
                    <a:pt x="12035" y="19038"/>
                  </a:cubicBezTo>
                  <a:cubicBezTo>
                    <a:pt x="11001" y="20403"/>
                    <a:pt x="9939" y="21821"/>
                    <a:pt x="8592" y="22883"/>
                  </a:cubicBezTo>
                  <a:cubicBezTo>
                    <a:pt x="8217" y="23177"/>
                    <a:pt x="7816" y="23445"/>
                    <a:pt x="7405" y="23677"/>
                  </a:cubicBezTo>
                  <a:cubicBezTo>
                    <a:pt x="6014" y="24454"/>
                    <a:pt x="4457" y="24852"/>
                    <a:pt x="2962" y="24852"/>
                  </a:cubicBezTo>
                  <a:cubicBezTo>
                    <a:pt x="1936" y="24852"/>
                    <a:pt x="939" y="24665"/>
                    <a:pt x="45" y="24283"/>
                  </a:cubicBezTo>
                  <a:lnTo>
                    <a:pt x="1" y="24390"/>
                  </a:lnTo>
                  <a:cubicBezTo>
                    <a:pt x="911" y="24774"/>
                    <a:pt x="1919" y="24970"/>
                    <a:pt x="2963" y="24970"/>
                  </a:cubicBezTo>
                  <a:cubicBezTo>
                    <a:pt x="4470" y="24970"/>
                    <a:pt x="6049" y="24560"/>
                    <a:pt x="7459" y="23775"/>
                  </a:cubicBezTo>
                  <a:cubicBezTo>
                    <a:pt x="7878" y="23534"/>
                    <a:pt x="8289" y="23266"/>
                    <a:pt x="8663" y="22972"/>
                  </a:cubicBezTo>
                  <a:cubicBezTo>
                    <a:pt x="10028" y="21902"/>
                    <a:pt x="11090" y="20483"/>
                    <a:pt x="12125" y="19109"/>
                  </a:cubicBezTo>
                  <a:cubicBezTo>
                    <a:pt x="12428" y="18699"/>
                    <a:pt x="12749" y="18271"/>
                    <a:pt x="13070" y="17869"/>
                  </a:cubicBezTo>
                  <a:cubicBezTo>
                    <a:pt x="13249" y="17637"/>
                    <a:pt x="13409" y="17441"/>
                    <a:pt x="13570" y="17245"/>
                  </a:cubicBezTo>
                  <a:cubicBezTo>
                    <a:pt x="14979" y="15568"/>
                    <a:pt x="17227" y="13569"/>
                    <a:pt x="19939" y="13551"/>
                  </a:cubicBezTo>
                  <a:lnTo>
                    <a:pt x="19975" y="13551"/>
                  </a:lnTo>
                  <a:cubicBezTo>
                    <a:pt x="20947" y="13551"/>
                    <a:pt x="21920" y="13810"/>
                    <a:pt x="22857" y="14051"/>
                  </a:cubicBezTo>
                  <a:cubicBezTo>
                    <a:pt x="23570" y="14238"/>
                    <a:pt x="24311" y="14435"/>
                    <a:pt x="25042" y="14515"/>
                  </a:cubicBezTo>
                  <a:cubicBezTo>
                    <a:pt x="25279" y="14542"/>
                    <a:pt x="25506" y="14555"/>
                    <a:pt x="25726" y="14555"/>
                  </a:cubicBezTo>
                  <a:cubicBezTo>
                    <a:pt x="25945" y="14555"/>
                    <a:pt x="26157" y="14542"/>
                    <a:pt x="26363" y="14515"/>
                  </a:cubicBezTo>
                  <a:cubicBezTo>
                    <a:pt x="28263" y="14292"/>
                    <a:pt x="29690" y="13052"/>
                    <a:pt x="30564" y="12053"/>
                  </a:cubicBezTo>
                  <a:cubicBezTo>
                    <a:pt x="31225" y="11294"/>
                    <a:pt x="31751" y="10483"/>
                    <a:pt x="32313" y="9617"/>
                  </a:cubicBezTo>
                  <a:cubicBezTo>
                    <a:pt x="32634" y="9136"/>
                    <a:pt x="32964" y="8636"/>
                    <a:pt x="33312" y="8145"/>
                  </a:cubicBezTo>
                  <a:cubicBezTo>
                    <a:pt x="33865" y="7378"/>
                    <a:pt x="34499" y="6629"/>
                    <a:pt x="35203" y="5906"/>
                  </a:cubicBezTo>
                  <a:cubicBezTo>
                    <a:pt x="38522" y="2516"/>
                    <a:pt x="42938" y="295"/>
                    <a:pt x="46729" y="116"/>
                  </a:cubicBezTo>
                  <a:lnTo>
                    <a:pt x="4672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7"/>
            <p:cNvSpPr/>
            <p:nvPr/>
          </p:nvSpPr>
          <p:spPr>
            <a:xfrm>
              <a:off x="709594" y="2714854"/>
              <a:ext cx="2779294" cy="1515062"/>
            </a:xfrm>
            <a:custGeom>
              <a:rect b="b" l="l" r="r" t="t"/>
              <a:pathLst>
                <a:path extrusionOk="0" h="25230" w="46283">
                  <a:moveTo>
                    <a:pt x="46265" y="0"/>
                  </a:moveTo>
                  <a:cubicBezTo>
                    <a:pt x="42554" y="411"/>
                    <a:pt x="38334" y="2712"/>
                    <a:pt x="34980" y="6174"/>
                  </a:cubicBezTo>
                  <a:cubicBezTo>
                    <a:pt x="34275" y="6896"/>
                    <a:pt x="33633" y="7655"/>
                    <a:pt x="33071" y="8413"/>
                  </a:cubicBezTo>
                  <a:cubicBezTo>
                    <a:pt x="32741" y="8859"/>
                    <a:pt x="32429" y="9314"/>
                    <a:pt x="32116" y="9760"/>
                  </a:cubicBezTo>
                  <a:cubicBezTo>
                    <a:pt x="31519" y="10634"/>
                    <a:pt x="30957" y="11464"/>
                    <a:pt x="30261" y="12213"/>
                  </a:cubicBezTo>
                  <a:cubicBezTo>
                    <a:pt x="29386" y="13168"/>
                    <a:pt x="27959" y="14345"/>
                    <a:pt x="26104" y="14542"/>
                  </a:cubicBezTo>
                  <a:cubicBezTo>
                    <a:pt x="25908" y="14563"/>
                    <a:pt x="25710" y="14574"/>
                    <a:pt x="25506" y="14574"/>
                  </a:cubicBezTo>
                  <a:cubicBezTo>
                    <a:pt x="25283" y="14574"/>
                    <a:pt x="25052" y="14561"/>
                    <a:pt x="24810" y="14533"/>
                  </a:cubicBezTo>
                  <a:cubicBezTo>
                    <a:pt x="24087" y="14452"/>
                    <a:pt x="23365" y="14256"/>
                    <a:pt x="22660" y="14069"/>
                  </a:cubicBezTo>
                  <a:cubicBezTo>
                    <a:pt x="21705" y="13810"/>
                    <a:pt x="20724" y="13551"/>
                    <a:pt x="19716" y="13551"/>
                  </a:cubicBezTo>
                  <a:cubicBezTo>
                    <a:pt x="16959" y="13560"/>
                    <a:pt x="14694" y="15559"/>
                    <a:pt x="13275" y="17236"/>
                  </a:cubicBezTo>
                  <a:cubicBezTo>
                    <a:pt x="13114" y="17432"/>
                    <a:pt x="12945" y="17637"/>
                    <a:pt x="12775" y="17860"/>
                  </a:cubicBezTo>
                  <a:cubicBezTo>
                    <a:pt x="12419" y="18297"/>
                    <a:pt x="12080" y="18761"/>
                    <a:pt x="11750" y="19207"/>
                  </a:cubicBezTo>
                  <a:cubicBezTo>
                    <a:pt x="10759" y="20537"/>
                    <a:pt x="9733" y="21919"/>
                    <a:pt x="8440" y="22972"/>
                  </a:cubicBezTo>
                  <a:cubicBezTo>
                    <a:pt x="8083" y="23266"/>
                    <a:pt x="7690" y="23543"/>
                    <a:pt x="7289" y="23784"/>
                  </a:cubicBezTo>
                  <a:cubicBezTo>
                    <a:pt x="5814" y="24665"/>
                    <a:pt x="4186" y="25117"/>
                    <a:pt x="2628" y="25117"/>
                  </a:cubicBezTo>
                  <a:cubicBezTo>
                    <a:pt x="1726" y="25117"/>
                    <a:pt x="848" y="24966"/>
                    <a:pt x="36" y="24658"/>
                  </a:cubicBezTo>
                  <a:lnTo>
                    <a:pt x="1" y="24756"/>
                  </a:lnTo>
                  <a:cubicBezTo>
                    <a:pt x="821" y="25068"/>
                    <a:pt x="1713" y="25229"/>
                    <a:pt x="2632" y="25229"/>
                  </a:cubicBezTo>
                  <a:cubicBezTo>
                    <a:pt x="4211" y="25229"/>
                    <a:pt x="5853" y="24765"/>
                    <a:pt x="7343" y="23873"/>
                  </a:cubicBezTo>
                  <a:cubicBezTo>
                    <a:pt x="7753" y="23632"/>
                    <a:pt x="8145" y="23356"/>
                    <a:pt x="8511" y="23052"/>
                  </a:cubicBezTo>
                  <a:cubicBezTo>
                    <a:pt x="9814" y="21991"/>
                    <a:pt x="10840" y="20608"/>
                    <a:pt x="11830" y="19279"/>
                  </a:cubicBezTo>
                  <a:cubicBezTo>
                    <a:pt x="12169" y="18833"/>
                    <a:pt x="12508" y="18369"/>
                    <a:pt x="12856" y="17923"/>
                  </a:cubicBezTo>
                  <a:cubicBezTo>
                    <a:pt x="13034" y="17700"/>
                    <a:pt x="13195" y="17503"/>
                    <a:pt x="13364" y="17307"/>
                  </a:cubicBezTo>
                  <a:cubicBezTo>
                    <a:pt x="14756" y="15648"/>
                    <a:pt x="16995" y="13667"/>
                    <a:pt x="19716" y="13658"/>
                  </a:cubicBezTo>
                  <a:cubicBezTo>
                    <a:pt x="20706" y="13658"/>
                    <a:pt x="21679" y="13917"/>
                    <a:pt x="22633" y="14176"/>
                  </a:cubicBezTo>
                  <a:cubicBezTo>
                    <a:pt x="23338" y="14363"/>
                    <a:pt x="24070" y="14560"/>
                    <a:pt x="24801" y="14640"/>
                  </a:cubicBezTo>
                  <a:cubicBezTo>
                    <a:pt x="25064" y="14670"/>
                    <a:pt x="25316" y="14686"/>
                    <a:pt x="25562" y="14686"/>
                  </a:cubicBezTo>
                  <a:cubicBezTo>
                    <a:pt x="25748" y="14686"/>
                    <a:pt x="25931" y="14677"/>
                    <a:pt x="26112" y="14658"/>
                  </a:cubicBezTo>
                  <a:cubicBezTo>
                    <a:pt x="28004" y="14452"/>
                    <a:pt x="29458" y="13257"/>
                    <a:pt x="30341" y="12294"/>
                  </a:cubicBezTo>
                  <a:cubicBezTo>
                    <a:pt x="31037" y="11526"/>
                    <a:pt x="31608" y="10697"/>
                    <a:pt x="32214" y="9822"/>
                  </a:cubicBezTo>
                  <a:cubicBezTo>
                    <a:pt x="32518" y="9376"/>
                    <a:pt x="32830" y="8921"/>
                    <a:pt x="33160" y="8475"/>
                  </a:cubicBezTo>
                  <a:cubicBezTo>
                    <a:pt x="33722" y="7717"/>
                    <a:pt x="34355" y="6977"/>
                    <a:pt x="35060" y="6254"/>
                  </a:cubicBezTo>
                  <a:cubicBezTo>
                    <a:pt x="38397" y="2811"/>
                    <a:pt x="42590" y="509"/>
                    <a:pt x="46283" y="107"/>
                  </a:cubicBezTo>
                  <a:lnTo>
                    <a:pt x="46265"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7"/>
            <p:cNvSpPr/>
            <p:nvPr/>
          </p:nvSpPr>
          <p:spPr>
            <a:xfrm>
              <a:off x="751929" y="2702004"/>
              <a:ext cx="2752512" cy="1530014"/>
            </a:xfrm>
            <a:custGeom>
              <a:rect b="b" l="l" r="r" t="t"/>
              <a:pathLst>
                <a:path extrusionOk="0" h="25479" w="45837">
                  <a:moveTo>
                    <a:pt x="45819" y="0"/>
                  </a:moveTo>
                  <a:cubicBezTo>
                    <a:pt x="42277" y="616"/>
                    <a:pt x="38173" y="3051"/>
                    <a:pt x="34846" y="6513"/>
                  </a:cubicBezTo>
                  <a:cubicBezTo>
                    <a:pt x="34150" y="7235"/>
                    <a:pt x="33499" y="7985"/>
                    <a:pt x="32928" y="8734"/>
                  </a:cubicBezTo>
                  <a:cubicBezTo>
                    <a:pt x="32625" y="9135"/>
                    <a:pt x="32330" y="9546"/>
                    <a:pt x="32045" y="9938"/>
                  </a:cubicBezTo>
                  <a:cubicBezTo>
                    <a:pt x="31402" y="10839"/>
                    <a:pt x="30796" y="11687"/>
                    <a:pt x="30046" y="12445"/>
                  </a:cubicBezTo>
                  <a:cubicBezTo>
                    <a:pt x="29163" y="13364"/>
                    <a:pt x="27709" y="14497"/>
                    <a:pt x="25862" y="14675"/>
                  </a:cubicBezTo>
                  <a:cubicBezTo>
                    <a:pt x="25685" y="14695"/>
                    <a:pt x="25506" y="14704"/>
                    <a:pt x="25323" y="14704"/>
                  </a:cubicBezTo>
                  <a:cubicBezTo>
                    <a:pt x="25083" y="14704"/>
                    <a:pt x="24836" y="14688"/>
                    <a:pt x="24578" y="14658"/>
                  </a:cubicBezTo>
                  <a:cubicBezTo>
                    <a:pt x="23864" y="14568"/>
                    <a:pt x="23141" y="14372"/>
                    <a:pt x="22446" y="14185"/>
                  </a:cubicBezTo>
                  <a:cubicBezTo>
                    <a:pt x="21491" y="13917"/>
                    <a:pt x="20501" y="13649"/>
                    <a:pt x="19502" y="13649"/>
                  </a:cubicBezTo>
                  <a:lnTo>
                    <a:pt x="19493" y="13649"/>
                  </a:lnTo>
                  <a:cubicBezTo>
                    <a:pt x="16736" y="13649"/>
                    <a:pt x="14488" y="15630"/>
                    <a:pt x="13079" y="17289"/>
                  </a:cubicBezTo>
                  <a:cubicBezTo>
                    <a:pt x="12909" y="17485"/>
                    <a:pt x="12748" y="17691"/>
                    <a:pt x="12570" y="17914"/>
                  </a:cubicBezTo>
                  <a:cubicBezTo>
                    <a:pt x="12195" y="18395"/>
                    <a:pt x="11821" y="18895"/>
                    <a:pt x="11464" y="19377"/>
                  </a:cubicBezTo>
                  <a:cubicBezTo>
                    <a:pt x="10509" y="20670"/>
                    <a:pt x="9528" y="22000"/>
                    <a:pt x="8306" y="23043"/>
                  </a:cubicBezTo>
                  <a:cubicBezTo>
                    <a:pt x="7949" y="23356"/>
                    <a:pt x="7574" y="23632"/>
                    <a:pt x="7182" y="23882"/>
                  </a:cubicBezTo>
                  <a:cubicBezTo>
                    <a:pt x="5639" y="24862"/>
                    <a:pt x="3915" y="25374"/>
                    <a:pt x="2279" y="25374"/>
                  </a:cubicBezTo>
                  <a:cubicBezTo>
                    <a:pt x="1502" y="25374"/>
                    <a:pt x="745" y="25259"/>
                    <a:pt x="36" y="25024"/>
                  </a:cubicBezTo>
                  <a:lnTo>
                    <a:pt x="0" y="25122"/>
                  </a:lnTo>
                  <a:cubicBezTo>
                    <a:pt x="723" y="25363"/>
                    <a:pt x="1499" y="25479"/>
                    <a:pt x="2284" y="25479"/>
                  </a:cubicBezTo>
                  <a:cubicBezTo>
                    <a:pt x="3943" y="25479"/>
                    <a:pt x="5683" y="24961"/>
                    <a:pt x="7235" y="23971"/>
                  </a:cubicBezTo>
                  <a:cubicBezTo>
                    <a:pt x="7637" y="23721"/>
                    <a:pt x="8011" y="23436"/>
                    <a:pt x="8377" y="23124"/>
                  </a:cubicBezTo>
                  <a:cubicBezTo>
                    <a:pt x="9599" y="22071"/>
                    <a:pt x="10590" y="20733"/>
                    <a:pt x="11553" y="19439"/>
                  </a:cubicBezTo>
                  <a:cubicBezTo>
                    <a:pt x="11910" y="18957"/>
                    <a:pt x="12276" y="18458"/>
                    <a:pt x="12659" y="17976"/>
                  </a:cubicBezTo>
                  <a:cubicBezTo>
                    <a:pt x="12829" y="17753"/>
                    <a:pt x="12989" y="17557"/>
                    <a:pt x="13159" y="17361"/>
                  </a:cubicBezTo>
                  <a:cubicBezTo>
                    <a:pt x="14551" y="15719"/>
                    <a:pt x="16781" y="13757"/>
                    <a:pt x="19493" y="13757"/>
                  </a:cubicBezTo>
                  <a:lnTo>
                    <a:pt x="19502" y="13757"/>
                  </a:lnTo>
                  <a:cubicBezTo>
                    <a:pt x="20492" y="13757"/>
                    <a:pt x="21464" y="14024"/>
                    <a:pt x="22410" y="14283"/>
                  </a:cubicBezTo>
                  <a:cubicBezTo>
                    <a:pt x="23115" y="14470"/>
                    <a:pt x="23837" y="14666"/>
                    <a:pt x="24560" y="14756"/>
                  </a:cubicBezTo>
                  <a:cubicBezTo>
                    <a:pt x="24838" y="14788"/>
                    <a:pt x="25104" y="14804"/>
                    <a:pt x="25362" y="14804"/>
                  </a:cubicBezTo>
                  <a:cubicBezTo>
                    <a:pt x="25534" y="14804"/>
                    <a:pt x="25704" y="14797"/>
                    <a:pt x="25871" y="14782"/>
                  </a:cubicBezTo>
                  <a:cubicBezTo>
                    <a:pt x="27754" y="14604"/>
                    <a:pt x="29226" y="13453"/>
                    <a:pt x="30127" y="12525"/>
                  </a:cubicBezTo>
                  <a:cubicBezTo>
                    <a:pt x="30867" y="11749"/>
                    <a:pt x="31483" y="10902"/>
                    <a:pt x="32125" y="10001"/>
                  </a:cubicBezTo>
                  <a:cubicBezTo>
                    <a:pt x="32410" y="9608"/>
                    <a:pt x="32705" y="9198"/>
                    <a:pt x="33017" y="8796"/>
                  </a:cubicBezTo>
                  <a:cubicBezTo>
                    <a:pt x="33579" y="8047"/>
                    <a:pt x="34221" y="7307"/>
                    <a:pt x="34917" y="6584"/>
                  </a:cubicBezTo>
                  <a:cubicBezTo>
                    <a:pt x="38236" y="3141"/>
                    <a:pt x="42322" y="714"/>
                    <a:pt x="45837" y="98"/>
                  </a:cubicBezTo>
                  <a:lnTo>
                    <a:pt x="45819"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7"/>
            <p:cNvSpPr/>
            <p:nvPr/>
          </p:nvSpPr>
          <p:spPr>
            <a:xfrm>
              <a:off x="794264" y="2688613"/>
              <a:ext cx="2725730" cy="1546107"/>
            </a:xfrm>
            <a:custGeom>
              <a:rect b="b" l="l" r="r" t="t"/>
              <a:pathLst>
                <a:path extrusionOk="0" h="25747" w="45391">
                  <a:moveTo>
                    <a:pt x="45373" y="0"/>
                  </a:moveTo>
                  <a:cubicBezTo>
                    <a:pt x="42009" y="830"/>
                    <a:pt x="38030" y="3390"/>
                    <a:pt x="34712" y="6861"/>
                  </a:cubicBezTo>
                  <a:cubicBezTo>
                    <a:pt x="34016" y="7583"/>
                    <a:pt x="33374" y="8324"/>
                    <a:pt x="32794" y="9055"/>
                  </a:cubicBezTo>
                  <a:cubicBezTo>
                    <a:pt x="32517" y="9412"/>
                    <a:pt x="32241" y="9778"/>
                    <a:pt x="31982" y="10126"/>
                  </a:cubicBezTo>
                  <a:cubicBezTo>
                    <a:pt x="31286" y="11045"/>
                    <a:pt x="30635" y="11919"/>
                    <a:pt x="29841" y="12686"/>
                  </a:cubicBezTo>
                  <a:cubicBezTo>
                    <a:pt x="28931" y="13578"/>
                    <a:pt x="27468" y="14666"/>
                    <a:pt x="25621" y="14818"/>
                  </a:cubicBezTo>
                  <a:cubicBezTo>
                    <a:pt x="25463" y="14832"/>
                    <a:pt x="25304" y="14839"/>
                    <a:pt x="25142" y="14839"/>
                  </a:cubicBezTo>
                  <a:cubicBezTo>
                    <a:pt x="24883" y="14839"/>
                    <a:pt x="24616" y="14821"/>
                    <a:pt x="24337" y="14782"/>
                  </a:cubicBezTo>
                  <a:cubicBezTo>
                    <a:pt x="23632" y="14693"/>
                    <a:pt x="22918" y="14497"/>
                    <a:pt x="22222" y="14301"/>
                  </a:cubicBezTo>
                  <a:cubicBezTo>
                    <a:pt x="21268" y="14042"/>
                    <a:pt x="20287" y="13765"/>
                    <a:pt x="19287" y="13765"/>
                  </a:cubicBezTo>
                  <a:lnTo>
                    <a:pt x="19252" y="13765"/>
                  </a:lnTo>
                  <a:cubicBezTo>
                    <a:pt x="16513" y="13765"/>
                    <a:pt x="14274" y="15719"/>
                    <a:pt x="12882" y="17361"/>
                  </a:cubicBezTo>
                  <a:cubicBezTo>
                    <a:pt x="12713" y="17548"/>
                    <a:pt x="12543" y="17762"/>
                    <a:pt x="12374" y="17976"/>
                  </a:cubicBezTo>
                  <a:cubicBezTo>
                    <a:pt x="11963" y="18494"/>
                    <a:pt x="11571" y="19038"/>
                    <a:pt x="11187" y="19555"/>
                  </a:cubicBezTo>
                  <a:cubicBezTo>
                    <a:pt x="10268" y="20804"/>
                    <a:pt x="9323" y="22098"/>
                    <a:pt x="8172" y="23132"/>
                  </a:cubicBezTo>
                  <a:cubicBezTo>
                    <a:pt x="7824" y="23445"/>
                    <a:pt x="7449" y="23730"/>
                    <a:pt x="7074" y="23998"/>
                  </a:cubicBezTo>
                  <a:cubicBezTo>
                    <a:pt x="5479" y="25079"/>
                    <a:pt x="3666" y="25649"/>
                    <a:pt x="1952" y="25649"/>
                  </a:cubicBezTo>
                  <a:cubicBezTo>
                    <a:pt x="1289" y="25649"/>
                    <a:pt x="641" y="25564"/>
                    <a:pt x="27" y="25389"/>
                  </a:cubicBezTo>
                  <a:lnTo>
                    <a:pt x="0" y="25488"/>
                  </a:lnTo>
                  <a:cubicBezTo>
                    <a:pt x="625" y="25666"/>
                    <a:pt x="1276" y="25746"/>
                    <a:pt x="1945" y="25746"/>
                  </a:cubicBezTo>
                  <a:cubicBezTo>
                    <a:pt x="3676" y="25746"/>
                    <a:pt x="5513" y="25166"/>
                    <a:pt x="7128" y="24078"/>
                  </a:cubicBezTo>
                  <a:cubicBezTo>
                    <a:pt x="7512" y="23810"/>
                    <a:pt x="7886" y="23516"/>
                    <a:pt x="8234" y="23204"/>
                  </a:cubicBezTo>
                  <a:cubicBezTo>
                    <a:pt x="9394" y="22169"/>
                    <a:pt x="10348" y="20867"/>
                    <a:pt x="11267" y="19618"/>
                  </a:cubicBezTo>
                  <a:cubicBezTo>
                    <a:pt x="11651" y="19091"/>
                    <a:pt x="12043" y="18556"/>
                    <a:pt x="12454" y="18039"/>
                  </a:cubicBezTo>
                  <a:cubicBezTo>
                    <a:pt x="12623" y="17816"/>
                    <a:pt x="12793" y="17610"/>
                    <a:pt x="12953" y="17423"/>
                  </a:cubicBezTo>
                  <a:cubicBezTo>
                    <a:pt x="14336" y="15799"/>
                    <a:pt x="16549" y="13864"/>
                    <a:pt x="19252" y="13864"/>
                  </a:cubicBezTo>
                  <a:lnTo>
                    <a:pt x="19278" y="13864"/>
                  </a:lnTo>
                  <a:cubicBezTo>
                    <a:pt x="20269" y="13864"/>
                    <a:pt x="21250" y="14140"/>
                    <a:pt x="22196" y="14399"/>
                  </a:cubicBezTo>
                  <a:cubicBezTo>
                    <a:pt x="22891" y="14595"/>
                    <a:pt x="23614" y="14791"/>
                    <a:pt x="24328" y="14881"/>
                  </a:cubicBezTo>
                  <a:cubicBezTo>
                    <a:pt x="24607" y="14919"/>
                    <a:pt x="24877" y="14937"/>
                    <a:pt x="25141" y="14937"/>
                  </a:cubicBezTo>
                  <a:cubicBezTo>
                    <a:pt x="25306" y="14937"/>
                    <a:pt x="25469" y="14930"/>
                    <a:pt x="25630" y="14916"/>
                  </a:cubicBezTo>
                  <a:cubicBezTo>
                    <a:pt x="27504" y="14765"/>
                    <a:pt x="28993" y="13658"/>
                    <a:pt x="29912" y="12757"/>
                  </a:cubicBezTo>
                  <a:cubicBezTo>
                    <a:pt x="30706" y="11981"/>
                    <a:pt x="31366" y="11107"/>
                    <a:pt x="32062" y="10179"/>
                  </a:cubicBezTo>
                  <a:cubicBezTo>
                    <a:pt x="32321" y="9831"/>
                    <a:pt x="32589" y="9474"/>
                    <a:pt x="32874" y="9118"/>
                  </a:cubicBezTo>
                  <a:cubicBezTo>
                    <a:pt x="33445" y="8386"/>
                    <a:pt x="34087" y="7655"/>
                    <a:pt x="34783" y="6923"/>
                  </a:cubicBezTo>
                  <a:cubicBezTo>
                    <a:pt x="38084" y="3471"/>
                    <a:pt x="42054" y="919"/>
                    <a:pt x="45390" y="98"/>
                  </a:cubicBezTo>
                  <a:lnTo>
                    <a:pt x="4537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7"/>
            <p:cNvSpPr/>
            <p:nvPr/>
          </p:nvSpPr>
          <p:spPr>
            <a:xfrm>
              <a:off x="837079" y="2675222"/>
              <a:ext cx="2698947" cy="1563762"/>
            </a:xfrm>
            <a:custGeom>
              <a:rect b="b" l="l" r="r" t="t"/>
              <a:pathLst>
                <a:path extrusionOk="0" h="26041" w="44945">
                  <a:moveTo>
                    <a:pt x="44918" y="0"/>
                  </a:moveTo>
                  <a:cubicBezTo>
                    <a:pt x="41698" y="1044"/>
                    <a:pt x="37924" y="3667"/>
                    <a:pt x="34570" y="7208"/>
                  </a:cubicBezTo>
                  <a:cubicBezTo>
                    <a:pt x="33874" y="7931"/>
                    <a:pt x="33232" y="8663"/>
                    <a:pt x="32643" y="9385"/>
                  </a:cubicBezTo>
                  <a:cubicBezTo>
                    <a:pt x="32402" y="9688"/>
                    <a:pt x="32161" y="9992"/>
                    <a:pt x="31929" y="10286"/>
                  </a:cubicBezTo>
                  <a:cubicBezTo>
                    <a:pt x="31189" y="11241"/>
                    <a:pt x="30475" y="12142"/>
                    <a:pt x="29628" y="12927"/>
                  </a:cubicBezTo>
                  <a:cubicBezTo>
                    <a:pt x="28298" y="14158"/>
                    <a:pt x="26835" y="14854"/>
                    <a:pt x="25372" y="14961"/>
                  </a:cubicBezTo>
                  <a:cubicBezTo>
                    <a:pt x="25231" y="14973"/>
                    <a:pt x="25090" y="14979"/>
                    <a:pt x="24946" y="14979"/>
                  </a:cubicBezTo>
                  <a:cubicBezTo>
                    <a:pt x="24671" y="14979"/>
                    <a:pt x="24389" y="14957"/>
                    <a:pt x="24096" y="14916"/>
                  </a:cubicBezTo>
                  <a:cubicBezTo>
                    <a:pt x="23392" y="14818"/>
                    <a:pt x="22687" y="14622"/>
                    <a:pt x="22000" y="14426"/>
                  </a:cubicBezTo>
                  <a:cubicBezTo>
                    <a:pt x="21045" y="14158"/>
                    <a:pt x="20064" y="13881"/>
                    <a:pt x="19056" y="13872"/>
                  </a:cubicBezTo>
                  <a:cubicBezTo>
                    <a:pt x="19037" y="13872"/>
                    <a:pt x="19019" y="13872"/>
                    <a:pt x="19000" y="13872"/>
                  </a:cubicBezTo>
                  <a:cubicBezTo>
                    <a:pt x="16278" y="13872"/>
                    <a:pt x="14060" y="15802"/>
                    <a:pt x="12669" y="17423"/>
                  </a:cubicBezTo>
                  <a:cubicBezTo>
                    <a:pt x="12508" y="17619"/>
                    <a:pt x="12339" y="17824"/>
                    <a:pt x="12169" y="18039"/>
                  </a:cubicBezTo>
                  <a:cubicBezTo>
                    <a:pt x="11732" y="18592"/>
                    <a:pt x="11304" y="19180"/>
                    <a:pt x="10893" y="19742"/>
                  </a:cubicBezTo>
                  <a:cubicBezTo>
                    <a:pt x="10019" y="20956"/>
                    <a:pt x="9109" y="22205"/>
                    <a:pt x="8030" y="23222"/>
                  </a:cubicBezTo>
                  <a:cubicBezTo>
                    <a:pt x="7691" y="23534"/>
                    <a:pt x="7325" y="23837"/>
                    <a:pt x="6950" y="24105"/>
                  </a:cubicBezTo>
                  <a:cubicBezTo>
                    <a:pt x="5294" y="25303"/>
                    <a:pt x="3386" y="25944"/>
                    <a:pt x="1600" y="25944"/>
                  </a:cubicBezTo>
                  <a:cubicBezTo>
                    <a:pt x="1058" y="25944"/>
                    <a:pt x="527" y="25885"/>
                    <a:pt x="19" y="25764"/>
                  </a:cubicBezTo>
                  <a:lnTo>
                    <a:pt x="1" y="25853"/>
                  </a:lnTo>
                  <a:cubicBezTo>
                    <a:pt x="509" y="25978"/>
                    <a:pt x="1045" y="26041"/>
                    <a:pt x="1598" y="26041"/>
                  </a:cubicBezTo>
                  <a:cubicBezTo>
                    <a:pt x="3400" y="26041"/>
                    <a:pt x="5336" y="25389"/>
                    <a:pt x="7013" y="24176"/>
                  </a:cubicBezTo>
                  <a:cubicBezTo>
                    <a:pt x="7387" y="23909"/>
                    <a:pt x="7744" y="23605"/>
                    <a:pt x="8092" y="23284"/>
                  </a:cubicBezTo>
                  <a:cubicBezTo>
                    <a:pt x="9181" y="22258"/>
                    <a:pt x="10090" y="21009"/>
                    <a:pt x="10965" y="19805"/>
                  </a:cubicBezTo>
                  <a:cubicBezTo>
                    <a:pt x="11375" y="19234"/>
                    <a:pt x="11803" y="18654"/>
                    <a:pt x="12240" y="18092"/>
                  </a:cubicBezTo>
                  <a:cubicBezTo>
                    <a:pt x="12410" y="17887"/>
                    <a:pt x="12579" y="17682"/>
                    <a:pt x="12740" y="17485"/>
                  </a:cubicBezTo>
                  <a:cubicBezTo>
                    <a:pt x="14114" y="15880"/>
                    <a:pt x="16317" y="13962"/>
                    <a:pt x="19012" y="13962"/>
                  </a:cubicBezTo>
                  <a:lnTo>
                    <a:pt x="19056" y="13962"/>
                  </a:lnTo>
                  <a:cubicBezTo>
                    <a:pt x="20046" y="13979"/>
                    <a:pt x="21028" y="14256"/>
                    <a:pt x="21973" y="14515"/>
                  </a:cubicBezTo>
                  <a:cubicBezTo>
                    <a:pt x="22660" y="14711"/>
                    <a:pt x="23374" y="14916"/>
                    <a:pt x="24079" y="15005"/>
                  </a:cubicBezTo>
                  <a:cubicBezTo>
                    <a:pt x="24403" y="15049"/>
                    <a:pt x="24706" y="15071"/>
                    <a:pt x="25003" y="15071"/>
                  </a:cubicBezTo>
                  <a:cubicBezTo>
                    <a:pt x="25130" y="15071"/>
                    <a:pt x="25255" y="15067"/>
                    <a:pt x="25381" y="15059"/>
                  </a:cubicBezTo>
                  <a:cubicBezTo>
                    <a:pt x="26862" y="14952"/>
                    <a:pt x="28352" y="14238"/>
                    <a:pt x="29690" y="12998"/>
                  </a:cubicBezTo>
                  <a:cubicBezTo>
                    <a:pt x="30546" y="12204"/>
                    <a:pt x="31251" y="11303"/>
                    <a:pt x="32001" y="10349"/>
                  </a:cubicBezTo>
                  <a:cubicBezTo>
                    <a:pt x="32232" y="10054"/>
                    <a:pt x="32473" y="9751"/>
                    <a:pt x="32714" y="9448"/>
                  </a:cubicBezTo>
                  <a:cubicBezTo>
                    <a:pt x="33303" y="8725"/>
                    <a:pt x="33945" y="7994"/>
                    <a:pt x="34632" y="7271"/>
                  </a:cubicBezTo>
                  <a:cubicBezTo>
                    <a:pt x="37987" y="3738"/>
                    <a:pt x="41742" y="1124"/>
                    <a:pt x="44945" y="89"/>
                  </a:cubicBezTo>
                  <a:lnTo>
                    <a:pt x="44918"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37"/>
            <p:cNvSpPr/>
            <p:nvPr/>
          </p:nvSpPr>
          <p:spPr>
            <a:xfrm>
              <a:off x="879413" y="2662371"/>
              <a:ext cx="2672165" cy="1581417"/>
            </a:xfrm>
            <a:custGeom>
              <a:rect b="b" l="l" r="r" t="t"/>
              <a:pathLst>
                <a:path extrusionOk="0" h="26335" w="44499">
                  <a:moveTo>
                    <a:pt x="44463" y="0"/>
                  </a:moveTo>
                  <a:cubicBezTo>
                    <a:pt x="41412" y="1240"/>
                    <a:pt x="37853" y="3917"/>
                    <a:pt x="34436" y="7547"/>
                  </a:cubicBezTo>
                  <a:cubicBezTo>
                    <a:pt x="33749" y="8270"/>
                    <a:pt x="33098" y="9001"/>
                    <a:pt x="32509" y="9706"/>
                  </a:cubicBezTo>
                  <a:cubicBezTo>
                    <a:pt x="32304" y="9947"/>
                    <a:pt x="32107" y="10188"/>
                    <a:pt x="31911" y="10429"/>
                  </a:cubicBezTo>
                  <a:cubicBezTo>
                    <a:pt x="31099" y="11419"/>
                    <a:pt x="30341" y="12356"/>
                    <a:pt x="29413" y="13159"/>
                  </a:cubicBezTo>
                  <a:cubicBezTo>
                    <a:pt x="28066" y="14336"/>
                    <a:pt x="26585" y="15005"/>
                    <a:pt x="25131" y="15095"/>
                  </a:cubicBezTo>
                  <a:cubicBezTo>
                    <a:pt x="25008" y="15103"/>
                    <a:pt x="24884" y="15107"/>
                    <a:pt x="24759" y="15107"/>
                  </a:cubicBezTo>
                  <a:cubicBezTo>
                    <a:pt x="24467" y="15107"/>
                    <a:pt x="24168" y="15085"/>
                    <a:pt x="23855" y="15041"/>
                  </a:cubicBezTo>
                  <a:cubicBezTo>
                    <a:pt x="23160" y="14943"/>
                    <a:pt x="22464" y="14738"/>
                    <a:pt x="21786" y="14541"/>
                  </a:cubicBezTo>
                  <a:cubicBezTo>
                    <a:pt x="20831" y="14274"/>
                    <a:pt x="19850" y="13988"/>
                    <a:pt x="18842" y="13979"/>
                  </a:cubicBezTo>
                  <a:cubicBezTo>
                    <a:pt x="18816" y="13979"/>
                    <a:pt x="18791" y="13979"/>
                    <a:pt x="18766" y="13979"/>
                  </a:cubicBezTo>
                  <a:cubicBezTo>
                    <a:pt x="16044" y="13979"/>
                    <a:pt x="13851" y="15877"/>
                    <a:pt x="12472" y="17476"/>
                  </a:cubicBezTo>
                  <a:cubicBezTo>
                    <a:pt x="12312" y="17673"/>
                    <a:pt x="12142" y="17878"/>
                    <a:pt x="11973" y="18092"/>
                  </a:cubicBezTo>
                  <a:cubicBezTo>
                    <a:pt x="11500" y="18690"/>
                    <a:pt x="11045" y="19323"/>
                    <a:pt x="10608" y="19930"/>
                  </a:cubicBezTo>
                  <a:cubicBezTo>
                    <a:pt x="9769" y="21098"/>
                    <a:pt x="8913" y="22294"/>
                    <a:pt x="7887" y="23293"/>
                  </a:cubicBezTo>
                  <a:cubicBezTo>
                    <a:pt x="7557" y="23623"/>
                    <a:pt x="7209" y="23926"/>
                    <a:pt x="6843" y="24203"/>
                  </a:cubicBezTo>
                  <a:cubicBezTo>
                    <a:pt x="5115" y="25533"/>
                    <a:pt x="3152" y="26248"/>
                    <a:pt x="1297" y="26248"/>
                  </a:cubicBezTo>
                  <a:cubicBezTo>
                    <a:pt x="864" y="26248"/>
                    <a:pt x="436" y="26209"/>
                    <a:pt x="18" y="26130"/>
                  </a:cubicBezTo>
                  <a:lnTo>
                    <a:pt x="1" y="26219"/>
                  </a:lnTo>
                  <a:cubicBezTo>
                    <a:pt x="420" y="26299"/>
                    <a:pt x="857" y="26335"/>
                    <a:pt x="1294" y="26335"/>
                  </a:cubicBezTo>
                  <a:cubicBezTo>
                    <a:pt x="3167" y="26335"/>
                    <a:pt x="5148" y="25612"/>
                    <a:pt x="6896" y="24274"/>
                  </a:cubicBezTo>
                  <a:cubicBezTo>
                    <a:pt x="7262" y="23998"/>
                    <a:pt x="7619" y="23685"/>
                    <a:pt x="7949" y="23355"/>
                  </a:cubicBezTo>
                  <a:cubicBezTo>
                    <a:pt x="8975" y="22356"/>
                    <a:pt x="9840" y="21152"/>
                    <a:pt x="10679" y="19983"/>
                  </a:cubicBezTo>
                  <a:cubicBezTo>
                    <a:pt x="11116" y="19377"/>
                    <a:pt x="11562" y="18743"/>
                    <a:pt x="12035" y="18145"/>
                  </a:cubicBezTo>
                  <a:cubicBezTo>
                    <a:pt x="12205" y="17931"/>
                    <a:pt x="12374" y="17726"/>
                    <a:pt x="12535" y="17539"/>
                  </a:cubicBezTo>
                  <a:cubicBezTo>
                    <a:pt x="13900" y="15951"/>
                    <a:pt x="16085" y="14060"/>
                    <a:pt x="18770" y="14060"/>
                  </a:cubicBezTo>
                  <a:lnTo>
                    <a:pt x="18842" y="14060"/>
                  </a:lnTo>
                  <a:cubicBezTo>
                    <a:pt x="19832" y="14078"/>
                    <a:pt x="20813" y="14354"/>
                    <a:pt x="21759" y="14631"/>
                  </a:cubicBezTo>
                  <a:cubicBezTo>
                    <a:pt x="22437" y="14827"/>
                    <a:pt x="23142" y="15023"/>
                    <a:pt x="23846" y="15121"/>
                  </a:cubicBezTo>
                  <a:cubicBezTo>
                    <a:pt x="24169" y="15172"/>
                    <a:pt x="24473" y="15196"/>
                    <a:pt x="24772" y="15196"/>
                  </a:cubicBezTo>
                  <a:cubicBezTo>
                    <a:pt x="24896" y="15196"/>
                    <a:pt x="25018" y="15192"/>
                    <a:pt x="25140" y="15184"/>
                  </a:cubicBezTo>
                  <a:cubicBezTo>
                    <a:pt x="26612" y="15095"/>
                    <a:pt x="28111" y="14417"/>
                    <a:pt x="29476" y="13230"/>
                  </a:cubicBezTo>
                  <a:cubicBezTo>
                    <a:pt x="30403" y="12418"/>
                    <a:pt x="31171" y="11482"/>
                    <a:pt x="31982" y="10491"/>
                  </a:cubicBezTo>
                  <a:cubicBezTo>
                    <a:pt x="32179" y="10250"/>
                    <a:pt x="32375" y="10010"/>
                    <a:pt x="32571" y="9769"/>
                  </a:cubicBezTo>
                  <a:cubicBezTo>
                    <a:pt x="33160" y="9064"/>
                    <a:pt x="33811" y="8332"/>
                    <a:pt x="34498" y="7601"/>
                  </a:cubicBezTo>
                  <a:cubicBezTo>
                    <a:pt x="37906" y="3988"/>
                    <a:pt x="41457" y="1312"/>
                    <a:pt x="44499" y="80"/>
                  </a:cubicBezTo>
                  <a:lnTo>
                    <a:pt x="44463"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7"/>
            <p:cNvSpPr/>
            <p:nvPr/>
          </p:nvSpPr>
          <p:spPr>
            <a:xfrm>
              <a:off x="921748" y="2648980"/>
              <a:ext cx="2645383" cy="1600753"/>
            </a:xfrm>
            <a:custGeom>
              <a:rect b="b" l="l" r="r" t="t"/>
              <a:pathLst>
                <a:path extrusionOk="0" h="26657" w="44053">
                  <a:moveTo>
                    <a:pt x="44017" y="0"/>
                  </a:moveTo>
                  <a:cubicBezTo>
                    <a:pt x="40413" y="1793"/>
                    <a:pt x="36746" y="5281"/>
                    <a:pt x="34302" y="7886"/>
                  </a:cubicBezTo>
                  <a:cubicBezTo>
                    <a:pt x="33606" y="8627"/>
                    <a:pt x="32964" y="9349"/>
                    <a:pt x="32366" y="10036"/>
                  </a:cubicBezTo>
                  <a:cubicBezTo>
                    <a:pt x="32214" y="10215"/>
                    <a:pt x="32071" y="10393"/>
                    <a:pt x="31920" y="10563"/>
                  </a:cubicBezTo>
                  <a:cubicBezTo>
                    <a:pt x="31037" y="11597"/>
                    <a:pt x="30207" y="12579"/>
                    <a:pt x="29208" y="13399"/>
                  </a:cubicBezTo>
                  <a:cubicBezTo>
                    <a:pt x="27843" y="14532"/>
                    <a:pt x="26344" y="15166"/>
                    <a:pt x="24890" y="15237"/>
                  </a:cubicBezTo>
                  <a:cubicBezTo>
                    <a:pt x="24795" y="15241"/>
                    <a:pt x="24699" y="15244"/>
                    <a:pt x="24601" y="15244"/>
                  </a:cubicBezTo>
                  <a:cubicBezTo>
                    <a:pt x="24285" y="15244"/>
                    <a:pt x="23955" y="15220"/>
                    <a:pt x="23614" y="15166"/>
                  </a:cubicBezTo>
                  <a:cubicBezTo>
                    <a:pt x="22927" y="15068"/>
                    <a:pt x="22240" y="14863"/>
                    <a:pt x="21562" y="14666"/>
                  </a:cubicBezTo>
                  <a:cubicBezTo>
                    <a:pt x="20617" y="14390"/>
                    <a:pt x="19627" y="14104"/>
                    <a:pt x="18627" y="14086"/>
                  </a:cubicBezTo>
                  <a:lnTo>
                    <a:pt x="18529" y="14086"/>
                  </a:lnTo>
                  <a:cubicBezTo>
                    <a:pt x="15826" y="14086"/>
                    <a:pt x="13641" y="15960"/>
                    <a:pt x="12276" y="17548"/>
                  </a:cubicBezTo>
                  <a:cubicBezTo>
                    <a:pt x="12106" y="17735"/>
                    <a:pt x="11937" y="17940"/>
                    <a:pt x="11776" y="18154"/>
                  </a:cubicBezTo>
                  <a:cubicBezTo>
                    <a:pt x="11259" y="18797"/>
                    <a:pt x="10786" y="19475"/>
                    <a:pt x="10313" y="20135"/>
                  </a:cubicBezTo>
                  <a:cubicBezTo>
                    <a:pt x="9528" y="21250"/>
                    <a:pt x="8707" y="22401"/>
                    <a:pt x="7753" y="23382"/>
                  </a:cubicBezTo>
                  <a:cubicBezTo>
                    <a:pt x="7432" y="23712"/>
                    <a:pt x="7093" y="24024"/>
                    <a:pt x="6736" y="24310"/>
                  </a:cubicBezTo>
                  <a:cubicBezTo>
                    <a:pt x="4946" y="25778"/>
                    <a:pt x="2895" y="26571"/>
                    <a:pt x="969" y="26571"/>
                  </a:cubicBezTo>
                  <a:cubicBezTo>
                    <a:pt x="648" y="26571"/>
                    <a:pt x="330" y="26549"/>
                    <a:pt x="18" y="26504"/>
                  </a:cubicBezTo>
                  <a:lnTo>
                    <a:pt x="0" y="26585"/>
                  </a:lnTo>
                  <a:cubicBezTo>
                    <a:pt x="321" y="26629"/>
                    <a:pt x="643" y="26656"/>
                    <a:pt x="964" y="26656"/>
                  </a:cubicBezTo>
                  <a:cubicBezTo>
                    <a:pt x="2909" y="26656"/>
                    <a:pt x="4987" y="25853"/>
                    <a:pt x="6789" y="24381"/>
                  </a:cubicBezTo>
                  <a:cubicBezTo>
                    <a:pt x="7146" y="24087"/>
                    <a:pt x="7485" y="23775"/>
                    <a:pt x="7815" y="23436"/>
                  </a:cubicBezTo>
                  <a:cubicBezTo>
                    <a:pt x="8770" y="22454"/>
                    <a:pt x="9590" y="21303"/>
                    <a:pt x="10384" y="20179"/>
                  </a:cubicBezTo>
                  <a:cubicBezTo>
                    <a:pt x="10848" y="19528"/>
                    <a:pt x="11330" y="18850"/>
                    <a:pt x="11839" y="18208"/>
                  </a:cubicBezTo>
                  <a:cubicBezTo>
                    <a:pt x="11999" y="17994"/>
                    <a:pt x="12169" y="17789"/>
                    <a:pt x="12338" y="17601"/>
                  </a:cubicBezTo>
                  <a:cubicBezTo>
                    <a:pt x="13687" y="16023"/>
                    <a:pt x="15855" y="14166"/>
                    <a:pt x="18533" y="14166"/>
                  </a:cubicBezTo>
                  <a:cubicBezTo>
                    <a:pt x="18564" y="14166"/>
                    <a:pt x="18596" y="14166"/>
                    <a:pt x="18627" y="14167"/>
                  </a:cubicBezTo>
                  <a:cubicBezTo>
                    <a:pt x="19618" y="14185"/>
                    <a:pt x="20599" y="14470"/>
                    <a:pt x="21545" y="14747"/>
                  </a:cubicBezTo>
                  <a:cubicBezTo>
                    <a:pt x="22214" y="14943"/>
                    <a:pt x="22910" y="15148"/>
                    <a:pt x="23605" y="15246"/>
                  </a:cubicBezTo>
                  <a:cubicBezTo>
                    <a:pt x="23937" y="15299"/>
                    <a:pt x="24265" y="15328"/>
                    <a:pt x="24580" y="15328"/>
                  </a:cubicBezTo>
                  <a:cubicBezTo>
                    <a:pt x="24688" y="15328"/>
                    <a:pt x="24794" y="15324"/>
                    <a:pt x="24899" y="15318"/>
                  </a:cubicBezTo>
                  <a:cubicBezTo>
                    <a:pt x="26371" y="15246"/>
                    <a:pt x="27879" y="14604"/>
                    <a:pt x="29261" y="13462"/>
                  </a:cubicBezTo>
                  <a:cubicBezTo>
                    <a:pt x="30260" y="12641"/>
                    <a:pt x="31099" y="11660"/>
                    <a:pt x="31982" y="10616"/>
                  </a:cubicBezTo>
                  <a:cubicBezTo>
                    <a:pt x="32134" y="10447"/>
                    <a:pt x="32277" y="10268"/>
                    <a:pt x="32428" y="10090"/>
                  </a:cubicBezTo>
                  <a:cubicBezTo>
                    <a:pt x="33017" y="9403"/>
                    <a:pt x="33668" y="8680"/>
                    <a:pt x="34364" y="7949"/>
                  </a:cubicBezTo>
                  <a:cubicBezTo>
                    <a:pt x="36800" y="5344"/>
                    <a:pt x="40457" y="1856"/>
                    <a:pt x="44052" y="72"/>
                  </a:cubicBezTo>
                  <a:lnTo>
                    <a:pt x="44017"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7"/>
            <p:cNvSpPr/>
            <p:nvPr/>
          </p:nvSpPr>
          <p:spPr>
            <a:xfrm>
              <a:off x="964563" y="2635589"/>
              <a:ext cx="2618120" cy="1620569"/>
            </a:xfrm>
            <a:custGeom>
              <a:rect b="b" l="l" r="r" t="t"/>
              <a:pathLst>
                <a:path extrusionOk="0" h="26987" w="43599">
                  <a:moveTo>
                    <a:pt x="43562" y="0"/>
                  </a:moveTo>
                  <a:cubicBezTo>
                    <a:pt x="40957" y="1552"/>
                    <a:pt x="37791" y="4327"/>
                    <a:pt x="34160" y="8234"/>
                  </a:cubicBezTo>
                  <a:cubicBezTo>
                    <a:pt x="33464" y="8984"/>
                    <a:pt x="32804" y="9706"/>
                    <a:pt x="32224" y="10366"/>
                  </a:cubicBezTo>
                  <a:lnTo>
                    <a:pt x="31956" y="10670"/>
                  </a:lnTo>
                  <a:cubicBezTo>
                    <a:pt x="30993" y="11767"/>
                    <a:pt x="30083" y="12793"/>
                    <a:pt x="28994" y="13640"/>
                  </a:cubicBezTo>
                  <a:cubicBezTo>
                    <a:pt x="27585" y="14747"/>
                    <a:pt x="26122" y="15326"/>
                    <a:pt x="24641" y="15380"/>
                  </a:cubicBezTo>
                  <a:cubicBezTo>
                    <a:pt x="24561" y="15383"/>
                    <a:pt x="24479" y="15385"/>
                    <a:pt x="24397" y="15385"/>
                  </a:cubicBezTo>
                  <a:cubicBezTo>
                    <a:pt x="24068" y="15385"/>
                    <a:pt x="23724" y="15357"/>
                    <a:pt x="23374" y="15300"/>
                  </a:cubicBezTo>
                  <a:cubicBezTo>
                    <a:pt x="22687" y="15193"/>
                    <a:pt x="22000" y="14987"/>
                    <a:pt x="21340" y="14791"/>
                  </a:cubicBezTo>
                  <a:cubicBezTo>
                    <a:pt x="20394" y="14515"/>
                    <a:pt x="19404" y="14220"/>
                    <a:pt x="18405" y="14193"/>
                  </a:cubicBezTo>
                  <a:cubicBezTo>
                    <a:pt x="18367" y="14193"/>
                    <a:pt x="18329" y="14192"/>
                    <a:pt x="18291" y="14192"/>
                  </a:cubicBezTo>
                  <a:cubicBezTo>
                    <a:pt x="16184" y="14192"/>
                    <a:pt x="13972" y="15402"/>
                    <a:pt x="12062" y="17610"/>
                  </a:cubicBezTo>
                  <a:cubicBezTo>
                    <a:pt x="11902" y="17798"/>
                    <a:pt x="11732" y="18003"/>
                    <a:pt x="11563" y="18217"/>
                  </a:cubicBezTo>
                  <a:cubicBezTo>
                    <a:pt x="11018" y="18904"/>
                    <a:pt x="10510" y="19635"/>
                    <a:pt x="10019" y="20340"/>
                  </a:cubicBezTo>
                  <a:cubicBezTo>
                    <a:pt x="9270" y="21411"/>
                    <a:pt x="8494" y="22517"/>
                    <a:pt x="7611" y="23462"/>
                  </a:cubicBezTo>
                  <a:cubicBezTo>
                    <a:pt x="7289" y="23810"/>
                    <a:pt x="6959" y="24131"/>
                    <a:pt x="6620" y="24426"/>
                  </a:cubicBezTo>
                  <a:cubicBezTo>
                    <a:pt x="4778" y="26025"/>
                    <a:pt x="2622" y="26908"/>
                    <a:pt x="628" y="26908"/>
                  </a:cubicBezTo>
                  <a:cubicBezTo>
                    <a:pt x="420" y="26908"/>
                    <a:pt x="214" y="26898"/>
                    <a:pt x="10" y="26879"/>
                  </a:cubicBezTo>
                  <a:lnTo>
                    <a:pt x="1" y="26950"/>
                  </a:lnTo>
                  <a:cubicBezTo>
                    <a:pt x="206" y="26977"/>
                    <a:pt x="420" y="26986"/>
                    <a:pt x="634" y="26986"/>
                  </a:cubicBezTo>
                  <a:cubicBezTo>
                    <a:pt x="2651" y="26986"/>
                    <a:pt x="4818" y="26094"/>
                    <a:pt x="6674" y="24479"/>
                  </a:cubicBezTo>
                  <a:cubicBezTo>
                    <a:pt x="7013" y="24185"/>
                    <a:pt x="7352" y="23864"/>
                    <a:pt x="7664" y="23516"/>
                  </a:cubicBezTo>
                  <a:cubicBezTo>
                    <a:pt x="8556" y="22561"/>
                    <a:pt x="9332" y="21455"/>
                    <a:pt x="10082" y="20385"/>
                  </a:cubicBezTo>
                  <a:cubicBezTo>
                    <a:pt x="10572" y="19680"/>
                    <a:pt x="11081" y="18948"/>
                    <a:pt x="11625" y="18261"/>
                  </a:cubicBezTo>
                  <a:cubicBezTo>
                    <a:pt x="11795" y="18056"/>
                    <a:pt x="11955" y="17851"/>
                    <a:pt x="12125" y="17664"/>
                  </a:cubicBezTo>
                  <a:cubicBezTo>
                    <a:pt x="14016" y="15469"/>
                    <a:pt x="16202" y="14274"/>
                    <a:pt x="18289" y="14274"/>
                  </a:cubicBezTo>
                  <a:lnTo>
                    <a:pt x="18396" y="14274"/>
                  </a:lnTo>
                  <a:cubicBezTo>
                    <a:pt x="19395" y="14300"/>
                    <a:pt x="20377" y="14586"/>
                    <a:pt x="21322" y="14863"/>
                  </a:cubicBezTo>
                  <a:cubicBezTo>
                    <a:pt x="21982" y="15068"/>
                    <a:pt x="22678" y="15264"/>
                    <a:pt x="23365" y="15380"/>
                  </a:cubicBezTo>
                  <a:cubicBezTo>
                    <a:pt x="23726" y="15431"/>
                    <a:pt x="24087" y="15465"/>
                    <a:pt x="24433" y="15465"/>
                  </a:cubicBezTo>
                  <a:cubicBezTo>
                    <a:pt x="24506" y="15465"/>
                    <a:pt x="24578" y="15463"/>
                    <a:pt x="24650" y="15460"/>
                  </a:cubicBezTo>
                  <a:cubicBezTo>
                    <a:pt x="26140" y="15407"/>
                    <a:pt x="27612" y="14818"/>
                    <a:pt x="29039" y="13703"/>
                  </a:cubicBezTo>
                  <a:cubicBezTo>
                    <a:pt x="30136" y="12855"/>
                    <a:pt x="31046" y="11820"/>
                    <a:pt x="32010" y="10723"/>
                  </a:cubicBezTo>
                  <a:lnTo>
                    <a:pt x="32277" y="10420"/>
                  </a:lnTo>
                  <a:cubicBezTo>
                    <a:pt x="32866" y="9760"/>
                    <a:pt x="33517" y="9037"/>
                    <a:pt x="34213" y="8288"/>
                  </a:cubicBezTo>
                  <a:cubicBezTo>
                    <a:pt x="37844" y="4380"/>
                    <a:pt x="41002" y="1615"/>
                    <a:pt x="43598" y="72"/>
                  </a:cubicBezTo>
                  <a:lnTo>
                    <a:pt x="43562"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7"/>
            <p:cNvSpPr/>
            <p:nvPr/>
          </p:nvSpPr>
          <p:spPr>
            <a:xfrm>
              <a:off x="1006898" y="2622739"/>
              <a:ext cx="2591818" cy="1640926"/>
            </a:xfrm>
            <a:custGeom>
              <a:rect b="b" l="l" r="r" t="t"/>
              <a:pathLst>
                <a:path extrusionOk="0" h="27326" w="43161">
                  <a:moveTo>
                    <a:pt x="43116" y="0"/>
                  </a:moveTo>
                  <a:cubicBezTo>
                    <a:pt x="40145" y="2088"/>
                    <a:pt x="36854" y="5504"/>
                    <a:pt x="34026" y="8573"/>
                  </a:cubicBezTo>
                  <a:cubicBezTo>
                    <a:pt x="33437" y="9215"/>
                    <a:pt x="32750" y="9956"/>
                    <a:pt x="32081" y="10687"/>
                  </a:cubicBezTo>
                  <a:lnTo>
                    <a:pt x="32036" y="10732"/>
                  </a:lnTo>
                  <a:cubicBezTo>
                    <a:pt x="30984" y="11901"/>
                    <a:pt x="29975" y="12998"/>
                    <a:pt x="28780" y="13881"/>
                  </a:cubicBezTo>
                  <a:cubicBezTo>
                    <a:pt x="27353" y="14925"/>
                    <a:pt x="25881" y="15478"/>
                    <a:pt x="24400" y="15514"/>
                  </a:cubicBezTo>
                  <a:cubicBezTo>
                    <a:pt x="24350" y="15515"/>
                    <a:pt x="24301" y="15515"/>
                    <a:pt x="24250" y="15515"/>
                  </a:cubicBezTo>
                  <a:cubicBezTo>
                    <a:pt x="23893" y="15515"/>
                    <a:pt x="23516" y="15487"/>
                    <a:pt x="23133" y="15424"/>
                  </a:cubicBezTo>
                  <a:cubicBezTo>
                    <a:pt x="22464" y="15308"/>
                    <a:pt x="21777" y="15103"/>
                    <a:pt x="21126" y="14907"/>
                  </a:cubicBezTo>
                  <a:cubicBezTo>
                    <a:pt x="20171" y="14622"/>
                    <a:pt x="19190" y="14327"/>
                    <a:pt x="18182" y="14300"/>
                  </a:cubicBezTo>
                  <a:cubicBezTo>
                    <a:pt x="18135" y="14299"/>
                    <a:pt x="18088" y="14299"/>
                    <a:pt x="18042" y="14299"/>
                  </a:cubicBezTo>
                  <a:cubicBezTo>
                    <a:pt x="15226" y="14299"/>
                    <a:pt x="12972" y="16400"/>
                    <a:pt x="11866" y="17664"/>
                  </a:cubicBezTo>
                  <a:cubicBezTo>
                    <a:pt x="11696" y="17860"/>
                    <a:pt x="11536" y="18056"/>
                    <a:pt x="11366" y="18270"/>
                  </a:cubicBezTo>
                  <a:cubicBezTo>
                    <a:pt x="10786" y="19011"/>
                    <a:pt x="10242" y="19796"/>
                    <a:pt x="9716" y="20554"/>
                  </a:cubicBezTo>
                  <a:cubicBezTo>
                    <a:pt x="9020" y="21571"/>
                    <a:pt x="8288" y="22624"/>
                    <a:pt x="7477" y="23543"/>
                  </a:cubicBezTo>
                  <a:cubicBezTo>
                    <a:pt x="7164" y="23890"/>
                    <a:pt x="6843" y="24221"/>
                    <a:pt x="6513" y="24524"/>
                  </a:cubicBezTo>
                  <a:cubicBezTo>
                    <a:pt x="4598" y="26295"/>
                    <a:pt x="2410" y="27253"/>
                    <a:pt x="330" y="27253"/>
                  </a:cubicBezTo>
                  <a:cubicBezTo>
                    <a:pt x="220" y="27253"/>
                    <a:pt x="110" y="27250"/>
                    <a:pt x="1" y="27245"/>
                  </a:cubicBezTo>
                  <a:lnTo>
                    <a:pt x="1" y="27316"/>
                  </a:lnTo>
                  <a:cubicBezTo>
                    <a:pt x="117" y="27316"/>
                    <a:pt x="233" y="27325"/>
                    <a:pt x="340" y="27325"/>
                  </a:cubicBezTo>
                  <a:cubicBezTo>
                    <a:pt x="2436" y="27325"/>
                    <a:pt x="4631" y="26353"/>
                    <a:pt x="6558" y="24577"/>
                  </a:cubicBezTo>
                  <a:cubicBezTo>
                    <a:pt x="6888" y="24274"/>
                    <a:pt x="7218" y="23935"/>
                    <a:pt x="7530" y="23587"/>
                  </a:cubicBezTo>
                  <a:cubicBezTo>
                    <a:pt x="8351" y="22668"/>
                    <a:pt x="9073" y="21607"/>
                    <a:pt x="9778" y="20590"/>
                  </a:cubicBezTo>
                  <a:cubicBezTo>
                    <a:pt x="10296" y="19831"/>
                    <a:pt x="10840" y="19046"/>
                    <a:pt x="11420" y="18315"/>
                  </a:cubicBezTo>
                  <a:cubicBezTo>
                    <a:pt x="11589" y="18101"/>
                    <a:pt x="11759" y="17904"/>
                    <a:pt x="11919" y="17717"/>
                  </a:cubicBezTo>
                  <a:cubicBezTo>
                    <a:pt x="13016" y="16454"/>
                    <a:pt x="15252" y="14370"/>
                    <a:pt x="18042" y="14370"/>
                  </a:cubicBezTo>
                  <a:cubicBezTo>
                    <a:pt x="18088" y="14370"/>
                    <a:pt x="18135" y="14371"/>
                    <a:pt x="18182" y="14372"/>
                  </a:cubicBezTo>
                  <a:cubicBezTo>
                    <a:pt x="19181" y="14399"/>
                    <a:pt x="20162" y="14693"/>
                    <a:pt x="21108" y="14978"/>
                  </a:cubicBezTo>
                  <a:cubicBezTo>
                    <a:pt x="21759" y="15175"/>
                    <a:pt x="22446" y="15380"/>
                    <a:pt x="23124" y="15496"/>
                  </a:cubicBezTo>
                  <a:cubicBezTo>
                    <a:pt x="23507" y="15558"/>
                    <a:pt x="23891" y="15587"/>
                    <a:pt x="24250" y="15587"/>
                  </a:cubicBezTo>
                  <a:cubicBezTo>
                    <a:pt x="24300" y="15587"/>
                    <a:pt x="24350" y="15586"/>
                    <a:pt x="24400" y="15585"/>
                  </a:cubicBezTo>
                  <a:cubicBezTo>
                    <a:pt x="25890" y="15549"/>
                    <a:pt x="27379" y="14996"/>
                    <a:pt x="28825" y="13935"/>
                  </a:cubicBezTo>
                  <a:cubicBezTo>
                    <a:pt x="30029" y="13051"/>
                    <a:pt x="31028" y="11945"/>
                    <a:pt x="32090" y="10786"/>
                  </a:cubicBezTo>
                  <a:lnTo>
                    <a:pt x="32134" y="10732"/>
                  </a:lnTo>
                  <a:cubicBezTo>
                    <a:pt x="32794" y="10009"/>
                    <a:pt x="33481" y="9260"/>
                    <a:pt x="34079" y="8618"/>
                  </a:cubicBezTo>
                  <a:cubicBezTo>
                    <a:pt x="36907" y="5558"/>
                    <a:pt x="40190" y="2141"/>
                    <a:pt x="43161" y="54"/>
                  </a:cubicBezTo>
                  <a:lnTo>
                    <a:pt x="43116"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7"/>
            <p:cNvSpPr/>
            <p:nvPr/>
          </p:nvSpPr>
          <p:spPr>
            <a:xfrm>
              <a:off x="1049233" y="2609348"/>
              <a:ext cx="2565036" cy="1662304"/>
            </a:xfrm>
            <a:custGeom>
              <a:rect b="b" l="l" r="r" t="t"/>
              <a:pathLst>
                <a:path extrusionOk="0" h="27682" w="42715">
                  <a:moveTo>
                    <a:pt x="42670" y="0"/>
                  </a:moveTo>
                  <a:cubicBezTo>
                    <a:pt x="40154" y="2070"/>
                    <a:pt x="37415" y="5067"/>
                    <a:pt x="34516" y="8234"/>
                  </a:cubicBezTo>
                  <a:lnTo>
                    <a:pt x="33892" y="8921"/>
                  </a:lnTo>
                  <a:cubicBezTo>
                    <a:pt x="33312" y="9554"/>
                    <a:pt x="32669" y="10241"/>
                    <a:pt x="31947" y="11017"/>
                  </a:cubicBezTo>
                  <a:cubicBezTo>
                    <a:pt x="30823" y="12213"/>
                    <a:pt x="29788" y="13274"/>
                    <a:pt x="28575" y="14122"/>
                  </a:cubicBezTo>
                  <a:cubicBezTo>
                    <a:pt x="27120" y="15121"/>
                    <a:pt x="25640" y="15639"/>
                    <a:pt x="24159" y="15656"/>
                  </a:cubicBezTo>
                  <a:cubicBezTo>
                    <a:pt x="24118" y="15657"/>
                    <a:pt x="24077" y="15658"/>
                    <a:pt x="24036" y="15658"/>
                  </a:cubicBezTo>
                  <a:cubicBezTo>
                    <a:pt x="23671" y="15658"/>
                    <a:pt x="23286" y="15622"/>
                    <a:pt x="22901" y="15558"/>
                  </a:cubicBezTo>
                  <a:cubicBezTo>
                    <a:pt x="22232" y="15442"/>
                    <a:pt x="21554" y="15228"/>
                    <a:pt x="20911" y="15032"/>
                  </a:cubicBezTo>
                  <a:cubicBezTo>
                    <a:pt x="19957" y="14746"/>
                    <a:pt x="18976" y="14443"/>
                    <a:pt x="17967" y="14407"/>
                  </a:cubicBezTo>
                  <a:lnTo>
                    <a:pt x="17798" y="14407"/>
                  </a:lnTo>
                  <a:cubicBezTo>
                    <a:pt x="14997" y="14407"/>
                    <a:pt x="12758" y="16477"/>
                    <a:pt x="11669" y="17735"/>
                  </a:cubicBezTo>
                  <a:cubicBezTo>
                    <a:pt x="11500" y="17922"/>
                    <a:pt x="11330" y="18127"/>
                    <a:pt x="11170" y="18333"/>
                  </a:cubicBezTo>
                  <a:cubicBezTo>
                    <a:pt x="10545" y="19118"/>
                    <a:pt x="9974" y="19965"/>
                    <a:pt x="9421" y="20777"/>
                  </a:cubicBezTo>
                  <a:cubicBezTo>
                    <a:pt x="8770" y="21740"/>
                    <a:pt x="8092" y="22740"/>
                    <a:pt x="7334" y="23632"/>
                  </a:cubicBezTo>
                  <a:cubicBezTo>
                    <a:pt x="7039" y="23980"/>
                    <a:pt x="6727" y="24319"/>
                    <a:pt x="6406" y="24631"/>
                  </a:cubicBezTo>
                  <a:cubicBezTo>
                    <a:pt x="4443" y="26558"/>
                    <a:pt x="2186" y="27619"/>
                    <a:pt x="36" y="27619"/>
                  </a:cubicBezTo>
                  <a:lnTo>
                    <a:pt x="0" y="27619"/>
                  </a:lnTo>
                  <a:lnTo>
                    <a:pt x="0" y="27682"/>
                  </a:lnTo>
                  <a:lnTo>
                    <a:pt x="36" y="27682"/>
                  </a:lnTo>
                  <a:cubicBezTo>
                    <a:pt x="2204" y="27682"/>
                    <a:pt x="4479" y="26620"/>
                    <a:pt x="6450" y="24684"/>
                  </a:cubicBezTo>
                  <a:cubicBezTo>
                    <a:pt x="6772" y="24363"/>
                    <a:pt x="7084" y="24024"/>
                    <a:pt x="7387" y="23667"/>
                  </a:cubicBezTo>
                  <a:cubicBezTo>
                    <a:pt x="8145" y="22775"/>
                    <a:pt x="8823" y="21776"/>
                    <a:pt x="9475" y="20813"/>
                  </a:cubicBezTo>
                  <a:cubicBezTo>
                    <a:pt x="10028" y="20001"/>
                    <a:pt x="10599" y="19162"/>
                    <a:pt x="11223" y="18368"/>
                  </a:cubicBezTo>
                  <a:cubicBezTo>
                    <a:pt x="11384" y="18163"/>
                    <a:pt x="11553" y="17967"/>
                    <a:pt x="11714" y="17771"/>
                  </a:cubicBezTo>
                  <a:cubicBezTo>
                    <a:pt x="12797" y="16530"/>
                    <a:pt x="15019" y="14476"/>
                    <a:pt x="17792" y="14476"/>
                  </a:cubicBezTo>
                  <a:cubicBezTo>
                    <a:pt x="17850" y="14476"/>
                    <a:pt x="17909" y="14477"/>
                    <a:pt x="17967" y="14479"/>
                  </a:cubicBezTo>
                  <a:cubicBezTo>
                    <a:pt x="18967" y="14506"/>
                    <a:pt x="19939" y="14809"/>
                    <a:pt x="20894" y="15094"/>
                  </a:cubicBezTo>
                  <a:cubicBezTo>
                    <a:pt x="21545" y="15300"/>
                    <a:pt x="22214" y="15505"/>
                    <a:pt x="22892" y="15621"/>
                  </a:cubicBezTo>
                  <a:cubicBezTo>
                    <a:pt x="23320" y="15692"/>
                    <a:pt x="23748" y="15728"/>
                    <a:pt x="24159" y="15728"/>
                  </a:cubicBezTo>
                  <a:cubicBezTo>
                    <a:pt x="25648" y="15710"/>
                    <a:pt x="27147" y="15184"/>
                    <a:pt x="28610" y="14175"/>
                  </a:cubicBezTo>
                  <a:cubicBezTo>
                    <a:pt x="29832" y="13328"/>
                    <a:pt x="30867" y="12266"/>
                    <a:pt x="31991" y="11062"/>
                  </a:cubicBezTo>
                  <a:cubicBezTo>
                    <a:pt x="32723" y="10286"/>
                    <a:pt x="33356" y="9599"/>
                    <a:pt x="33936" y="8966"/>
                  </a:cubicBezTo>
                  <a:lnTo>
                    <a:pt x="34570" y="8279"/>
                  </a:lnTo>
                  <a:cubicBezTo>
                    <a:pt x="37460" y="5112"/>
                    <a:pt x="40199" y="2114"/>
                    <a:pt x="42714" y="54"/>
                  </a:cubicBezTo>
                  <a:lnTo>
                    <a:pt x="42670" y="0"/>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7"/>
            <p:cNvSpPr/>
            <p:nvPr/>
          </p:nvSpPr>
          <p:spPr>
            <a:xfrm>
              <a:off x="1091567" y="2596437"/>
              <a:ext cx="2538253" cy="1683802"/>
            </a:xfrm>
            <a:custGeom>
              <a:rect b="b" l="l" r="r" t="t"/>
              <a:pathLst>
                <a:path extrusionOk="0" h="28040" w="42269">
                  <a:moveTo>
                    <a:pt x="42224" y="1"/>
                  </a:moveTo>
                  <a:cubicBezTo>
                    <a:pt x="40484" y="1651"/>
                    <a:pt x="38619" y="3774"/>
                    <a:pt x="36639" y="6014"/>
                  </a:cubicBezTo>
                  <a:cubicBezTo>
                    <a:pt x="35711" y="7075"/>
                    <a:pt x="34748" y="8173"/>
                    <a:pt x="33757" y="9261"/>
                  </a:cubicBezTo>
                  <a:cubicBezTo>
                    <a:pt x="33142" y="9939"/>
                    <a:pt x="32482" y="10635"/>
                    <a:pt x="31804" y="11339"/>
                  </a:cubicBezTo>
                  <a:cubicBezTo>
                    <a:pt x="30831" y="12348"/>
                    <a:pt x="29681" y="13498"/>
                    <a:pt x="28369" y="14355"/>
                  </a:cubicBezTo>
                  <a:cubicBezTo>
                    <a:pt x="26897" y="15309"/>
                    <a:pt x="25398" y="15791"/>
                    <a:pt x="23918" y="15791"/>
                  </a:cubicBezTo>
                  <a:cubicBezTo>
                    <a:pt x="23516" y="15791"/>
                    <a:pt x="23088" y="15755"/>
                    <a:pt x="22660" y="15675"/>
                  </a:cubicBezTo>
                  <a:cubicBezTo>
                    <a:pt x="22000" y="15559"/>
                    <a:pt x="21330" y="15354"/>
                    <a:pt x="20688" y="15149"/>
                  </a:cubicBezTo>
                  <a:cubicBezTo>
                    <a:pt x="19743" y="14854"/>
                    <a:pt x="18761" y="14551"/>
                    <a:pt x="17753" y="14515"/>
                  </a:cubicBezTo>
                  <a:lnTo>
                    <a:pt x="17557" y="14515"/>
                  </a:lnTo>
                  <a:cubicBezTo>
                    <a:pt x="14765" y="14515"/>
                    <a:pt x="12552" y="16549"/>
                    <a:pt x="11464" y="17789"/>
                  </a:cubicBezTo>
                  <a:cubicBezTo>
                    <a:pt x="11303" y="17977"/>
                    <a:pt x="11134" y="18182"/>
                    <a:pt x="10973" y="18387"/>
                  </a:cubicBezTo>
                  <a:cubicBezTo>
                    <a:pt x="10304" y="19226"/>
                    <a:pt x="9697" y="20136"/>
                    <a:pt x="9118" y="21010"/>
                  </a:cubicBezTo>
                  <a:cubicBezTo>
                    <a:pt x="8511" y="21920"/>
                    <a:pt x="7886" y="22856"/>
                    <a:pt x="7200" y="23704"/>
                  </a:cubicBezTo>
                  <a:cubicBezTo>
                    <a:pt x="6905" y="24070"/>
                    <a:pt x="6602" y="24418"/>
                    <a:pt x="6299" y="24739"/>
                  </a:cubicBezTo>
                  <a:cubicBezTo>
                    <a:pt x="4372" y="26746"/>
                    <a:pt x="2132" y="27897"/>
                    <a:pt x="0" y="27986"/>
                  </a:cubicBezTo>
                  <a:lnTo>
                    <a:pt x="0" y="28040"/>
                  </a:lnTo>
                  <a:cubicBezTo>
                    <a:pt x="2150" y="27959"/>
                    <a:pt x="4407" y="26800"/>
                    <a:pt x="6343" y="24775"/>
                  </a:cubicBezTo>
                  <a:cubicBezTo>
                    <a:pt x="6646" y="24453"/>
                    <a:pt x="6950" y="24105"/>
                    <a:pt x="7244" y="23740"/>
                  </a:cubicBezTo>
                  <a:cubicBezTo>
                    <a:pt x="7940" y="22892"/>
                    <a:pt x="8564" y="21947"/>
                    <a:pt x="9171" y="21037"/>
                  </a:cubicBezTo>
                  <a:cubicBezTo>
                    <a:pt x="9751" y="20162"/>
                    <a:pt x="10349" y="19261"/>
                    <a:pt x="11018" y="18423"/>
                  </a:cubicBezTo>
                  <a:cubicBezTo>
                    <a:pt x="11178" y="18218"/>
                    <a:pt x="11348" y="18021"/>
                    <a:pt x="11508" y="17825"/>
                  </a:cubicBezTo>
                  <a:cubicBezTo>
                    <a:pt x="12588" y="16603"/>
                    <a:pt x="14791" y="14569"/>
                    <a:pt x="17557" y="14569"/>
                  </a:cubicBezTo>
                  <a:cubicBezTo>
                    <a:pt x="17619" y="14569"/>
                    <a:pt x="17682" y="14569"/>
                    <a:pt x="17753" y="14578"/>
                  </a:cubicBezTo>
                  <a:cubicBezTo>
                    <a:pt x="18752" y="14605"/>
                    <a:pt x="19725" y="14917"/>
                    <a:pt x="20670" y="15211"/>
                  </a:cubicBezTo>
                  <a:cubicBezTo>
                    <a:pt x="21322" y="15407"/>
                    <a:pt x="21982" y="15613"/>
                    <a:pt x="22651" y="15738"/>
                  </a:cubicBezTo>
                  <a:cubicBezTo>
                    <a:pt x="23088" y="15818"/>
                    <a:pt x="23507" y="15854"/>
                    <a:pt x="23918" y="15854"/>
                  </a:cubicBezTo>
                  <a:cubicBezTo>
                    <a:pt x="25407" y="15854"/>
                    <a:pt x="26915" y="15363"/>
                    <a:pt x="28396" y="14399"/>
                  </a:cubicBezTo>
                  <a:cubicBezTo>
                    <a:pt x="29716" y="13543"/>
                    <a:pt x="30867" y="12392"/>
                    <a:pt x="31848" y="11375"/>
                  </a:cubicBezTo>
                  <a:cubicBezTo>
                    <a:pt x="32526" y="10679"/>
                    <a:pt x="33187" y="9975"/>
                    <a:pt x="33802" y="9297"/>
                  </a:cubicBezTo>
                  <a:cubicBezTo>
                    <a:pt x="34792" y="8208"/>
                    <a:pt x="35756" y="7111"/>
                    <a:pt x="36684" y="6058"/>
                  </a:cubicBezTo>
                  <a:cubicBezTo>
                    <a:pt x="38664" y="3810"/>
                    <a:pt x="40529" y="1696"/>
                    <a:pt x="42268" y="37"/>
                  </a:cubicBezTo>
                  <a:lnTo>
                    <a:pt x="42224"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7"/>
            <p:cNvSpPr/>
            <p:nvPr/>
          </p:nvSpPr>
          <p:spPr>
            <a:xfrm>
              <a:off x="1133902" y="2583046"/>
              <a:ext cx="2511411" cy="1705780"/>
            </a:xfrm>
            <a:custGeom>
              <a:rect b="b" l="l" r="r" t="t"/>
              <a:pathLst>
                <a:path extrusionOk="0" h="28406" w="41822">
                  <a:moveTo>
                    <a:pt x="41777" y="1"/>
                  </a:moveTo>
                  <a:cubicBezTo>
                    <a:pt x="40591" y="1294"/>
                    <a:pt x="39351" y="2802"/>
                    <a:pt x="38039" y="4399"/>
                  </a:cubicBezTo>
                  <a:cubicBezTo>
                    <a:pt x="36639" y="6103"/>
                    <a:pt x="35194" y="7860"/>
                    <a:pt x="33623" y="9600"/>
                  </a:cubicBezTo>
                  <a:cubicBezTo>
                    <a:pt x="32999" y="10296"/>
                    <a:pt x="32339" y="10992"/>
                    <a:pt x="31670" y="11670"/>
                  </a:cubicBezTo>
                  <a:cubicBezTo>
                    <a:pt x="30688" y="12651"/>
                    <a:pt x="29502" y="13775"/>
                    <a:pt x="28155" y="14596"/>
                  </a:cubicBezTo>
                  <a:cubicBezTo>
                    <a:pt x="26692" y="15488"/>
                    <a:pt x="25220" y="15934"/>
                    <a:pt x="23766" y="15934"/>
                  </a:cubicBezTo>
                  <a:lnTo>
                    <a:pt x="23676" y="15934"/>
                  </a:lnTo>
                  <a:cubicBezTo>
                    <a:pt x="23275" y="15934"/>
                    <a:pt x="22847" y="15889"/>
                    <a:pt x="22428" y="15809"/>
                  </a:cubicBezTo>
                  <a:cubicBezTo>
                    <a:pt x="21767" y="15684"/>
                    <a:pt x="21107" y="15479"/>
                    <a:pt x="20474" y="15274"/>
                  </a:cubicBezTo>
                  <a:cubicBezTo>
                    <a:pt x="19528" y="14979"/>
                    <a:pt x="18547" y="14667"/>
                    <a:pt x="17539" y="14622"/>
                  </a:cubicBezTo>
                  <a:lnTo>
                    <a:pt x="17316" y="14622"/>
                  </a:lnTo>
                  <a:cubicBezTo>
                    <a:pt x="14541" y="14622"/>
                    <a:pt x="12347" y="16630"/>
                    <a:pt x="11267" y="17852"/>
                  </a:cubicBezTo>
                  <a:cubicBezTo>
                    <a:pt x="11098" y="18048"/>
                    <a:pt x="10937" y="18244"/>
                    <a:pt x="10768" y="18449"/>
                  </a:cubicBezTo>
                  <a:cubicBezTo>
                    <a:pt x="10063" y="19342"/>
                    <a:pt x="9430" y="20314"/>
                    <a:pt x="8814" y="21251"/>
                  </a:cubicBezTo>
                  <a:cubicBezTo>
                    <a:pt x="8261" y="22107"/>
                    <a:pt x="7690" y="22981"/>
                    <a:pt x="7065" y="23793"/>
                  </a:cubicBezTo>
                  <a:cubicBezTo>
                    <a:pt x="6780" y="24168"/>
                    <a:pt x="6486" y="24516"/>
                    <a:pt x="6191" y="24846"/>
                  </a:cubicBezTo>
                  <a:cubicBezTo>
                    <a:pt x="4862" y="26318"/>
                    <a:pt x="2703" y="28129"/>
                    <a:pt x="0" y="28352"/>
                  </a:cubicBezTo>
                  <a:lnTo>
                    <a:pt x="9" y="28405"/>
                  </a:lnTo>
                  <a:cubicBezTo>
                    <a:pt x="2730" y="28173"/>
                    <a:pt x="4889" y="26362"/>
                    <a:pt x="6227" y="24882"/>
                  </a:cubicBezTo>
                  <a:cubicBezTo>
                    <a:pt x="6530" y="24551"/>
                    <a:pt x="6825" y="24195"/>
                    <a:pt x="7110" y="23820"/>
                  </a:cubicBezTo>
                  <a:cubicBezTo>
                    <a:pt x="7735" y="23017"/>
                    <a:pt x="8306" y="22134"/>
                    <a:pt x="8859" y="21286"/>
                  </a:cubicBezTo>
                  <a:cubicBezTo>
                    <a:pt x="9474" y="20350"/>
                    <a:pt x="10108" y="19377"/>
                    <a:pt x="10812" y="18485"/>
                  </a:cubicBezTo>
                  <a:cubicBezTo>
                    <a:pt x="10973" y="18280"/>
                    <a:pt x="11142" y="18075"/>
                    <a:pt x="11312" y="17887"/>
                  </a:cubicBezTo>
                  <a:cubicBezTo>
                    <a:pt x="12382" y="16678"/>
                    <a:pt x="14563" y="14672"/>
                    <a:pt x="17318" y="14672"/>
                  </a:cubicBezTo>
                  <a:cubicBezTo>
                    <a:pt x="17388" y="14672"/>
                    <a:pt x="17459" y="14673"/>
                    <a:pt x="17530" y="14676"/>
                  </a:cubicBezTo>
                  <a:cubicBezTo>
                    <a:pt x="18538" y="14721"/>
                    <a:pt x="19510" y="15024"/>
                    <a:pt x="20456" y="15327"/>
                  </a:cubicBezTo>
                  <a:cubicBezTo>
                    <a:pt x="21098" y="15532"/>
                    <a:pt x="21758" y="15738"/>
                    <a:pt x="22419" y="15862"/>
                  </a:cubicBezTo>
                  <a:cubicBezTo>
                    <a:pt x="22847" y="15943"/>
                    <a:pt x="23266" y="15987"/>
                    <a:pt x="23676" y="15987"/>
                  </a:cubicBezTo>
                  <a:cubicBezTo>
                    <a:pt x="23705" y="15988"/>
                    <a:pt x="23733" y="15988"/>
                    <a:pt x="23761" y="15988"/>
                  </a:cubicBezTo>
                  <a:cubicBezTo>
                    <a:pt x="25224" y="15988"/>
                    <a:pt x="26711" y="15533"/>
                    <a:pt x="28182" y="14640"/>
                  </a:cubicBezTo>
                  <a:cubicBezTo>
                    <a:pt x="29538" y="13819"/>
                    <a:pt x="30724" y="12695"/>
                    <a:pt x="31705" y="11705"/>
                  </a:cubicBezTo>
                  <a:cubicBezTo>
                    <a:pt x="32383" y="11027"/>
                    <a:pt x="33044" y="10331"/>
                    <a:pt x="33668" y="9636"/>
                  </a:cubicBezTo>
                  <a:cubicBezTo>
                    <a:pt x="35229" y="7896"/>
                    <a:pt x="36683" y="6139"/>
                    <a:pt x="38084" y="4435"/>
                  </a:cubicBezTo>
                  <a:cubicBezTo>
                    <a:pt x="39395" y="2838"/>
                    <a:pt x="40635" y="1330"/>
                    <a:pt x="41822" y="37"/>
                  </a:cubicBezTo>
                  <a:lnTo>
                    <a:pt x="4177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7"/>
            <p:cNvSpPr/>
            <p:nvPr/>
          </p:nvSpPr>
          <p:spPr>
            <a:xfrm>
              <a:off x="1176177" y="2569655"/>
              <a:ext cx="2484148" cy="1728239"/>
            </a:xfrm>
            <a:custGeom>
              <a:rect b="b" l="l" r="r" t="t"/>
              <a:pathLst>
                <a:path extrusionOk="0" h="28780" w="41368">
                  <a:moveTo>
                    <a:pt x="41332" y="1"/>
                  </a:moveTo>
                  <a:cubicBezTo>
                    <a:pt x="40556" y="973"/>
                    <a:pt x="39771" y="2035"/>
                    <a:pt x="38923" y="3150"/>
                  </a:cubicBezTo>
                  <a:cubicBezTo>
                    <a:pt x="37326" y="5282"/>
                    <a:pt x="35507" y="7700"/>
                    <a:pt x="33490" y="9948"/>
                  </a:cubicBezTo>
                  <a:cubicBezTo>
                    <a:pt x="32866" y="10644"/>
                    <a:pt x="32206" y="11339"/>
                    <a:pt x="31528" y="12000"/>
                  </a:cubicBezTo>
                  <a:cubicBezTo>
                    <a:pt x="30172" y="13320"/>
                    <a:pt x="29074" y="14194"/>
                    <a:pt x="27950" y="14836"/>
                  </a:cubicBezTo>
                  <a:cubicBezTo>
                    <a:pt x="26505" y="15666"/>
                    <a:pt x="25042" y="16085"/>
                    <a:pt x="23624" y="16085"/>
                  </a:cubicBezTo>
                  <a:cubicBezTo>
                    <a:pt x="23561" y="16085"/>
                    <a:pt x="23499" y="16076"/>
                    <a:pt x="23436" y="16076"/>
                  </a:cubicBezTo>
                  <a:cubicBezTo>
                    <a:pt x="23035" y="16068"/>
                    <a:pt x="22616" y="16023"/>
                    <a:pt x="22187" y="15943"/>
                  </a:cubicBezTo>
                  <a:cubicBezTo>
                    <a:pt x="21536" y="15809"/>
                    <a:pt x="20885" y="15604"/>
                    <a:pt x="20260" y="15398"/>
                  </a:cubicBezTo>
                  <a:cubicBezTo>
                    <a:pt x="19315" y="15095"/>
                    <a:pt x="18334" y="14783"/>
                    <a:pt x="17317" y="14738"/>
                  </a:cubicBezTo>
                  <a:cubicBezTo>
                    <a:pt x="17233" y="14735"/>
                    <a:pt x="17150" y="14733"/>
                    <a:pt x="17067" y="14733"/>
                  </a:cubicBezTo>
                  <a:cubicBezTo>
                    <a:pt x="14312" y="14733"/>
                    <a:pt x="12137" y="16711"/>
                    <a:pt x="11072" y="17923"/>
                  </a:cubicBezTo>
                  <a:cubicBezTo>
                    <a:pt x="10902" y="18110"/>
                    <a:pt x="10733" y="18307"/>
                    <a:pt x="10572" y="18512"/>
                  </a:cubicBezTo>
                  <a:cubicBezTo>
                    <a:pt x="9814" y="19466"/>
                    <a:pt x="9154" y="20510"/>
                    <a:pt x="8511" y="21518"/>
                  </a:cubicBezTo>
                  <a:cubicBezTo>
                    <a:pt x="8003" y="22303"/>
                    <a:pt x="7486" y="23115"/>
                    <a:pt x="6932" y="23873"/>
                  </a:cubicBezTo>
                  <a:cubicBezTo>
                    <a:pt x="6656" y="24257"/>
                    <a:pt x="6370" y="24623"/>
                    <a:pt x="6085" y="24953"/>
                  </a:cubicBezTo>
                  <a:cubicBezTo>
                    <a:pt x="4782" y="26487"/>
                    <a:pt x="2677" y="28379"/>
                    <a:pt x="1" y="28726"/>
                  </a:cubicBezTo>
                  <a:lnTo>
                    <a:pt x="10" y="28780"/>
                  </a:lnTo>
                  <a:cubicBezTo>
                    <a:pt x="2695" y="28432"/>
                    <a:pt x="4818" y="26523"/>
                    <a:pt x="6121" y="24989"/>
                  </a:cubicBezTo>
                  <a:cubicBezTo>
                    <a:pt x="6406" y="24650"/>
                    <a:pt x="6692" y="24284"/>
                    <a:pt x="6968" y="23900"/>
                  </a:cubicBezTo>
                  <a:cubicBezTo>
                    <a:pt x="7530" y="23142"/>
                    <a:pt x="8048" y="22330"/>
                    <a:pt x="8547" y="21536"/>
                  </a:cubicBezTo>
                  <a:cubicBezTo>
                    <a:pt x="9189" y="20537"/>
                    <a:pt x="9859" y="19493"/>
                    <a:pt x="10608" y="18539"/>
                  </a:cubicBezTo>
                  <a:cubicBezTo>
                    <a:pt x="10768" y="18342"/>
                    <a:pt x="10938" y="18137"/>
                    <a:pt x="11107" y="17950"/>
                  </a:cubicBezTo>
                  <a:cubicBezTo>
                    <a:pt x="12169" y="16754"/>
                    <a:pt x="14328" y="14783"/>
                    <a:pt x="17076" y="14783"/>
                  </a:cubicBezTo>
                  <a:lnTo>
                    <a:pt x="17317" y="14783"/>
                  </a:lnTo>
                  <a:cubicBezTo>
                    <a:pt x="18325" y="14828"/>
                    <a:pt x="19297" y="15140"/>
                    <a:pt x="20243" y="15443"/>
                  </a:cubicBezTo>
                  <a:cubicBezTo>
                    <a:pt x="20876" y="15648"/>
                    <a:pt x="21527" y="15862"/>
                    <a:pt x="22178" y="15987"/>
                  </a:cubicBezTo>
                  <a:cubicBezTo>
                    <a:pt x="22607" y="16068"/>
                    <a:pt x="23026" y="16121"/>
                    <a:pt x="23436" y="16130"/>
                  </a:cubicBezTo>
                  <a:cubicBezTo>
                    <a:pt x="23495" y="16131"/>
                    <a:pt x="23554" y="16132"/>
                    <a:pt x="23613" y="16132"/>
                  </a:cubicBezTo>
                  <a:cubicBezTo>
                    <a:pt x="25055" y="16132"/>
                    <a:pt x="26520" y="15712"/>
                    <a:pt x="27968" y="14881"/>
                  </a:cubicBezTo>
                  <a:cubicBezTo>
                    <a:pt x="29101" y="14230"/>
                    <a:pt x="30207" y="13356"/>
                    <a:pt x="31563" y="12035"/>
                  </a:cubicBezTo>
                  <a:cubicBezTo>
                    <a:pt x="32241" y="11366"/>
                    <a:pt x="32902" y="10679"/>
                    <a:pt x="33526" y="9983"/>
                  </a:cubicBezTo>
                  <a:cubicBezTo>
                    <a:pt x="35542" y="7726"/>
                    <a:pt x="37362" y="5309"/>
                    <a:pt x="38968" y="3177"/>
                  </a:cubicBezTo>
                  <a:cubicBezTo>
                    <a:pt x="39806" y="2062"/>
                    <a:pt x="40600" y="1009"/>
                    <a:pt x="41368" y="37"/>
                  </a:cubicBezTo>
                  <a:lnTo>
                    <a:pt x="4133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7"/>
            <p:cNvSpPr/>
            <p:nvPr/>
          </p:nvSpPr>
          <p:spPr>
            <a:xfrm>
              <a:off x="1218511" y="2556805"/>
              <a:ext cx="2457366" cy="1749677"/>
            </a:xfrm>
            <a:custGeom>
              <a:rect b="b" l="l" r="r" t="t"/>
              <a:pathLst>
                <a:path extrusionOk="0" h="29137" w="40922">
                  <a:moveTo>
                    <a:pt x="40886" y="1"/>
                  </a:moveTo>
                  <a:cubicBezTo>
                    <a:pt x="40413" y="688"/>
                    <a:pt x="39931" y="1392"/>
                    <a:pt x="39423" y="2151"/>
                  </a:cubicBezTo>
                  <a:cubicBezTo>
                    <a:pt x="37683" y="4720"/>
                    <a:pt x="35711" y="7637"/>
                    <a:pt x="33356" y="10287"/>
                  </a:cubicBezTo>
                  <a:cubicBezTo>
                    <a:pt x="32732" y="10991"/>
                    <a:pt x="32072" y="11669"/>
                    <a:pt x="31394" y="12321"/>
                  </a:cubicBezTo>
                  <a:cubicBezTo>
                    <a:pt x="30064" y="13570"/>
                    <a:pt x="28905" y="14444"/>
                    <a:pt x="27736" y="15068"/>
                  </a:cubicBezTo>
                  <a:cubicBezTo>
                    <a:pt x="26304" y="15830"/>
                    <a:pt x="24872" y="16215"/>
                    <a:pt x="23469" y="16215"/>
                  </a:cubicBezTo>
                  <a:cubicBezTo>
                    <a:pt x="23378" y="16215"/>
                    <a:pt x="23287" y="16213"/>
                    <a:pt x="23195" y="16210"/>
                  </a:cubicBezTo>
                  <a:cubicBezTo>
                    <a:pt x="22794" y="16201"/>
                    <a:pt x="22375" y="16148"/>
                    <a:pt x="21955" y="16059"/>
                  </a:cubicBezTo>
                  <a:cubicBezTo>
                    <a:pt x="21304" y="15934"/>
                    <a:pt x="20662" y="15720"/>
                    <a:pt x="20046" y="15514"/>
                  </a:cubicBezTo>
                  <a:cubicBezTo>
                    <a:pt x="19092" y="15211"/>
                    <a:pt x="18110" y="14890"/>
                    <a:pt x="17102" y="14836"/>
                  </a:cubicBezTo>
                  <a:cubicBezTo>
                    <a:pt x="17012" y="14832"/>
                    <a:pt x="16922" y="14830"/>
                    <a:pt x="16833" y="14830"/>
                  </a:cubicBezTo>
                  <a:cubicBezTo>
                    <a:pt x="14088" y="14830"/>
                    <a:pt x="11929" y="16784"/>
                    <a:pt x="10866" y="17977"/>
                  </a:cubicBezTo>
                  <a:cubicBezTo>
                    <a:pt x="10706" y="18164"/>
                    <a:pt x="10536" y="18360"/>
                    <a:pt x="10376" y="18565"/>
                  </a:cubicBezTo>
                  <a:cubicBezTo>
                    <a:pt x="9564" y="19582"/>
                    <a:pt x="8877" y="20697"/>
                    <a:pt x="8199" y="21777"/>
                  </a:cubicBezTo>
                  <a:cubicBezTo>
                    <a:pt x="7753" y="22499"/>
                    <a:pt x="7289" y="23249"/>
                    <a:pt x="6798" y="23954"/>
                  </a:cubicBezTo>
                  <a:cubicBezTo>
                    <a:pt x="6522" y="24346"/>
                    <a:pt x="6245" y="24712"/>
                    <a:pt x="5978" y="25051"/>
                  </a:cubicBezTo>
                  <a:cubicBezTo>
                    <a:pt x="4158" y="27335"/>
                    <a:pt x="2088" y="28726"/>
                    <a:pt x="1" y="29092"/>
                  </a:cubicBezTo>
                  <a:lnTo>
                    <a:pt x="9" y="29137"/>
                  </a:lnTo>
                  <a:cubicBezTo>
                    <a:pt x="2106" y="28771"/>
                    <a:pt x="4185" y="27370"/>
                    <a:pt x="6013" y="25078"/>
                  </a:cubicBezTo>
                  <a:cubicBezTo>
                    <a:pt x="6281" y="24739"/>
                    <a:pt x="6558" y="24364"/>
                    <a:pt x="6834" y="23980"/>
                  </a:cubicBezTo>
                  <a:cubicBezTo>
                    <a:pt x="7325" y="23276"/>
                    <a:pt x="7789" y="22526"/>
                    <a:pt x="8235" y="21804"/>
                  </a:cubicBezTo>
                  <a:cubicBezTo>
                    <a:pt x="8913" y="20724"/>
                    <a:pt x="9600" y="19609"/>
                    <a:pt x="10411" y="18592"/>
                  </a:cubicBezTo>
                  <a:cubicBezTo>
                    <a:pt x="10572" y="18387"/>
                    <a:pt x="10733" y="18191"/>
                    <a:pt x="10902" y="18003"/>
                  </a:cubicBezTo>
                  <a:cubicBezTo>
                    <a:pt x="11956" y="16820"/>
                    <a:pt x="14106" y="14875"/>
                    <a:pt x="16834" y="14875"/>
                  </a:cubicBezTo>
                  <a:cubicBezTo>
                    <a:pt x="16923" y="14875"/>
                    <a:pt x="17012" y="14877"/>
                    <a:pt x="17102" y="14881"/>
                  </a:cubicBezTo>
                  <a:cubicBezTo>
                    <a:pt x="18110" y="14934"/>
                    <a:pt x="19083" y="15247"/>
                    <a:pt x="20028" y="15559"/>
                  </a:cubicBezTo>
                  <a:cubicBezTo>
                    <a:pt x="20653" y="15764"/>
                    <a:pt x="21295" y="15969"/>
                    <a:pt x="21946" y="16103"/>
                  </a:cubicBezTo>
                  <a:cubicBezTo>
                    <a:pt x="22366" y="16192"/>
                    <a:pt x="22785" y="16237"/>
                    <a:pt x="23195" y="16255"/>
                  </a:cubicBezTo>
                  <a:cubicBezTo>
                    <a:pt x="23287" y="16258"/>
                    <a:pt x="23379" y="16260"/>
                    <a:pt x="23471" y="16260"/>
                  </a:cubicBezTo>
                  <a:cubicBezTo>
                    <a:pt x="24882" y="16260"/>
                    <a:pt x="26322" y="15874"/>
                    <a:pt x="27763" y="15104"/>
                  </a:cubicBezTo>
                  <a:cubicBezTo>
                    <a:pt x="28931" y="14480"/>
                    <a:pt x="30091" y="13605"/>
                    <a:pt x="31420" y="12347"/>
                  </a:cubicBezTo>
                  <a:cubicBezTo>
                    <a:pt x="32107" y="11696"/>
                    <a:pt x="32768" y="11018"/>
                    <a:pt x="33392" y="10313"/>
                  </a:cubicBezTo>
                  <a:cubicBezTo>
                    <a:pt x="35738" y="7664"/>
                    <a:pt x="37719" y="4747"/>
                    <a:pt x="39458" y="2177"/>
                  </a:cubicBezTo>
                  <a:cubicBezTo>
                    <a:pt x="39967" y="1419"/>
                    <a:pt x="40449" y="714"/>
                    <a:pt x="40921" y="19"/>
                  </a:cubicBezTo>
                  <a:lnTo>
                    <a:pt x="4088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7"/>
            <p:cNvSpPr/>
            <p:nvPr/>
          </p:nvSpPr>
          <p:spPr>
            <a:xfrm>
              <a:off x="1260846" y="2543414"/>
              <a:ext cx="2430584" cy="1771655"/>
            </a:xfrm>
            <a:custGeom>
              <a:rect b="b" l="l" r="r" t="t"/>
              <a:pathLst>
                <a:path extrusionOk="0" h="29503" w="40476">
                  <a:moveTo>
                    <a:pt x="40448" y="1"/>
                  </a:moveTo>
                  <a:cubicBezTo>
                    <a:pt x="40172" y="447"/>
                    <a:pt x="39904" y="893"/>
                    <a:pt x="39619" y="1375"/>
                  </a:cubicBezTo>
                  <a:cubicBezTo>
                    <a:pt x="37834" y="4336"/>
                    <a:pt x="35818" y="7691"/>
                    <a:pt x="33222" y="10635"/>
                  </a:cubicBezTo>
                  <a:cubicBezTo>
                    <a:pt x="32607" y="11330"/>
                    <a:pt x="31938" y="12008"/>
                    <a:pt x="31251" y="12651"/>
                  </a:cubicBezTo>
                  <a:cubicBezTo>
                    <a:pt x="29957" y="13837"/>
                    <a:pt x="28744" y="14703"/>
                    <a:pt x="27531" y="15309"/>
                  </a:cubicBezTo>
                  <a:cubicBezTo>
                    <a:pt x="26129" y="16006"/>
                    <a:pt x="24736" y="16364"/>
                    <a:pt x="23369" y="16364"/>
                  </a:cubicBezTo>
                  <a:cubicBezTo>
                    <a:pt x="23231" y="16364"/>
                    <a:pt x="23092" y="16360"/>
                    <a:pt x="22954" y="16353"/>
                  </a:cubicBezTo>
                  <a:cubicBezTo>
                    <a:pt x="22553" y="16335"/>
                    <a:pt x="22133" y="16282"/>
                    <a:pt x="21714" y="16192"/>
                  </a:cubicBezTo>
                  <a:cubicBezTo>
                    <a:pt x="21081" y="16059"/>
                    <a:pt x="20438" y="15844"/>
                    <a:pt x="19832" y="15639"/>
                  </a:cubicBezTo>
                  <a:cubicBezTo>
                    <a:pt x="18877" y="15327"/>
                    <a:pt x="17896" y="15006"/>
                    <a:pt x="16888" y="14952"/>
                  </a:cubicBezTo>
                  <a:cubicBezTo>
                    <a:pt x="16785" y="14947"/>
                    <a:pt x="16683" y="14944"/>
                    <a:pt x="16582" y="14944"/>
                  </a:cubicBezTo>
                  <a:cubicBezTo>
                    <a:pt x="13856" y="14944"/>
                    <a:pt x="11719" y="16869"/>
                    <a:pt x="10670" y="18039"/>
                  </a:cubicBezTo>
                  <a:cubicBezTo>
                    <a:pt x="10500" y="18226"/>
                    <a:pt x="10340" y="18432"/>
                    <a:pt x="10179" y="18628"/>
                  </a:cubicBezTo>
                  <a:cubicBezTo>
                    <a:pt x="9314" y="19707"/>
                    <a:pt x="8591" y="20912"/>
                    <a:pt x="7887" y="22062"/>
                  </a:cubicBezTo>
                  <a:cubicBezTo>
                    <a:pt x="7494" y="22722"/>
                    <a:pt x="7084" y="23392"/>
                    <a:pt x="6664" y="24034"/>
                  </a:cubicBezTo>
                  <a:cubicBezTo>
                    <a:pt x="6388" y="24444"/>
                    <a:pt x="6129" y="24810"/>
                    <a:pt x="5870" y="25167"/>
                  </a:cubicBezTo>
                  <a:cubicBezTo>
                    <a:pt x="4068" y="27567"/>
                    <a:pt x="2097" y="29012"/>
                    <a:pt x="0" y="29467"/>
                  </a:cubicBezTo>
                  <a:lnTo>
                    <a:pt x="9" y="29502"/>
                  </a:lnTo>
                  <a:cubicBezTo>
                    <a:pt x="2115" y="29047"/>
                    <a:pt x="4095" y="27593"/>
                    <a:pt x="5897" y="25185"/>
                  </a:cubicBezTo>
                  <a:cubicBezTo>
                    <a:pt x="6165" y="24837"/>
                    <a:pt x="6423" y="24462"/>
                    <a:pt x="6691" y="24061"/>
                  </a:cubicBezTo>
                  <a:cubicBezTo>
                    <a:pt x="7119" y="23418"/>
                    <a:pt x="7530" y="22740"/>
                    <a:pt x="7922" y="22089"/>
                  </a:cubicBezTo>
                  <a:cubicBezTo>
                    <a:pt x="8627" y="20929"/>
                    <a:pt x="9350" y="19734"/>
                    <a:pt x="10206" y="18655"/>
                  </a:cubicBezTo>
                  <a:cubicBezTo>
                    <a:pt x="10367" y="18449"/>
                    <a:pt x="10527" y="18253"/>
                    <a:pt x="10697" y="18066"/>
                  </a:cubicBezTo>
                  <a:cubicBezTo>
                    <a:pt x="11746" y="16896"/>
                    <a:pt x="13865" y="14980"/>
                    <a:pt x="16582" y="14980"/>
                  </a:cubicBezTo>
                  <a:cubicBezTo>
                    <a:pt x="16683" y="14980"/>
                    <a:pt x="16785" y="14983"/>
                    <a:pt x="16888" y="14988"/>
                  </a:cubicBezTo>
                  <a:cubicBezTo>
                    <a:pt x="17896" y="15042"/>
                    <a:pt x="18868" y="15363"/>
                    <a:pt x="19814" y="15675"/>
                  </a:cubicBezTo>
                  <a:cubicBezTo>
                    <a:pt x="20429" y="15880"/>
                    <a:pt x="21072" y="16094"/>
                    <a:pt x="21705" y="16228"/>
                  </a:cubicBezTo>
                  <a:cubicBezTo>
                    <a:pt x="22124" y="16317"/>
                    <a:pt x="22544" y="16371"/>
                    <a:pt x="22954" y="16389"/>
                  </a:cubicBezTo>
                  <a:cubicBezTo>
                    <a:pt x="23092" y="16396"/>
                    <a:pt x="23231" y="16400"/>
                    <a:pt x="23369" y="16400"/>
                  </a:cubicBezTo>
                  <a:cubicBezTo>
                    <a:pt x="24737" y="16400"/>
                    <a:pt x="26139" y="16041"/>
                    <a:pt x="27548" y="15345"/>
                  </a:cubicBezTo>
                  <a:cubicBezTo>
                    <a:pt x="28762" y="14738"/>
                    <a:pt x="29984" y="13864"/>
                    <a:pt x="31277" y="12677"/>
                  </a:cubicBezTo>
                  <a:cubicBezTo>
                    <a:pt x="31964" y="12035"/>
                    <a:pt x="32633" y="11357"/>
                    <a:pt x="33249" y="10661"/>
                  </a:cubicBezTo>
                  <a:cubicBezTo>
                    <a:pt x="35854" y="7708"/>
                    <a:pt x="37870" y="4354"/>
                    <a:pt x="39645" y="1392"/>
                  </a:cubicBezTo>
                  <a:cubicBezTo>
                    <a:pt x="39931" y="920"/>
                    <a:pt x="40207" y="465"/>
                    <a:pt x="40475" y="19"/>
                  </a:cubicBezTo>
                  <a:lnTo>
                    <a:pt x="40448"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7"/>
            <p:cNvSpPr/>
            <p:nvPr/>
          </p:nvSpPr>
          <p:spPr>
            <a:xfrm>
              <a:off x="1303181" y="2530023"/>
              <a:ext cx="2403741" cy="1794174"/>
            </a:xfrm>
            <a:custGeom>
              <a:rect b="b" l="l" r="r" t="t"/>
              <a:pathLst>
                <a:path extrusionOk="0" h="29878" w="40029">
                  <a:moveTo>
                    <a:pt x="40002" y="1"/>
                  </a:moveTo>
                  <a:cubicBezTo>
                    <a:pt x="39868" y="259"/>
                    <a:pt x="39725" y="518"/>
                    <a:pt x="39592" y="777"/>
                  </a:cubicBezTo>
                  <a:cubicBezTo>
                    <a:pt x="37843" y="4078"/>
                    <a:pt x="35854" y="7815"/>
                    <a:pt x="33088" y="10982"/>
                  </a:cubicBezTo>
                  <a:cubicBezTo>
                    <a:pt x="32473" y="11678"/>
                    <a:pt x="31813" y="12356"/>
                    <a:pt x="31108" y="12981"/>
                  </a:cubicBezTo>
                  <a:cubicBezTo>
                    <a:pt x="29841" y="14114"/>
                    <a:pt x="28592" y="14952"/>
                    <a:pt x="27316" y="15550"/>
                  </a:cubicBezTo>
                  <a:cubicBezTo>
                    <a:pt x="25938" y="16188"/>
                    <a:pt x="24574" y="16513"/>
                    <a:pt x="23242" y="16513"/>
                  </a:cubicBezTo>
                  <a:cubicBezTo>
                    <a:pt x="23065" y="16513"/>
                    <a:pt x="22889" y="16507"/>
                    <a:pt x="22713" y="16496"/>
                  </a:cubicBezTo>
                  <a:cubicBezTo>
                    <a:pt x="22303" y="16469"/>
                    <a:pt x="21892" y="16415"/>
                    <a:pt x="21473" y="16326"/>
                  </a:cubicBezTo>
                  <a:cubicBezTo>
                    <a:pt x="20849" y="16183"/>
                    <a:pt x="20215" y="15978"/>
                    <a:pt x="19609" y="15773"/>
                  </a:cubicBezTo>
                  <a:cubicBezTo>
                    <a:pt x="18663" y="15452"/>
                    <a:pt x="17682" y="15122"/>
                    <a:pt x="16673" y="15059"/>
                  </a:cubicBezTo>
                  <a:cubicBezTo>
                    <a:pt x="16567" y="15053"/>
                    <a:pt x="16461" y="15050"/>
                    <a:pt x="16354" y="15050"/>
                  </a:cubicBezTo>
                  <a:cubicBezTo>
                    <a:pt x="15333" y="15050"/>
                    <a:pt x="14300" y="15321"/>
                    <a:pt x="13275" y="15862"/>
                  </a:cubicBezTo>
                  <a:cubicBezTo>
                    <a:pt x="12293" y="16380"/>
                    <a:pt x="11321" y="17156"/>
                    <a:pt x="10473" y="18110"/>
                  </a:cubicBezTo>
                  <a:cubicBezTo>
                    <a:pt x="10304" y="18298"/>
                    <a:pt x="10134" y="18494"/>
                    <a:pt x="9974" y="18690"/>
                  </a:cubicBezTo>
                  <a:cubicBezTo>
                    <a:pt x="9064" y="19841"/>
                    <a:pt x="8306" y="21126"/>
                    <a:pt x="7574" y="22375"/>
                  </a:cubicBezTo>
                  <a:cubicBezTo>
                    <a:pt x="7235" y="22954"/>
                    <a:pt x="6887" y="23552"/>
                    <a:pt x="6521" y="24123"/>
                  </a:cubicBezTo>
                  <a:cubicBezTo>
                    <a:pt x="6263" y="24542"/>
                    <a:pt x="6013" y="24917"/>
                    <a:pt x="5763" y="25274"/>
                  </a:cubicBezTo>
                  <a:cubicBezTo>
                    <a:pt x="4015" y="27763"/>
                    <a:pt x="2070" y="29297"/>
                    <a:pt x="0" y="29841"/>
                  </a:cubicBezTo>
                  <a:lnTo>
                    <a:pt x="9" y="29877"/>
                  </a:lnTo>
                  <a:cubicBezTo>
                    <a:pt x="2088" y="29333"/>
                    <a:pt x="4032" y="27790"/>
                    <a:pt x="5790" y="25292"/>
                  </a:cubicBezTo>
                  <a:cubicBezTo>
                    <a:pt x="6040" y="24935"/>
                    <a:pt x="6289" y="24560"/>
                    <a:pt x="6548" y="24141"/>
                  </a:cubicBezTo>
                  <a:cubicBezTo>
                    <a:pt x="6914" y="23561"/>
                    <a:pt x="7262" y="22963"/>
                    <a:pt x="7601" y="22383"/>
                  </a:cubicBezTo>
                  <a:cubicBezTo>
                    <a:pt x="8332" y="21143"/>
                    <a:pt x="9091" y="19859"/>
                    <a:pt x="10001" y="18708"/>
                  </a:cubicBezTo>
                  <a:cubicBezTo>
                    <a:pt x="10161" y="18512"/>
                    <a:pt x="10331" y="18316"/>
                    <a:pt x="10491" y="18128"/>
                  </a:cubicBezTo>
                  <a:cubicBezTo>
                    <a:pt x="11529" y="16970"/>
                    <a:pt x="13640" y="15086"/>
                    <a:pt x="16347" y="15086"/>
                  </a:cubicBezTo>
                  <a:cubicBezTo>
                    <a:pt x="16455" y="15086"/>
                    <a:pt x="16564" y="15089"/>
                    <a:pt x="16673" y="15095"/>
                  </a:cubicBezTo>
                  <a:cubicBezTo>
                    <a:pt x="17682" y="15149"/>
                    <a:pt x="18654" y="15479"/>
                    <a:pt x="19600" y="15800"/>
                  </a:cubicBezTo>
                  <a:cubicBezTo>
                    <a:pt x="20206" y="16005"/>
                    <a:pt x="20840" y="16219"/>
                    <a:pt x="21473" y="16353"/>
                  </a:cubicBezTo>
                  <a:cubicBezTo>
                    <a:pt x="21883" y="16442"/>
                    <a:pt x="22303" y="16505"/>
                    <a:pt x="22713" y="16531"/>
                  </a:cubicBezTo>
                  <a:cubicBezTo>
                    <a:pt x="22879" y="16541"/>
                    <a:pt x="23046" y="16546"/>
                    <a:pt x="23213" y="16546"/>
                  </a:cubicBezTo>
                  <a:cubicBezTo>
                    <a:pt x="24556" y="16546"/>
                    <a:pt x="25938" y="16227"/>
                    <a:pt x="27334" y="15577"/>
                  </a:cubicBezTo>
                  <a:cubicBezTo>
                    <a:pt x="28610" y="14979"/>
                    <a:pt x="29859" y="14140"/>
                    <a:pt x="31135" y="12999"/>
                  </a:cubicBezTo>
                  <a:cubicBezTo>
                    <a:pt x="31830" y="12374"/>
                    <a:pt x="32499" y="11705"/>
                    <a:pt x="33115" y="11000"/>
                  </a:cubicBezTo>
                  <a:cubicBezTo>
                    <a:pt x="35881" y="7833"/>
                    <a:pt x="37870" y="4095"/>
                    <a:pt x="39618" y="795"/>
                  </a:cubicBezTo>
                  <a:cubicBezTo>
                    <a:pt x="39752" y="527"/>
                    <a:pt x="39895" y="268"/>
                    <a:pt x="40029" y="19"/>
                  </a:cubicBezTo>
                  <a:lnTo>
                    <a:pt x="4000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7"/>
            <p:cNvSpPr/>
            <p:nvPr/>
          </p:nvSpPr>
          <p:spPr>
            <a:xfrm>
              <a:off x="1345456" y="2516632"/>
              <a:ext cx="2377019" cy="1816092"/>
            </a:xfrm>
            <a:custGeom>
              <a:rect b="b" l="l" r="r" t="t"/>
              <a:pathLst>
                <a:path extrusionOk="0" h="30243" w="39584">
                  <a:moveTo>
                    <a:pt x="39557" y="1"/>
                  </a:moveTo>
                  <a:lnTo>
                    <a:pt x="39405" y="340"/>
                  </a:lnTo>
                  <a:cubicBezTo>
                    <a:pt x="37648" y="4113"/>
                    <a:pt x="35828" y="8012"/>
                    <a:pt x="32955" y="11321"/>
                  </a:cubicBezTo>
                  <a:cubicBezTo>
                    <a:pt x="32349" y="12026"/>
                    <a:pt x="31679" y="12695"/>
                    <a:pt x="30975" y="13302"/>
                  </a:cubicBezTo>
                  <a:cubicBezTo>
                    <a:pt x="29717" y="14390"/>
                    <a:pt x="28423" y="15229"/>
                    <a:pt x="27112" y="15791"/>
                  </a:cubicBezTo>
                  <a:cubicBezTo>
                    <a:pt x="25761" y="16371"/>
                    <a:pt x="24430" y="16663"/>
                    <a:pt x="23130" y="16663"/>
                  </a:cubicBezTo>
                  <a:cubicBezTo>
                    <a:pt x="22910" y="16663"/>
                    <a:pt x="22691" y="16655"/>
                    <a:pt x="22473" y="16638"/>
                  </a:cubicBezTo>
                  <a:cubicBezTo>
                    <a:pt x="22063" y="16612"/>
                    <a:pt x="21652" y="16549"/>
                    <a:pt x="21242" y="16451"/>
                  </a:cubicBezTo>
                  <a:cubicBezTo>
                    <a:pt x="20617" y="16317"/>
                    <a:pt x="19993" y="16103"/>
                    <a:pt x="19395" y="15898"/>
                  </a:cubicBezTo>
                  <a:cubicBezTo>
                    <a:pt x="18450" y="15568"/>
                    <a:pt x="17468" y="15238"/>
                    <a:pt x="16451" y="15175"/>
                  </a:cubicBezTo>
                  <a:cubicBezTo>
                    <a:pt x="16331" y="15168"/>
                    <a:pt x="16210" y="15164"/>
                    <a:pt x="16089" y="15164"/>
                  </a:cubicBezTo>
                  <a:cubicBezTo>
                    <a:pt x="15091" y="15164"/>
                    <a:pt x="14081" y="15426"/>
                    <a:pt x="13070" y="15951"/>
                  </a:cubicBezTo>
                  <a:cubicBezTo>
                    <a:pt x="12089" y="16469"/>
                    <a:pt x="11116" y="17236"/>
                    <a:pt x="10269" y="18173"/>
                  </a:cubicBezTo>
                  <a:cubicBezTo>
                    <a:pt x="10108" y="18360"/>
                    <a:pt x="9939" y="18556"/>
                    <a:pt x="9778" y="18753"/>
                  </a:cubicBezTo>
                  <a:cubicBezTo>
                    <a:pt x="8806" y="19975"/>
                    <a:pt x="8021" y="21358"/>
                    <a:pt x="7263" y="22696"/>
                  </a:cubicBezTo>
                  <a:cubicBezTo>
                    <a:pt x="6977" y="23195"/>
                    <a:pt x="6692" y="23704"/>
                    <a:pt x="6388" y="24203"/>
                  </a:cubicBezTo>
                  <a:cubicBezTo>
                    <a:pt x="6130" y="24640"/>
                    <a:pt x="5889" y="25024"/>
                    <a:pt x="5657" y="25381"/>
                  </a:cubicBezTo>
                  <a:cubicBezTo>
                    <a:pt x="3926" y="28004"/>
                    <a:pt x="2079" y="29583"/>
                    <a:pt x="1" y="30216"/>
                  </a:cubicBezTo>
                  <a:lnTo>
                    <a:pt x="10" y="30243"/>
                  </a:lnTo>
                  <a:cubicBezTo>
                    <a:pt x="1125" y="29904"/>
                    <a:pt x="2204" y="29262"/>
                    <a:pt x="3212" y="28343"/>
                  </a:cubicBezTo>
                  <a:cubicBezTo>
                    <a:pt x="4069" y="27575"/>
                    <a:pt x="4898" y="26585"/>
                    <a:pt x="5675" y="25399"/>
                  </a:cubicBezTo>
                  <a:cubicBezTo>
                    <a:pt x="5915" y="25042"/>
                    <a:pt x="6156" y="24658"/>
                    <a:pt x="6415" y="24221"/>
                  </a:cubicBezTo>
                  <a:cubicBezTo>
                    <a:pt x="6709" y="23722"/>
                    <a:pt x="7004" y="23204"/>
                    <a:pt x="7289" y="22705"/>
                  </a:cubicBezTo>
                  <a:cubicBezTo>
                    <a:pt x="8048" y="21375"/>
                    <a:pt x="8824" y="19993"/>
                    <a:pt x="9796" y="18770"/>
                  </a:cubicBezTo>
                  <a:cubicBezTo>
                    <a:pt x="9957" y="18574"/>
                    <a:pt x="10126" y="18378"/>
                    <a:pt x="10296" y="18191"/>
                  </a:cubicBezTo>
                  <a:cubicBezTo>
                    <a:pt x="12024" y="16276"/>
                    <a:pt x="14120" y="15191"/>
                    <a:pt x="16107" y="15191"/>
                  </a:cubicBezTo>
                  <a:cubicBezTo>
                    <a:pt x="16222" y="15191"/>
                    <a:pt x="16337" y="15195"/>
                    <a:pt x="16451" y="15202"/>
                  </a:cubicBezTo>
                  <a:cubicBezTo>
                    <a:pt x="17468" y="15264"/>
                    <a:pt x="18441" y="15595"/>
                    <a:pt x="19386" y="15916"/>
                  </a:cubicBezTo>
                  <a:cubicBezTo>
                    <a:pt x="19993" y="16130"/>
                    <a:pt x="20608" y="16335"/>
                    <a:pt x="21233" y="16478"/>
                  </a:cubicBezTo>
                  <a:cubicBezTo>
                    <a:pt x="21643" y="16576"/>
                    <a:pt x="22063" y="16638"/>
                    <a:pt x="22473" y="16665"/>
                  </a:cubicBezTo>
                  <a:cubicBezTo>
                    <a:pt x="22691" y="16682"/>
                    <a:pt x="22910" y="16690"/>
                    <a:pt x="23131" y="16690"/>
                  </a:cubicBezTo>
                  <a:cubicBezTo>
                    <a:pt x="24433" y="16690"/>
                    <a:pt x="25770" y="16398"/>
                    <a:pt x="27121" y="15818"/>
                  </a:cubicBezTo>
                  <a:cubicBezTo>
                    <a:pt x="28432" y="15247"/>
                    <a:pt x="29735" y="14408"/>
                    <a:pt x="30993" y="13329"/>
                  </a:cubicBezTo>
                  <a:cubicBezTo>
                    <a:pt x="31697" y="12713"/>
                    <a:pt x="32366" y="12044"/>
                    <a:pt x="32982" y="11339"/>
                  </a:cubicBezTo>
                  <a:cubicBezTo>
                    <a:pt x="35855" y="8030"/>
                    <a:pt x="37665" y="4122"/>
                    <a:pt x="39423" y="349"/>
                  </a:cubicBezTo>
                  <a:lnTo>
                    <a:pt x="39584" y="10"/>
                  </a:lnTo>
                  <a:lnTo>
                    <a:pt x="39557"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7"/>
            <p:cNvSpPr/>
            <p:nvPr/>
          </p:nvSpPr>
          <p:spPr>
            <a:xfrm>
              <a:off x="1387790" y="2503241"/>
              <a:ext cx="2350237" cy="1838070"/>
            </a:xfrm>
            <a:custGeom>
              <a:rect b="b" l="l" r="r" t="t"/>
              <a:pathLst>
                <a:path extrusionOk="0" h="30609" w="39138">
                  <a:moveTo>
                    <a:pt x="39110" y="1"/>
                  </a:moveTo>
                  <a:lnTo>
                    <a:pt x="39102" y="27"/>
                  </a:lnTo>
                  <a:cubicBezTo>
                    <a:pt x="37460" y="4078"/>
                    <a:pt x="35756" y="8261"/>
                    <a:pt x="32821" y="11669"/>
                  </a:cubicBezTo>
                  <a:cubicBezTo>
                    <a:pt x="32214" y="12374"/>
                    <a:pt x="31545" y="13034"/>
                    <a:pt x="30832" y="13632"/>
                  </a:cubicBezTo>
                  <a:cubicBezTo>
                    <a:pt x="29583" y="14685"/>
                    <a:pt x="28262" y="15496"/>
                    <a:pt x="26898" y="16041"/>
                  </a:cubicBezTo>
                  <a:cubicBezTo>
                    <a:pt x="25594" y="16556"/>
                    <a:pt x="24298" y="16816"/>
                    <a:pt x="23032" y="16816"/>
                  </a:cubicBezTo>
                  <a:cubicBezTo>
                    <a:pt x="22764" y="16816"/>
                    <a:pt x="22497" y="16804"/>
                    <a:pt x="22232" y="16781"/>
                  </a:cubicBezTo>
                  <a:cubicBezTo>
                    <a:pt x="21821" y="16745"/>
                    <a:pt x="21411" y="16683"/>
                    <a:pt x="21001" y="16585"/>
                  </a:cubicBezTo>
                  <a:cubicBezTo>
                    <a:pt x="20385" y="16442"/>
                    <a:pt x="19770" y="16228"/>
                    <a:pt x="19181" y="16023"/>
                  </a:cubicBezTo>
                  <a:cubicBezTo>
                    <a:pt x="18235" y="15693"/>
                    <a:pt x="17254" y="15354"/>
                    <a:pt x="16237" y="15282"/>
                  </a:cubicBezTo>
                  <a:cubicBezTo>
                    <a:pt x="16116" y="15275"/>
                    <a:pt x="15995" y="15271"/>
                    <a:pt x="15874" y="15271"/>
                  </a:cubicBezTo>
                  <a:cubicBezTo>
                    <a:pt x="14876" y="15271"/>
                    <a:pt x="13868" y="15532"/>
                    <a:pt x="12874" y="16041"/>
                  </a:cubicBezTo>
                  <a:cubicBezTo>
                    <a:pt x="11883" y="16549"/>
                    <a:pt x="10920" y="17307"/>
                    <a:pt x="10072" y="18235"/>
                  </a:cubicBezTo>
                  <a:cubicBezTo>
                    <a:pt x="9903" y="18423"/>
                    <a:pt x="9742" y="18619"/>
                    <a:pt x="9582" y="18815"/>
                  </a:cubicBezTo>
                  <a:cubicBezTo>
                    <a:pt x="8547" y="20117"/>
                    <a:pt x="7735" y="21598"/>
                    <a:pt x="6950" y="23035"/>
                  </a:cubicBezTo>
                  <a:cubicBezTo>
                    <a:pt x="6727" y="23454"/>
                    <a:pt x="6486" y="23873"/>
                    <a:pt x="6254" y="24293"/>
                  </a:cubicBezTo>
                  <a:cubicBezTo>
                    <a:pt x="6004" y="24739"/>
                    <a:pt x="5773" y="25131"/>
                    <a:pt x="5549" y="25488"/>
                  </a:cubicBezTo>
                  <a:cubicBezTo>
                    <a:pt x="3872" y="28209"/>
                    <a:pt x="2052" y="29877"/>
                    <a:pt x="1" y="30591"/>
                  </a:cubicBezTo>
                  <a:lnTo>
                    <a:pt x="10" y="30609"/>
                  </a:lnTo>
                  <a:cubicBezTo>
                    <a:pt x="2070" y="29895"/>
                    <a:pt x="3881" y="28218"/>
                    <a:pt x="5567" y="25497"/>
                  </a:cubicBezTo>
                  <a:cubicBezTo>
                    <a:pt x="5790" y="25140"/>
                    <a:pt x="6022" y="24747"/>
                    <a:pt x="6272" y="24301"/>
                  </a:cubicBezTo>
                  <a:cubicBezTo>
                    <a:pt x="6504" y="23882"/>
                    <a:pt x="6745" y="23463"/>
                    <a:pt x="6968" y="23044"/>
                  </a:cubicBezTo>
                  <a:cubicBezTo>
                    <a:pt x="7753" y="21616"/>
                    <a:pt x="8565" y="20126"/>
                    <a:pt x="9600" y="18833"/>
                  </a:cubicBezTo>
                  <a:cubicBezTo>
                    <a:pt x="9751" y="18637"/>
                    <a:pt x="9921" y="18440"/>
                    <a:pt x="10090" y="18253"/>
                  </a:cubicBezTo>
                  <a:cubicBezTo>
                    <a:pt x="11809" y="16357"/>
                    <a:pt x="13902" y="15289"/>
                    <a:pt x="15888" y="15289"/>
                  </a:cubicBezTo>
                  <a:cubicBezTo>
                    <a:pt x="16005" y="15289"/>
                    <a:pt x="16121" y="15293"/>
                    <a:pt x="16237" y="15300"/>
                  </a:cubicBezTo>
                  <a:cubicBezTo>
                    <a:pt x="17254" y="15372"/>
                    <a:pt x="18226" y="15711"/>
                    <a:pt x="19172" y="16041"/>
                  </a:cubicBezTo>
                  <a:cubicBezTo>
                    <a:pt x="19770" y="16246"/>
                    <a:pt x="20385" y="16460"/>
                    <a:pt x="21001" y="16603"/>
                  </a:cubicBezTo>
                  <a:cubicBezTo>
                    <a:pt x="21402" y="16701"/>
                    <a:pt x="21821" y="16772"/>
                    <a:pt x="22232" y="16808"/>
                  </a:cubicBezTo>
                  <a:cubicBezTo>
                    <a:pt x="22492" y="16831"/>
                    <a:pt x="22753" y="16842"/>
                    <a:pt x="23016" y="16842"/>
                  </a:cubicBezTo>
                  <a:cubicBezTo>
                    <a:pt x="24287" y="16842"/>
                    <a:pt x="25591" y="16576"/>
                    <a:pt x="26906" y="16058"/>
                  </a:cubicBezTo>
                  <a:cubicBezTo>
                    <a:pt x="28271" y="15514"/>
                    <a:pt x="29592" y="14702"/>
                    <a:pt x="30850" y="13650"/>
                  </a:cubicBezTo>
                  <a:cubicBezTo>
                    <a:pt x="31563" y="13052"/>
                    <a:pt x="32232" y="12392"/>
                    <a:pt x="32839" y="11687"/>
                  </a:cubicBezTo>
                  <a:cubicBezTo>
                    <a:pt x="35774" y="8270"/>
                    <a:pt x="37478" y="4086"/>
                    <a:pt x="39119" y="36"/>
                  </a:cubicBezTo>
                  <a:lnTo>
                    <a:pt x="39137" y="10"/>
                  </a:lnTo>
                  <a:lnTo>
                    <a:pt x="39110"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7"/>
            <p:cNvSpPr/>
            <p:nvPr/>
          </p:nvSpPr>
          <p:spPr>
            <a:xfrm>
              <a:off x="1430125" y="2489850"/>
              <a:ext cx="2322854" cy="1860049"/>
            </a:xfrm>
            <a:custGeom>
              <a:rect b="b" l="l" r="r" t="t"/>
              <a:pathLst>
                <a:path extrusionOk="0" h="30975" w="38682">
                  <a:moveTo>
                    <a:pt x="38673" y="1"/>
                  </a:moveTo>
                  <a:cubicBezTo>
                    <a:pt x="37255" y="4015"/>
                    <a:pt x="35649" y="8556"/>
                    <a:pt x="32687" y="12017"/>
                  </a:cubicBezTo>
                  <a:cubicBezTo>
                    <a:pt x="30004" y="15163"/>
                    <a:pt x="26352" y="16971"/>
                    <a:pt x="22924" y="16971"/>
                  </a:cubicBezTo>
                  <a:cubicBezTo>
                    <a:pt x="22191" y="16971"/>
                    <a:pt x="21469" y="16888"/>
                    <a:pt x="20769" y="16719"/>
                  </a:cubicBezTo>
                  <a:cubicBezTo>
                    <a:pt x="20153" y="16567"/>
                    <a:pt x="19546" y="16353"/>
                    <a:pt x="18966" y="16148"/>
                  </a:cubicBezTo>
                  <a:cubicBezTo>
                    <a:pt x="18021" y="15809"/>
                    <a:pt x="17040" y="15470"/>
                    <a:pt x="16023" y="15398"/>
                  </a:cubicBezTo>
                  <a:cubicBezTo>
                    <a:pt x="15884" y="15388"/>
                    <a:pt x="15745" y="15383"/>
                    <a:pt x="15605" y="15383"/>
                  </a:cubicBezTo>
                  <a:cubicBezTo>
                    <a:pt x="14519" y="15383"/>
                    <a:pt x="13421" y="15691"/>
                    <a:pt x="12338" y="16308"/>
                  </a:cubicBezTo>
                  <a:cubicBezTo>
                    <a:pt x="11259" y="16915"/>
                    <a:pt x="10242" y="17807"/>
                    <a:pt x="9385" y="18877"/>
                  </a:cubicBezTo>
                  <a:cubicBezTo>
                    <a:pt x="8279" y="20260"/>
                    <a:pt x="7441" y="21857"/>
                    <a:pt x="6638" y="23400"/>
                  </a:cubicBezTo>
                  <a:cubicBezTo>
                    <a:pt x="6254" y="24123"/>
                    <a:pt x="5861" y="24881"/>
                    <a:pt x="5442" y="25595"/>
                  </a:cubicBezTo>
                  <a:cubicBezTo>
                    <a:pt x="3810" y="28414"/>
                    <a:pt x="2034" y="30171"/>
                    <a:pt x="0" y="30965"/>
                  </a:cubicBezTo>
                  <a:lnTo>
                    <a:pt x="9" y="30974"/>
                  </a:lnTo>
                  <a:cubicBezTo>
                    <a:pt x="1124" y="30537"/>
                    <a:pt x="2186" y="29806"/>
                    <a:pt x="3149" y="28780"/>
                  </a:cubicBezTo>
                  <a:cubicBezTo>
                    <a:pt x="3952" y="27932"/>
                    <a:pt x="4711" y="26897"/>
                    <a:pt x="5460" y="25604"/>
                  </a:cubicBezTo>
                  <a:cubicBezTo>
                    <a:pt x="5870" y="24881"/>
                    <a:pt x="6263" y="24132"/>
                    <a:pt x="6647" y="23409"/>
                  </a:cubicBezTo>
                  <a:cubicBezTo>
                    <a:pt x="7458" y="21866"/>
                    <a:pt x="8297" y="20269"/>
                    <a:pt x="9394" y="18886"/>
                  </a:cubicBezTo>
                  <a:cubicBezTo>
                    <a:pt x="11152" y="16683"/>
                    <a:pt x="13462" y="15398"/>
                    <a:pt x="15639" y="15398"/>
                  </a:cubicBezTo>
                  <a:cubicBezTo>
                    <a:pt x="15764" y="15398"/>
                    <a:pt x="15898" y="15398"/>
                    <a:pt x="16023" y="15407"/>
                  </a:cubicBezTo>
                  <a:cubicBezTo>
                    <a:pt x="17040" y="15479"/>
                    <a:pt x="18012" y="15826"/>
                    <a:pt x="18958" y="16165"/>
                  </a:cubicBezTo>
                  <a:cubicBezTo>
                    <a:pt x="19546" y="16371"/>
                    <a:pt x="20153" y="16585"/>
                    <a:pt x="20760" y="16727"/>
                  </a:cubicBezTo>
                  <a:cubicBezTo>
                    <a:pt x="21468" y="16899"/>
                    <a:pt x="22198" y="16984"/>
                    <a:pt x="22941" y="16984"/>
                  </a:cubicBezTo>
                  <a:cubicBezTo>
                    <a:pt x="24361" y="16984"/>
                    <a:pt x="25829" y="16673"/>
                    <a:pt x="27281" y="16058"/>
                  </a:cubicBezTo>
                  <a:cubicBezTo>
                    <a:pt x="28298" y="15630"/>
                    <a:pt x="29288" y="15059"/>
                    <a:pt x="30216" y="14355"/>
                  </a:cubicBezTo>
                  <a:cubicBezTo>
                    <a:pt x="31126" y="13677"/>
                    <a:pt x="31964" y="12891"/>
                    <a:pt x="32705" y="12026"/>
                  </a:cubicBezTo>
                  <a:cubicBezTo>
                    <a:pt x="34016" y="10492"/>
                    <a:pt x="35167" y="8627"/>
                    <a:pt x="36229" y="6326"/>
                  </a:cubicBezTo>
                  <a:cubicBezTo>
                    <a:pt x="37192" y="4229"/>
                    <a:pt x="37986" y="1990"/>
                    <a:pt x="38682" y="10"/>
                  </a:cubicBezTo>
                  <a:lnTo>
                    <a:pt x="38673"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1" name="Google Shape;4731;p37"/>
          <p:cNvSpPr/>
          <p:nvPr/>
        </p:nvSpPr>
        <p:spPr>
          <a:xfrm>
            <a:off x="-895000" y="45549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7"/>
          <p:cNvSpPr/>
          <p:nvPr/>
        </p:nvSpPr>
        <p:spPr>
          <a:xfrm>
            <a:off x="3230363" y="44960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7"/>
          <p:cNvSpPr/>
          <p:nvPr/>
        </p:nvSpPr>
        <p:spPr>
          <a:xfrm>
            <a:off x="1088638" y="42758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7"/>
          <p:cNvSpPr/>
          <p:nvPr/>
        </p:nvSpPr>
        <p:spPr>
          <a:xfrm>
            <a:off x="5990238" y="48479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7"/>
          <p:cNvSpPr/>
          <p:nvPr/>
        </p:nvSpPr>
        <p:spPr>
          <a:xfrm>
            <a:off x="7733625" y="42510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7"/>
          <p:cNvSpPr/>
          <p:nvPr/>
        </p:nvSpPr>
        <p:spPr>
          <a:xfrm>
            <a:off x="1448925" y="48526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7"/>
          <p:cNvSpPr/>
          <p:nvPr/>
        </p:nvSpPr>
        <p:spPr>
          <a:xfrm>
            <a:off x="4385063" y="49442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8" name="Google Shape;4738;p37"/>
          <p:cNvGrpSpPr/>
          <p:nvPr/>
        </p:nvGrpSpPr>
        <p:grpSpPr>
          <a:xfrm>
            <a:off x="367100" y="3395913"/>
            <a:ext cx="37200" cy="2435125"/>
            <a:chOff x="367100" y="2392375"/>
            <a:chExt cx="37200" cy="2435125"/>
          </a:xfrm>
        </p:grpSpPr>
        <p:sp>
          <p:nvSpPr>
            <p:cNvPr id="4739" name="Google Shape;4739;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37"/>
          <p:cNvGrpSpPr/>
          <p:nvPr/>
        </p:nvGrpSpPr>
        <p:grpSpPr>
          <a:xfrm>
            <a:off x="1496950" y="4733550"/>
            <a:ext cx="37200" cy="833425"/>
            <a:chOff x="367100" y="2392375"/>
            <a:chExt cx="37200" cy="833425"/>
          </a:xfrm>
        </p:grpSpPr>
        <p:sp>
          <p:nvSpPr>
            <p:cNvPr id="4742" name="Google Shape;4742;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37"/>
          <p:cNvGrpSpPr/>
          <p:nvPr/>
        </p:nvGrpSpPr>
        <p:grpSpPr>
          <a:xfrm>
            <a:off x="995688" y="4724625"/>
            <a:ext cx="37200" cy="1232425"/>
            <a:chOff x="367100" y="2392375"/>
            <a:chExt cx="37200" cy="1232425"/>
          </a:xfrm>
        </p:grpSpPr>
        <p:sp>
          <p:nvSpPr>
            <p:cNvPr id="4745" name="Google Shape;4745;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37"/>
          <p:cNvGrpSpPr/>
          <p:nvPr/>
        </p:nvGrpSpPr>
        <p:grpSpPr>
          <a:xfrm>
            <a:off x="1733350" y="4695513"/>
            <a:ext cx="37200" cy="833425"/>
            <a:chOff x="367100" y="2392375"/>
            <a:chExt cx="37200" cy="833425"/>
          </a:xfrm>
        </p:grpSpPr>
        <p:sp>
          <p:nvSpPr>
            <p:cNvPr id="4748" name="Google Shape;4748;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37"/>
          <p:cNvGrpSpPr/>
          <p:nvPr/>
        </p:nvGrpSpPr>
        <p:grpSpPr>
          <a:xfrm>
            <a:off x="8607850" y="3557063"/>
            <a:ext cx="37200" cy="2435125"/>
            <a:chOff x="367100" y="2392375"/>
            <a:chExt cx="37200" cy="2435125"/>
          </a:xfrm>
        </p:grpSpPr>
        <p:sp>
          <p:nvSpPr>
            <p:cNvPr id="4751" name="Google Shape;4751;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37"/>
          <p:cNvGrpSpPr/>
          <p:nvPr/>
        </p:nvGrpSpPr>
        <p:grpSpPr>
          <a:xfrm>
            <a:off x="658425" y="4576075"/>
            <a:ext cx="37200" cy="1232425"/>
            <a:chOff x="367100" y="2392375"/>
            <a:chExt cx="37200" cy="1232425"/>
          </a:xfrm>
        </p:grpSpPr>
        <p:sp>
          <p:nvSpPr>
            <p:cNvPr id="4754" name="Google Shape;4754;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37"/>
          <p:cNvGrpSpPr/>
          <p:nvPr/>
        </p:nvGrpSpPr>
        <p:grpSpPr>
          <a:xfrm>
            <a:off x="3527900" y="5000325"/>
            <a:ext cx="37200" cy="833425"/>
            <a:chOff x="367100" y="2392375"/>
            <a:chExt cx="37200" cy="833425"/>
          </a:xfrm>
        </p:grpSpPr>
        <p:sp>
          <p:nvSpPr>
            <p:cNvPr id="4757" name="Google Shape;4757;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37"/>
          <p:cNvGrpSpPr/>
          <p:nvPr/>
        </p:nvGrpSpPr>
        <p:grpSpPr>
          <a:xfrm>
            <a:off x="2347800" y="4836313"/>
            <a:ext cx="37200" cy="833425"/>
            <a:chOff x="367100" y="2392375"/>
            <a:chExt cx="37200" cy="833425"/>
          </a:xfrm>
        </p:grpSpPr>
        <p:sp>
          <p:nvSpPr>
            <p:cNvPr id="4760" name="Google Shape;4760;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37"/>
          <p:cNvGrpSpPr/>
          <p:nvPr/>
        </p:nvGrpSpPr>
        <p:grpSpPr>
          <a:xfrm>
            <a:off x="7259438" y="4961888"/>
            <a:ext cx="37200" cy="833425"/>
            <a:chOff x="367100" y="2392375"/>
            <a:chExt cx="37200" cy="833425"/>
          </a:xfrm>
        </p:grpSpPr>
        <p:sp>
          <p:nvSpPr>
            <p:cNvPr id="4763" name="Google Shape;4763;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37"/>
          <p:cNvGrpSpPr/>
          <p:nvPr/>
        </p:nvGrpSpPr>
        <p:grpSpPr>
          <a:xfrm>
            <a:off x="5876450" y="5025588"/>
            <a:ext cx="37200" cy="833425"/>
            <a:chOff x="367100" y="2392375"/>
            <a:chExt cx="37200" cy="833425"/>
          </a:xfrm>
        </p:grpSpPr>
        <p:sp>
          <p:nvSpPr>
            <p:cNvPr id="4766" name="Google Shape;4766;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37"/>
          <p:cNvGrpSpPr/>
          <p:nvPr/>
        </p:nvGrpSpPr>
        <p:grpSpPr>
          <a:xfrm>
            <a:off x="5087700" y="4924113"/>
            <a:ext cx="37200" cy="833425"/>
            <a:chOff x="367100" y="2392375"/>
            <a:chExt cx="37200" cy="833425"/>
          </a:xfrm>
        </p:grpSpPr>
        <p:sp>
          <p:nvSpPr>
            <p:cNvPr id="4769" name="Google Shape;4769;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37"/>
          <p:cNvGrpSpPr/>
          <p:nvPr/>
        </p:nvGrpSpPr>
        <p:grpSpPr>
          <a:xfrm>
            <a:off x="6722900" y="5003300"/>
            <a:ext cx="37200" cy="1232425"/>
            <a:chOff x="367100" y="2392375"/>
            <a:chExt cx="37200" cy="1232425"/>
          </a:xfrm>
        </p:grpSpPr>
        <p:sp>
          <p:nvSpPr>
            <p:cNvPr id="4772" name="Google Shape;4772;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37"/>
          <p:cNvGrpSpPr/>
          <p:nvPr/>
        </p:nvGrpSpPr>
        <p:grpSpPr>
          <a:xfrm>
            <a:off x="7961675" y="4576075"/>
            <a:ext cx="37200" cy="833425"/>
            <a:chOff x="367100" y="2392375"/>
            <a:chExt cx="37200" cy="833425"/>
          </a:xfrm>
        </p:grpSpPr>
        <p:sp>
          <p:nvSpPr>
            <p:cNvPr id="4775" name="Google Shape;4775;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37"/>
          <p:cNvGrpSpPr/>
          <p:nvPr/>
        </p:nvGrpSpPr>
        <p:grpSpPr>
          <a:xfrm>
            <a:off x="8312775" y="4639538"/>
            <a:ext cx="37200" cy="833425"/>
            <a:chOff x="367100" y="2392375"/>
            <a:chExt cx="37200" cy="833425"/>
          </a:xfrm>
        </p:grpSpPr>
        <p:sp>
          <p:nvSpPr>
            <p:cNvPr id="4778" name="Google Shape;4778;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37"/>
          <p:cNvGrpSpPr/>
          <p:nvPr/>
        </p:nvGrpSpPr>
        <p:grpSpPr>
          <a:xfrm>
            <a:off x="8994688" y="4376575"/>
            <a:ext cx="37200" cy="1232425"/>
            <a:chOff x="367100" y="2392375"/>
            <a:chExt cx="37200" cy="1232425"/>
          </a:xfrm>
        </p:grpSpPr>
        <p:sp>
          <p:nvSpPr>
            <p:cNvPr id="4781" name="Google Shape;4781;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37"/>
          <p:cNvGrpSpPr/>
          <p:nvPr/>
        </p:nvGrpSpPr>
        <p:grpSpPr>
          <a:xfrm>
            <a:off x="179163" y="4158425"/>
            <a:ext cx="37200" cy="1232425"/>
            <a:chOff x="367100" y="2392375"/>
            <a:chExt cx="37200" cy="1232425"/>
          </a:xfrm>
        </p:grpSpPr>
        <p:sp>
          <p:nvSpPr>
            <p:cNvPr id="4784" name="Google Shape;4784;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37"/>
          <p:cNvGrpSpPr/>
          <p:nvPr/>
        </p:nvGrpSpPr>
        <p:grpSpPr>
          <a:xfrm>
            <a:off x="4435463" y="5076500"/>
            <a:ext cx="37200" cy="833425"/>
            <a:chOff x="367100" y="2392375"/>
            <a:chExt cx="37200" cy="833425"/>
          </a:xfrm>
        </p:grpSpPr>
        <p:sp>
          <p:nvSpPr>
            <p:cNvPr id="4787" name="Google Shape;4787;p3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37"/>
          <p:cNvGrpSpPr/>
          <p:nvPr/>
        </p:nvGrpSpPr>
        <p:grpSpPr>
          <a:xfrm>
            <a:off x="3121763" y="4496025"/>
            <a:ext cx="37200" cy="1232425"/>
            <a:chOff x="367100" y="2392375"/>
            <a:chExt cx="37200" cy="1232425"/>
          </a:xfrm>
        </p:grpSpPr>
        <p:sp>
          <p:nvSpPr>
            <p:cNvPr id="4790" name="Google Shape;4790;p3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37"/>
          <p:cNvGrpSpPr/>
          <p:nvPr/>
        </p:nvGrpSpPr>
        <p:grpSpPr>
          <a:xfrm>
            <a:off x="542463" y="3775225"/>
            <a:ext cx="37200" cy="2435125"/>
            <a:chOff x="367100" y="2392375"/>
            <a:chExt cx="37200" cy="2435125"/>
          </a:xfrm>
        </p:grpSpPr>
        <p:sp>
          <p:nvSpPr>
            <p:cNvPr id="4793" name="Google Shape;4793;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37"/>
          <p:cNvGrpSpPr/>
          <p:nvPr/>
        </p:nvGrpSpPr>
        <p:grpSpPr>
          <a:xfrm>
            <a:off x="5937800" y="4199463"/>
            <a:ext cx="37200" cy="2435125"/>
            <a:chOff x="367100" y="2392375"/>
            <a:chExt cx="37200" cy="2435125"/>
          </a:xfrm>
        </p:grpSpPr>
        <p:sp>
          <p:nvSpPr>
            <p:cNvPr id="4796" name="Google Shape;4796;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8" name="Google Shape;4798;p37"/>
          <p:cNvSpPr/>
          <p:nvPr/>
        </p:nvSpPr>
        <p:spPr>
          <a:xfrm>
            <a:off x="2148550" y="4648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37"/>
          <p:cNvGrpSpPr/>
          <p:nvPr/>
        </p:nvGrpSpPr>
        <p:grpSpPr>
          <a:xfrm>
            <a:off x="8743938" y="3932700"/>
            <a:ext cx="37200" cy="2435125"/>
            <a:chOff x="367100" y="2392375"/>
            <a:chExt cx="37200" cy="2435125"/>
          </a:xfrm>
        </p:grpSpPr>
        <p:sp>
          <p:nvSpPr>
            <p:cNvPr id="4800" name="Google Shape;4800;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37"/>
          <p:cNvGrpSpPr/>
          <p:nvPr/>
        </p:nvGrpSpPr>
        <p:grpSpPr>
          <a:xfrm>
            <a:off x="8880050" y="3093813"/>
            <a:ext cx="37200" cy="2435125"/>
            <a:chOff x="367100" y="2392375"/>
            <a:chExt cx="37200" cy="2435125"/>
          </a:xfrm>
        </p:grpSpPr>
        <p:sp>
          <p:nvSpPr>
            <p:cNvPr id="4803" name="Google Shape;4803;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37"/>
          <p:cNvGrpSpPr/>
          <p:nvPr/>
        </p:nvGrpSpPr>
        <p:grpSpPr>
          <a:xfrm>
            <a:off x="3407038" y="4060475"/>
            <a:ext cx="37200" cy="2435125"/>
            <a:chOff x="367100" y="2392375"/>
            <a:chExt cx="37200" cy="2435125"/>
          </a:xfrm>
        </p:grpSpPr>
        <p:sp>
          <p:nvSpPr>
            <p:cNvPr id="4806" name="Google Shape;4806;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37"/>
          <p:cNvGrpSpPr/>
          <p:nvPr/>
        </p:nvGrpSpPr>
        <p:grpSpPr>
          <a:xfrm>
            <a:off x="5684350" y="4024275"/>
            <a:ext cx="37200" cy="2435125"/>
            <a:chOff x="367100" y="2392375"/>
            <a:chExt cx="37200" cy="2435125"/>
          </a:xfrm>
        </p:grpSpPr>
        <p:sp>
          <p:nvSpPr>
            <p:cNvPr id="4809" name="Google Shape;4809;p3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1" name="Google Shape;4811;p37"/>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7"/>
          <p:cNvSpPr/>
          <p:nvPr/>
        </p:nvSpPr>
        <p:spPr>
          <a:xfrm>
            <a:off x="-378837" y="922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7"/>
          <p:cNvSpPr/>
          <p:nvPr/>
        </p:nvSpPr>
        <p:spPr>
          <a:xfrm>
            <a:off x="8781138" y="1418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817" name="Shape 4817"/>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818" name="Shape 4818"/>
        <p:cNvGrpSpPr/>
        <p:nvPr/>
      </p:nvGrpSpPr>
      <p:grpSpPr>
        <a:xfrm>
          <a:off x="0" y="0"/>
          <a:ext cx="0" cy="0"/>
          <a:chOff x="0" y="0"/>
          <a:chExt cx="0" cy="0"/>
        </a:xfrm>
      </p:grpSpPr>
      <p:sp>
        <p:nvSpPr>
          <p:cNvPr id="4819" name="Google Shape;4819;p4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2" name="Shape 452"/>
        <p:cNvGrpSpPr/>
        <p:nvPr/>
      </p:nvGrpSpPr>
      <p:grpSpPr>
        <a:xfrm>
          <a:off x="0" y="0"/>
          <a:ext cx="0" cy="0"/>
          <a:chOff x="0" y="0"/>
          <a:chExt cx="0" cy="0"/>
        </a:xfrm>
      </p:grpSpPr>
      <p:sp>
        <p:nvSpPr>
          <p:cNvPr id="453" name="Google Shape;453;p5"/>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4" name="Google Shape;454;p5"/>
          <p:cNvSpPr txBox="1"/>
          <p:nvPr>
            <p:ph idx="2" type="title"/>
          </p:nvPr>
        </p:nvSpPr>
        <p:spPr>
          <a:xfrm>
            <a:off x="1187000" y="1924487"/>
            <a:ext cx="27426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0"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5" name="Google Shape;455;p5"/>
          <p:cNvSpPr txBox="1"/>
          <p:nvPr>
            <p:ph idx="3" type="title"/>
          </p:nvPr>
        </p:nvSpPr>
        <p:spPr>
          <a:xfrm>
            <a:off x="5214400" y="1924487"/>
            <a:ext cx="2742600" cy="33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0" sz="2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6" name="Google Shape;456;p5"/>
          <p:cNvSpPr txBox="1"/>
          <p:nvPr>
            <p:ph idx="1" type="subTitle"/>
          </p:nvPr>
        </p:nvSpPr>
        <p:spPr>
          <a:xfrm>
            <a:off x="5332897" y="2249710"/>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7" name="Google Shape;457;p5"/>
          <p:cNvSpPr txBox="1"/>
          <p:nvPr>
            <p:ph idx="4" type="subTitle"/>
          </p:nvPr>
        </p:nvSpPr>
        <p:spPr>
          <a:xfrm>
            <a:off x="1305500" y="2249710"/>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8" name="Google Shape;458;p5"/>
          <p:cNvSpPr/>
          <p:nvPr/>
        </p:nvSpPr>
        <p:spPr>
          <a:xfrm>
            <a:off x="-1008750" y="346520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
          <p:cNvSpPr/>
          <p:nvPr/>
        </p:nvSpPr>
        <p:spPr>
          <a:xfrm>
            <a:off x="3200263" y="39800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
          <p:cNvSpPr/>
          <p:nvPr/>
        </p:nvSpPr>
        <p:spPr>
          <a:xfrm>
            <a:off x="524075" y="4211837"/>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
          <p:cNvSpPr/>
          <p:nvPr/>
        </p:nvSpPr>
        <p:spPr>
          <a:xfrm>
            <a:off x="6039663" y="43980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
          <p:cNvSpPr/>
          <p:nvPr/>
        </p:nvSpPr>
        <p:spPr>
          <a:xfrm>
            <a:off x="8027863" y="32604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5"/>
          <p:cNvGrpSpPr/>
          <p:nvPr/>
        </p:nvGrpSpPr>
        <p:grpSpPr>
          <a:xfrm>
            <a:off x="3357125" y="4013775"/>
            <a:ext cx="7141649" cy="2247459"/>
            <a:chOff x="3025400" y="1754925"/>
            <a:chExt cx="7141649" cy="2247459"/>
          </a:xfrm>
        </p:grpSpPr>
        <p:sp>
          <p:nvSpPr>
            <p:cNvPr id="464" name="Google Shape;464;p5"/>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5"/>
          <p:cNvGrpSpPr/>
          <p:nvPr/>
        </p:nvGrpSpPr>
        <p:grpSpPr>
          <a:xfrm rot="-9787080">
            <a:off x="-2612784" y="3849529"/>
            <a:ext cx="7141613" cy="2247447"/>
            <a:chOff x="3025400" y="1754925"/>
            <a:chExt cx="7141649" cy="2247459"/>
          </a:xfrm>
        </p:grpSpPr>
        <p:sp>
          <p:nvSpPr>
            <p:cNvPr id="492" name="Google Shape;492;p5"/>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 name="Google Shape;519;p5"/>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
          <p:cNvSpPr/>
          <p:nvPr/>
        </p:nvSpPr>
        <p:spPr>
          <a:xfrm>
            <a:off x="88088" y="445225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5"/>
          <p:cNvGrpSpPr/>
          <p:nvPr/>
        </p:nvGrpSpPr>
        <p:grpSpPr>
          <a:xfrm>
            <a:off x="367100" y="3091113"/>
            <a:ext cx="37200" cy="2435125"/>
            <a:chOff x="367100" y="2392375"/>
            <a:chExt cx="37200" cy="2435125"/>
          </a:xfrm>
        </p:grpSpPr>
        <p:sp>
          <p:nvSpPr>
            <p:cNvPr id="523" name="Google Shape;523;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5"/>
          <p:cNvGrpSpPr/>
          <p:nvPr/>
        </p:nvGrpSpPr>
        <p:grpSpPr>
          <a:xfrm>
            <a:off x="881275" y="4834013"/>
            <a:ext cx="37200" cy="833425"/>
            <a:chOff x="367100" y="2392375"/>
            <a:chExt cx="37200" cy="833425"/>
          </a:xfrm>
        </p:grpSpPr>
        <p:sp>
          <p:nvSpPr>
            <p:cNvPr id="526" name="Google Shape;526;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5"/>
          <p:cNvGrpSpPr/>
          <p:nvPr/>
        </p:nvGrpSpPr>
        <p:grpSpPr>
          <a:xfrm>
            <a:off x="2579388" y="4753675"/>
            <a:ext cx="37200" cy="1232425"/>
            <a:chOff x="367100" y="2392375"/>
            <a:chExt cx="37200" cy="1232425"/>
          </a:xfrm>
        </p:grpSpPr>
        <p:sp>
          <p:nvSpPr>
            <p:cNvPr id="529" name="Google Shape;529;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5"/>
          <p:cNvGrpSpPr/>
          <p:nvPr/>
        </p:nvGrpSpPr>
        <p:grpSpPr>
          <a:xfrm>
            <a:off x="1123750" y="4543113"/>
            <a:ext cx="37200" cy="833425"/>
            <a:chOff x="367100" y="2392375"/>
            <a:chExt cx="37200" cy="833425"/>
          </a:xfrm>
        </p:grpSpPr>
        <p:sp>
          <p:nvSpPr>
            <p:cNvPr id="532" name="Google Shape;532;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5"/>
          <p:cNvGrpSpPr/>
          <p:nvPr/>
        </p:nvGrpSpPr>
        <p:grpSpPr>
          <a:xfrm>
            <a:off x="8663900" y="2917463"/>
            <a:ext cx="37200" cy="2435125"/>
            <a:chOff x="367100" y="2392375"/>
            <a:chExt cx="37200" cy="2435125"/>
          </a:xfrm>
        </p:grpSpPr>
        <p:sp>
          <p:nvSpPr>
            <p:cNvPr id="535" name="Google Shape;535;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5"/>
          <p:cNvGrpSpPr/>
          <p:nvPr/>
        </p:nvGrpSpPr>
        <p:grpSpPr>
          <a:xfrm>
            <a:off x="658425" y="4271275"/>
            <a:ext cx="37200" cy="1232425"/>
            <a:chOff x="367100" y="2392375"/>
            <a:chExt cx="37200" cy="1232425"/>
          </a:xfrm>
        </p:grpSpPr>
        <p:sp>
          <p:nvSpPr>
            <p:cNvPr id="538" name="Google Shape;538;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5"/>
          <p:cNvGrpSpPr/>
          <p:nvPr/>
        </p:nvGrpSpPr>
        <p:grpSpPr>
          <a:xfrm>
            <a:off x="3451700" y="4543125"/>
            <a:ext cx="37200" cy="833425"/>
            <a:chOff x="367100" y="2392375"/>
            <a:chExt cx="37200" cy="833425"/>
          </a:xfrm>
        </p:grpSpPr>
        <p:sp>
          <p:nvSpPr>
            <p:cNvPr id="541" name="Google Shape;541;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5"/>
          <p:cNvGrpSpPr/>
          <p:nvPr/>
        </p:nvGrpSpPr>
        <p:grpSpPr>
          <a:xfrm>
            <a:off x="4266113" y="4409325"/>
            <a:ext cx="37200" cy="833425"/>
            <a:chOff x="367100" y="2392375"/>
            <a:chExt cx="37200" cy="833425"/>
          </a:xfrm>
        </p:grpSpPr>
        <p:sp>
          <p:nvSpPr>
            <p:cNvPr id="544" name="Google Shape;544;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5"/>
          <p:cNvGrpSpPr/>
          <p:nvPr/>
        </p:nvGrpSpPr>
        <p:grpSpPr>
          <a:xfrm>
            <a:off x="2119200" y="4683913"/>
            <a:ext cx="37200" cy="833425"/>
            <a:chOff x="367100" y="2392375"/>
            <a:chExt cx="37200" cy="833425"/>
          </a:xfrm>
        </p:grpSpPr>
        <p:sp>
          <p:nvSpPr>
            <p:cNvPr id="547" name="Google Shape;547;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5"/>
          <p:cNvGrpSpPr/>
          <p:nvPr/>
        </p:nvGrpSpPr>
        <p:grpSpPr>
          <a:xfrm>
            <a:off x="7713288" y="4866550"/>
            <a:ext cx="37200" cy="833425"/>
            <a:chOff x="367100" y="2392375"/>
            <a:chExt cx="37200" cy="833425"/>
          </a:xfrm>
        </p:grpSpPr>
        <p:sp>
          <p:nvSpPr>
            <p:cNvPr id="550" name="Google Shape;550;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5"/>
          <p:cNvGrpSpPr/>
          <p:nvPr/>
        </p:nvGrpSpPr>
        <p:grpSpPr>
          <a:xfrm>
            <a:off x="5876450" y="4720788"/>
            <a:ext cx="37200" cy="833425"/>
            <a:chOff x="367100" y="2392375"/>
            <a:chExt cx="37200" cy="833425"/>
          </a:xfrm>
        </p:grpSpPr>
        <p:sp>
          <p:nvSpPr>
            <p:cNvPr id="553" name="Google Shape;553;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5"/>
          <p:cNvGrpSpPr/>
          <p:nvPr/>
        </p:nvGrpSpPr>
        <p:grpSpPr>
          <a:xfrm>
            <a:off x="4541288" y="2941413"/>
            <a:ext cx="37200" cy="2435125"/>
            <a:chOff x="367100" y="2392375"/>
            <a:chExt cx="37200" cy="2435125"/>
          </a:xfrm>
        </p:grpSpPr>
        <p:sp>
          <p:nvSpPr>
            <p:cNvPr id="556" name="Google Shape;556;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5"/>
          <p:cNvGrpSpPr/>
          <p:nvPr/>
        </p:nvGrpSpPr>
        <p:grpSpPr>
          <a:xfrm>
            <a:off x="5316300" y="4543113"/>
            <a:ext cx="37200" cy="833425"/>
            <a:chOff x="367100" y="2392375"/>
            <a:chExt cx="37200" cy="833425"/>
          </a:xfrm>
        </p:grpSpPr>
        <p:sp>
          <p:nvSpPr>
            <p:cNvPr id="559" name="Google Shape;559;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5"/>
          <p:cNvGrpSpPr/>
          <p:nvPr/>
        </p:nvGrpSpPr>
        <p:grpSpPr>
          <a:xfrm>
            <a:off x="6646700" y="4622300"/>
            <a:ext cx="37200" cy="1232425"/>
            <a:chOff x="367100" y="2392375"/>
            <a:chExt cx="37200" cy="1232425"/>
          </a:xfrm>
        </p:grpSpPr>
        <p:sp>
          <p:nvSpPr>
            <p:cNvPr id="562" name="Google Shape;562;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5"/>
          <p:cNvGrpSpPr/>
          <p:nvPr/>
        </p:nvGrpSpPr>
        <p:grpSpPr>
          <a:xfrm>
            <a:off x="8766100" y="4428750"/>
            <a:ext cx="37200" cy="833425"/>
            <a:chOff x="367100" y="2392375"/>
            <a:chExt cx="37200" cy="833425"/>
          </a:xfrm>
        </p:grpSpPr>
        <p:sp>
          <p:nvSpPr>
            <p:cNvPr id="565" name="Google Shape;565;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5"/>
          <p:cNvGrpSpPr/>
          <p:nvPr/>
        </p:nvGrpSpPr>
        <p:grpSpPr>
          <a:xfrm>
            <a:off x="8333088" y="4546963"/>
            <a:ext cx="37200" cy="833425"/>
            <a:chOff x="367100" y="2392375"/>
            <a:chExt cx="37200" cy="833425"/>
          </a:xfrm>
        </p:grpSpPr>
        <p:sp>
          <p:nvSpPr>
            <p:cNvPr id="568" name="Google Shape;568;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5"/>
          <p:cNvGrpSpPr/>
          <p:nvPr/>
        </p:nvGrpSpPr>
        <p:grpSpPr>
          <a:xfrm>
            <a:off x="9008488" y="3926850"/>
            <a:ext cx="37200" cy="1232425"/>
            <a:chOff x="367100" y="2392375"/>
            <a:chExt cx="37200" cy="1232425"/>
          </a:xfrm>
        </p:grpSpPr>
        <p:sp>
          <p:nvSpPr>
            <p:cNvPr id="571" name="Google Shape;571;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5"/>
          <p:cNvSpPr/>
          <p:nvPr/>
        </p:nvSpPr>
        <p:spPr>
          <a:xfrm>
            <a:off x="7556900" y="4776200"/>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5"/>
          <p:cNvGrpSpPr/>
          <p:nvPr/>
        </p:nvGrpSpPr>
        <p:grpSpPr>
          <a:xfrm>
            <a:off x="179163" y="3853625"/>
            <a:ext cx="37200" cy="1232425"/>
            <a:chOff x="367100" y="2392375"/>
            <a:chExt cx="37200" cy="1232425"/>
          </a:xfrm>
        </p:grpSpPr>
        <p:sp>
          <p:nvSpPr>
            <p:cNvPr id="576" name="Google Shape;576;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5"/>
          <p:cNvGrpSpPr/>
          <p:nvPr/>
        </p:nvGrpSpPr>
        <p:grpSpPr>
          <a:xfrm>
            <a:off x="4664063" y="4543100"/>
            <a:ext cx="37200" cy="833425"/>
            <a:chOff x="367100" y="2392375"/>
            <a:chExt cx="37200" cy="833425"/>
          </a:xfrm>
        </p:grpSpPr>
        <p:sp>
          <p:nvSpPr>
            <p:cNvPr id="579" name="Google Shape;579;p5"/>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5"/>
          <p:cNvGrpSpPr/>
          <p:nvPr/>
        </p:nvGrpSpPr>
        <p:grpSpPr>
          <a:xfrm>
            <a:off x="4908325" y="3692475"/>
            <a:ext cx="37200" cy="1232425"/>
            <a:chOff x="367100" y="2392375"/>
            <a:chExt cx="37200" cy="1232425"/>
          </a:xfrm>
        </p:grpSpPr>
        <p:sp>
          <p:nvSpPr>
            <p:cNvPr id="582" name="Google Shape;582;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5"/>
          <p:cNvGrpSpPr/>
          <p:nvPr/>
        </p:nvGrpSpPr>
        <p:grpSpPr>
          <a:xfrm>
            <a:off x="4126138" y="3438925"/>
            <a:ext cx="37200" cy="2435125"/>
            <a:chOff x="367100" y="2392375"/>
            <a:chExt cx="37200" cy="2435125"/>
          </a:xfrm>
        </p:grpSpPr>
        <p:sp>
          <p:nvSpPr>
            <p:cNvPr id="585" name="Google Shape;585;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5"/>
          <p:cNvGrpSpPr/>
          <p:nvPr/>
        </p:nvGrpSpPr>
        <p:grpSpPr>
          <a:xfrm>
            <a:off x="4786188" y="3919938"/>
            <a:ext cx="37200" cy="2435125"/>
            <a:chOff x="367100" y="2392375"/>
            <a:chExt cx="37200" cy="2435125"/>
          </a:xfrm>
        </p:grpSpPr>
        <p:sp>
          <p:nvSpPr>
            <p:cNvPr id="588" name="Google Shape;588;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5"/>
          <p:cNvGrpSpPr/>
          <p:nvPr/>
        </p:nvGrpSpPr>
        <p:grpSpPr>
          <a:xfrm>
            <a:off x="4465100" y="2587988"/>
            <a:ext cx="37200" cy="2435125"/>
            <a:chOff x="367100" y="2392375"/>
            <a:chExt cx="37200" cy="2435125"/>
          </a:xfrm>
        </p:grpSpPr>
        <p:sp>
          <p:nvSpPr>
            <p:cNvPr id="591" name="Google Shape;591;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5"/>
          <p:cNvGrpSpPr/>
          <p:nvPr/>
        </p:nvGrpSpPr>
        <p:grpSpPr>
          <a:xfrm>
            <a:off x="4403713" y="3987888"/>
            <a:ext cx="37200" cy="1232425"/>
            <a:chOff x="367100" y="2392375"/>
            <a:chExt cx="37200" cy="1232425"/>
          </a:xfrm>
        </p:grpSpPr>
        <p:sp>
          <p:nvSpPr>
            <p:cNvPr id="594" name="Google Shape;594;p5"/>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5"/>
          <p:cNvGrpSpPr/>
          <p:nvPr/>
        </p:nvGrpSpPr>
        <p:grpSpPr>
          <a:xfrm>
            <a:off x="555025" y="2785188"/>
            <a:ext cx="37200" cy="2435125"/>
            <a:chOff x="367100" y="2392375"/>
            <a:chExt cx="37200" cy="2435125"/>
          </a:xfrm>
        </p:grpSpPr>
        <p:sp>
          <p:nvSpPr>
            <p:cNvPr id="597" name="Google Shape;597;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5"/>
          <p:cNvGrpSpPr/>
          <p:nvPr/>
        </p:nvGrpSpPr>
        <p:grpSpPr>
          <a:xfrm>
            <a:off x="8498500" y="3532275"/>
            <a:ext cx="37200" cy="2435125"/>
            <a:chOff x="367100" y="2392375"/>
            <a:chExt cx="37200" cy="2435125"/>
          </a:xfrm>
        </p:grpSpPr>
        <p:sp>
          <p:nvSpPr>
            <p:cNvPr id="600" name="Google Shape;600;p5"/>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2" name="Shape 602"/>
        <p:cNvGrpSpPr/>
        <p:nvPr/>
      </p:nvGrpSpPr>
      <p:grpSpPr>
        <a:xfrm>
          <a:off x="0" y="0"/>
          <a:ext cx="0" cy="0"/>
          <a:chOff x="0" y="0"/>
          <a:chExt cx="0" cy="0"/>
        </a:xfrm>
      </p:grpSpPr>
      <p:sp>
        <p:nvSpPr>
          <p:cNvPr id="603" name="Google Shape;603;p6"/>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a:off x="4175563" y="5043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
          <p:cNvSpPr/>
          <p:nvPr/>
        </p:nvSpPr>
        <p:spPr>
          <a:xfrm>
            <a:off x="466413" y="4393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6"/>
          <p:cNvGrpSpPr/>
          <p:nvPr/>
        </p:nvGrpSpPr>
        <p:grpSpPr>
          <a:xfrm>
            <a:off x="367100" y="3776913"/>
            <a:ext cx="37200" cy="2435125"/>
            <a:chOff x="367100" y="2392375"/>
            <a:chExt cx="37200" cy="2435125"/>
          </a:xfrm>
        </p:grpSpPr>
        <p:sp>
          <p:nvSpPr>
            <p:cNvPr id="607" name="Google Shape;607;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6"/>
          <p:cNvGrpSpPr/>
          <p:nvPr/>
        </p:nvGrpSpPr>
        <p:grpSpPr>
          <a:xfrm>
            <a:off x="728875" y="4834013"/>
            <a:ext cx="37200" cy="833425"/>
            <a:chOff x="367100" y="2392375"/>
            <a:chExt cx="37200" cy="833425"/>
          </a:xfrm>
        </p:grpSpPr>
        <p:sp>
          <p:nvSpPr>
            <p:cNvPr id="610" name="Google Shape;61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6"/>
          <p:cNvGrpSpPr/>
          <p:nvPr/>
        </p:nvGrpSpPr>
        <p:grpSpPr>
          <a:xfrm>
            <a:off x="2579388" y="4753675"/>
            <a:ext cx="37200" cy="1232425"/>
            <a:chOff x="367100" y="2392375"/>
            <a:chExt cx="37200" cy="1232425"/>
          </a:xfrm>
        </p:grpSpPr>
        <p:sp>
          <p:nvSpPr>
            <p:cNvPr id="613" name="Google Shape;613;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6"/>
          <p:cNvGrpSpPr/>
          <p:nvPr/>
        </p:nvGrpSpPr>
        <p:grpSpPr>
          <a:xfrm>
            <a:off x="1123750" y="4847913"/>
            <a:ext cx="37200" cy="833425"/>
            <a:chOff x="367100" y="2392375"/>
            <a:chExt cx="37200" cy="833425"/>
          </a:xfrm>
        </p:grpSpPr>
        <p:sp>
          <p:nvSpPr>
            <p:cNvPr id="616" name="Google Shape;616;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6"/>
          <p:cNvGrpSpPr/>
          <p:nvPr/>
        </p:nvGrpSpPr>
        <p:grpSpPr>
          <a:xfrm>
            <a:off x="8663900" y="3603263"/>
            <a:ext cx="37200" cy="2435125"/>
            <a:chOff x="367100" y="2392375"/>
            <a:chExt cx="37200" cy="2435125"/>
          </a:xfrm>
        </p:grpSpPr>
        <p:sp>
          <p:nvSpPr>
            <p:cNvPr id="619" name="Google Shape;619;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6"/>
          <p:cNvGrpSpPr/>
          <p:nvPr/>
        </p:nvGrpSpPr>
        <p:grpSpPr>
          <a:xfrm>
            <a:off x="506025" y="4423675"/>
            <a:ext cx="37200" cy="1232425"/>
            <a:chOff x="367100" y="2392375"/>
            <a:chExt cx="37200" cy="1232425"/>
          </a:xfrm>
        </p:grpSpPr>
        <p:sp>
          <p:nvSpPr>
            <p:cNvPr id="622" name="Google Shape;622;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6"/>
          <p:cNvGrpSpPr/>
          <p:nvPr/>
        </p:nvGrpSpPr>
        <p:grpSpPr>
          <a:xfrm>
            <a:off x="3451700" y="4695525"/>
            <a:ext cx="37200" cy="833425"/>
            <a:chOff x="367100" y="2392375"/>
            <a:chExt cx="37200" cy="833425"/>
          </a:xfrm>
        </p:grpSpPr>
        <p:sp>
          <p:nvSpPr>
            <p:cNvPr id="625" name="Google Shape;625;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6"/>
          <p:cNvGrpSpPr/>
          <p:nvPr/>
        </p:nvGrpSpPr>
        <p:grpSpPr>
          <a:xfrm>
            <a:off x="4418513" y="4714125"/>
            <a:ext cx="37200" cy="833425"/>
            <a:chOff x="367100" y="2392375"/>
            <a:chExt cx="37200" cy="833425"/>
          </a:xfrm>
        </p:grpSpPr>
        <p:sp>
          <p:nvSpPr>
            <p:cNvPr id="628" name="Google Shape;628;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6"/>
          <p:cNvGrpSpPr/>
          <p:nvPr/>
        </p:nvGrpSpPr>
        <p:grpSpPr>
          <a:xfrm>
            <a:off x="1966800" y="4760113"/>
            <a:ext cx="37200" cy="833425"/>
            <a:chOff x="367100" y="2392375"/>
            <a:chExt cx="37200" cy="833425"/>
          </a:xfrm>
        </p:grpSpPr>
        <p:sp>
          <p:nvSpPr>
            <p:cNvPr id="631" name="Google Shape;631;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6"/>
          <p:cNvGrpSpPr/>
          <p:nvPr/>
        </p:nvGrpSpPr>
        <p:grpSpPr>
          <a:xfrm>
            <a:off x="7789488" y="4866550"/>
            <a:ext cx="37200" cy="833425"/>
            <a:chOff x="367100" y="2392375"/>
            <a:chExt cx="37200" cy="833425"/>
          </a:xfrm>
        </p:grpSpPr>
        <p:sp>
          <p:nvSpPr>
            <p:cNvPr id="634" name="Google Shape;634;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6"/>
          <p:cNvGrpSpPr/>
          <p:nvPr/>
        </p:nvGrpSpPr>
        <p:grpSpPr>
          <a:xfrm>
            <a:off x="5876450" y="4873188"/>
            <a:ext cx="37200" cy="833425"/>
            <a:chOff x="367100" y="2392375"/>
            <a:chExt cx="37200" cy="833425"/>
          </a:xfrm>
        </p:grpSpPr>
        <p:sp>
          <p:nvSpPr>
            <p:cNvPr id="637" name="Google Shape;637;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6"/>
          <p:cNvGrpSpPr/>
          <p:nvPr/>
        </p:nvGrpSpPr>
        <p:grpSpPr>
          <a:xfrm>
            <a:off x="5316300" y="4695513"/>
            <a:ext cx="37200" cy="833425"/>
            <a:chOff x="367100" y="2392375"/>
            <a:chExt cx="37200" cy="833425"/>
          </a:xfrm>
        </p:grpSpPr>
        <p:sp>
          <p:nvSpPr>
            <p:cNvPr id="640" name="Google Shape;64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6"/>
          <p:cNvGrpSpPr/>
          <p:nvPr/>
        </p:nvGrpSpPr>
        <p:grpSpPr>
          <a:xfrm>
            <a:off x="6570500" y="4774700"/>
            <a:ext cx="37200" cy="1232425"/>
            <a:chOff x="367100" y="2392375"/>
            <a:chExt cx="37200" cy="1232425"/>
          </a:xfrm>
        </p:grpSpPr>
        <p:sp>
          <p:nvSpPr>
            <p:cNvPr id="643" name="Google Shape;643;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6"/>
          <p:cNvGrpSpPr/>
          <p:nvPr/>
        </p:nvGrpSpPr>
        <p:grpSpPr>
          <a:xfrm>
            <a:off x="8766100" y="4428750"/>
            <a:ext cx="37200" cy="833425"/>
            <a:chOff x="367100" y="2392375"/>
            <a:chExt cx="37200" cy="833425"/>
          </a:xfrm>
        </p:grpSpPr>
        <p:sp>
          <p:nvSpPr>
            <p:cNvPr id="646" name="Google Shape;646;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6"/>
          <p:cNvGrpSpPr/>
          <p:nvPr/>
        </p:nvGrpSpPr>
        <p:grpSpPr>
          <a:xfrm>
            <a:off x="8409288" y="4623163"/>
            <a:ext cx="37200" cy="833425"/>
            <a:chOff x="367100" y="2392375"/>
            <a:chExt cx="37200" cy="833425"/>
          </a:xfrm>
        </p:grpSpPr>
        <p:sp>
          <p:nvSpPr>
            <p:cNvPr id="649" name="Google Shape;649;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 name="Google Shape;651;p6"/>
          <p:cNvGrpSpPr/>
          <p:nvPr/>
        </p:nvGrpSpPr>
        <p:grpSpPr>
          <a:xfrm>
            <a:off x="8918488" y="4075088"/>
            <a:ext cx="37200" cy="1232425"/>
            <a:chOff x="367100" y="2392375"/>
            <a:chExt cx="37200" cy="1232425"/>
          </a:xfrm>
        </p:grpSpPr>
        <p:sp>
          <p:nvSpPr>
            <p:cNvPr id="652" name="Google Shape;652;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6"/>
          <p:cNvSpPr/>
          <p:nvPr/>
        </p:nvSpPr>
        <p:spPr>
          <a:xfrm>
            <a:off x="6942350" y="47656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
          <p:cNvSpPr/>
          <p:nvPr/>
        </p:nvSpPr>
        <p:spPr>
          <a:xfrm>
            <a:off x="6807341" y="48213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6"/>
          <p:cNvGrpSpPr/>
          <p:nvPr/>
        </p:nvGrpSpPr>
        <p:grpSpPr>
          <a:xfrm>
            <a:off x="179163" y="4006025"/>
            <a:ext cx="37200" cy="1232425"/>
            <a:chOff x="367100" y="2392375"/>
            <a:chExt cx="37200" cy="1232425"/>
          </a:xfrm>
        </p:grpSpPr>
        <p:sp>
          <p:nvSpPr>
            <p:cNvPr id="657" name="Google Shape;657;p6"/>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6"/>
          <p:cNvGrpSpPr/>
          <p:nvPr/>
        </p:nvGrpSpPr>
        <p:grpSpPr>
          <a:xfrm>
            <a:off x="4664063" y="4771700"/>
            <a:ext cx="37200" cy="833425"/>
            <a:chOff x="367100" y="2392375"/>
            <a:chExt cx="37200" cy="833425"/>
          </a:xfrm>
        </p:grpSpPr>
        <p:sp>
          <p:nvSpPr>
            <p:cNvPr id="660" name="Google Shape;660;p6"/>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6"/>
          <p:cNvGrpSpPr/>
          <p:nvPr/>
        </p:nvGrpSpPr>
        <p:grpSpPr>
          <a:xfrm>
            <a:off x="9029100" y="3755663"/>
            <a:ext cx="37200" cy="2435125"/>
            <a:chOff x="367100" y="2392375"/>
            <a:chExt cx="37200" cy="2435125"/>
          </a:xfrm>
        </p:grpSpPr>
        <p:sp>
          <p:nvSpPr>
            <p:cNvPr id="663" name="Google Shape;663;p6"/>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6"/>
          <p:cNvGrpSpPr/>
          <p:nvPr/>
        </p:nvGrpSpPr>
        <p:grpSpPr>
          <a:xfrm rot="2007808">
            <a:off x="3622084" y="2017068"/>
            <a:ext cx="9160601" cy="6400834"/>
            <a:chOff x="3025400" y="640950"/>
            <a:chExt cx="2106950" cy="1472200"/>
          </a:xfrm>
        </p:grpSpPr>
        <p:sp>
          <p:nvSpPr>
            <p:cNvPr id="666" name="Google Shape;666;p6"/>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6"/>
          <p:cNvGrpSpPr/>
          <p:nvPr/>
        </p:nvGrpSpPr>
        <p:grpSpPr>
          <a:xfrm rot="4102069">
            <a:off x="-2043392" y="3110283"/>
            <a:ext cx="8040943" cy="5618490"/>
            <a:chOff x="3025400" y="640950"/>
            <a:chExt cx="2106950" cy="1472200"/>
          </a:xfrm>
        </p:grpSpPr>
        <p:sp>
          <p:nvSpPr>
            <p:cNvPr id="692" name="Google Shape;692;p6"/>
            <p:cNvSpPr/>
            <p:nvPr/>
          </p:nvSpPr>
          <p:spPr>
            <a:xfrm>
              <a:off x="3411900" y="1134000"/>
              <a:ext cx="1720450" cy="979150"/>
            </a:xfrm>
            <a:custGeom>
              <a:rect b="b" l="l" r="r" t="t"/>
              <a:pathLst>
                <a:path extrusionOk="0" h="39166" w="68818">
                  <a:moveTo>
                    <a:pt x="52801" y="1"/>
                  </a:moveTo>
                  <a:cubicBezTo>
                    <a:pt x="51729" y="1"/>
                    <a:pt x="50675" y="237"/>
                    <a:pt x="49691" y="823"/>
                  </a:cubicBezTo>
                  <a:cubicBezTo>
                    <a:pt x="48120" y="1751"/>
                    <a:pt x="47032" y="3419"/>
                    <a:pt x="45988" y="5034"/>
                  </a:cubicBezTo>
                  <a:cubicBezTo>
                    <a:pt x="44953" y="6622"/>
                    <a:pt x="43892" y="8254"/>
                    <a:pt x="42375" y="9182"/>
                  </a:cubicBezTo>
                  <a:cubicBezTo>
                    <a:pt x="40829" y="10121"/>
                    <a:pt x="39018" y="10201"/>
                    <a:pt x="37236" y="10201"/>
                  </a:cubicBezTo>
                  <a:cubicBezTo>
                    <a:pt x="37054" y="10201"/>
                    <a:pt x="36873" y="10200"/>
                    <a:pt x="36693" y="10199"/>
                  </a:cubicBezTo>
                  <a:lnTo>
                    <a:pt x="35711" y="10199"/>
                  </a:lnTo>
                  <a:cubicBezTo>
                    <a:pt x="32642" y="10235"/>
                    <a:pt x="30600" y="11065"/>
                    <a:pt x="29449" y="12742"/>
                  </a:cubicBezTo>
                  <a:cubicBezTo>
                    <a:pt x="28976" y="13429"/>
                    <a:pt x="28655" y="14267"/>
                    <a:pt x="28351" y="15070"/>
                  </a:cubicBezTo>
                  <a:cubicBezTo>
                    <a:pt x="27870" y="16337"/>
                    <a:pt x="27424" y="17532"/>
                    <a:pt x="26433" y="18183"/>
                  </a:cubicBezTo>
                  <a:cubicBezTo>
                    <a:pt x="25758" y="18634"/>
                    <a:pt x="25005" y="18712"/>
                    <a:pt x="24201" y="18712"/>
                  </a:cubicBezTo>
                  <a:cubicBezTo>
                    <a:pt x="23985" y="18712"/>
                    <a:pt x="23766" y="18707"/>
                    <a:pt x="23543" y="18701"/>
                  </a:cubicBezTo>
                  <a:cubicBezTo>
                    <a:pt x="23334" y="18696"/>
                    <a:pt x="23124" y="18691"/>
                    <a:pt x="22912" y="18691"/>
                  </a:cubicBezTo>
                  <a:cubicBezTo>
                    <a:pt x="22392" y="18691"/>
                    <a:pt x="21870" y="18722"/>
                    <a:pt x="21375" y="18861"/>
                  </a:cubicBezTo>
                  <a:cubicBezTo>
                    <a:pt x="19413" y="19397"/>
                    <a:pt x="18262" y="21440"/>
                    <a:pt x="17744" y="22608"/>
                  </a:cubicBezTo>
                  <a:cubicBezTo>
                    <a:pt x="17298" y="23625"/>
                    <a:pt x="16977" y="24714"/>
                    <a:pt x="16674" y="25775"/>
                  </a:cubicBezTo>
                  <a:cubicBezTo>
                    <a:pt x="16460" y="26489"/>
                    <a:pt x="16246" y="27220"/>
                    <a:pt x="15996" y="27925"/>
                  </a:cubicBezTo>
                  <a:cubicBezTo>
                    <a:pt x="13678" y="34446"/>
                    <a:pt x="7517" y="39010"/>
                    <a:pt x="1317" y="39010"/>
                  </a:cubicBezTo>
                  <a:cubicBezTo>
                    <a:pt x="884" y="39010"/>
                    <a:pt x="450" y="38988"/>
                    <a:pt x="18" y="38943"/>
                  </a:cubicBezTo>
                  <a:lnTo>
                    <a:pt x="0" y="39094"/>
                  </a:lnTo>
                  <a:cubicBezTo>
                    <a:pt x="437" y="39139"/>
                    <a:pt x="875" y="39166"/>
                    <a:pt x="1321" y="39166"/>
                  </a:cubicBezTo>
                  <a:cubicBezTo>
                    <a:pt x="4166" y="39166"/>
                    <a:pt x="7084" y="38220"/>
                    <a:pt x="9653" y="36454"/>
                  </a:cubicBezTo>
                  <a:cubicBezTo>
                    <a:pt x="12615" y="34411"/>
                    <a:pt x="14916" y="31395"/>
                    <a:pt x="16139" y="27970"/>
                  </a:cubicBezTo>
                  <a:cubicBezTo>
                    <a:pt x="16388" y="27265"/>
                    <a:pt x="16602" y="26534"/>
                    <a:pt x="16817" y="25820"/>
                  </a:cubicBezTo>
                  <a:cubicBezTo>
                    <a:pt x="17120" y="24767"/>
                    <a:pt x="17441" y="23670"/>
                    <a:pt x="17887" y="22662"/>
                  </a:cubicBezTo>
                  <a:cubicBezTo>
                    <a:pt x="18387" y="21520"/>
                    <a:pt x="19511" y="19522"/>
                    <a:pt x="21411" y="19004"/>
                  </a:cubicBezTo>
                  <a:cubicBezTo>
                    <a:pt x="21889" y="18872"/>
                    <a:pt x="22398" y="18842"/>
                    <a:pt x="22907" y="18842"/>
                  </a:cubicBezTo>
                  <a:cubicBezTo>
                    <a:pt x="23120" y="18842"/>
                    <a:pt x="23333" y="18847"/>
                    <a:pt x="23543" y="18853"/>
                  </a:cubicBezTo>
                  <a:cubicBezTo>
                    <a:pt x="23730" y="18856"/>
                    <a:pt x="23919" y="18859"/>
                    <a:pt x="24107" y="18859"/>
                  </a:cubicBezTo>
                  <a:cubicBezTo>
                    <a:pt x="24945" y="18859"/>
                    <a:pt x="25786" y="18789"/>
                    <a:pt x="26514" y="18308"/>
                  </a:cubicBezTo>
                  <a:cubicBezTo>
                    <a:pt x="27540" y="17630"/>
                    <a:pt x="28021" y="16355"/>
                    <a:pt x="28494" y="15124"/>
                  </a:cubicBezTo>
                  <a:cubicBezTo>
                    <a:pt x="28797" y="14321"/>
                    <a:pt x="29110" y="13500"/>
                    <a:pt x="29565" y="12822"/>
                  </a:cubicBezTo>
                  <a:cubicBezTo>
                    <a:pt x="30689" y="11189"/>
                    <a:pt x="32696" y="10378"/>
                    <a:pt x="35720" y="10351"/>
                  </a:cubicBezTo>
                  <a:cubicBezTo>
                    <a:pt x="35881" y="10346"/>
                    <a:pt x="36041" y="10344"/>
                    <a:pt x="36203" y="10344"/>
                  </a:cubicBezTo>
                  <a:cubicBezTo>
                    <a:pt x="36365" y="10344"/>
                    <a:pt x="36528" y="10346"/>
                    <a:pt x="36693" y="10351"/>
                  </a:cubicBezTo>
                  <a:cubicBezTo>
                    <a:pt x="36726" y="10351"/>
                    <a:pt x="36759" y="10351"/>
                    <a:pt x="36792" y="10351"/>
                  </a:cubicBezTo>
                  <a:cubicBezTo>
                    <a:pt x="38741" y="10351"/>
                    <a:pt x="40745" y="10342"/>
                    <a:pt x="42456" y="9307"/>
                  </a:cubicBezTo>
                  <a:cubicBezTo>
                    <a:pt x="43999" y="8370"/>
                    <a:pt x="45069" y="6711"/>
                    <a:pt x="46113" y="5114"/>
                  </a:cubicBezTo>
                  <a:cubicBezTo>
                    <a:pt x="47148" y="3517"/>
                    <a:pt x="48219" y="1867"/>
                    <a:pt x="49762" y="948"/>
                  </a:cubicBezTo>
                  <a:cubicBezTo>
                    <a:pt x="50722" y="381"/>
                    <a:pt x="51750" y="151"/>
                    <a:pt x="52798" y="151"/>
                  </a:cubicBezTo>
                  <a:cubicBezTo>
                    <a:pt x="55012" y="151"/>
                    <a:pt x="57313" y="1177"/>
                    <a:pt x="59245" y="2206"/>
                  </a:cubicBezTo>
                  <a:lnTo>
                    <a:pt x="59566" y="2375"/>
                  </a:lnTo>
                  <a:cubicBezTo>
                    <a:pt x="61883" y="3613"/>
                    <a:pt x="64443" y="4978"/>
                    <a:pt x="66990" y="4978"/>
                  </a:cubicBezTo>
                  <a:cubicBezTo>
                    <a:pt x="67601" y="4978"/>
                    <a:pt x="68211" y="4899"/>
                    <a:pt x="68817" y="4722"/>
                  </a:cubicBezTo>
                  <a:lnTo>
                    <a:pt x="68773" y="4579"/>
                  </a:lnTo>
                  <a:cubicBezTo>
                    <a:pt x="68168" y="4756"/>
                    <a:pt x="67563" y="4835"/>
                    <a:pt x="66958" y="4835"/>
                  </a:cubicBezTo>
                  <a:cubicBezTo>
                    <a:pt x="64492" y="4835"/>
                    <a:pt x="62030" y="3526"/>
                    <a:pt x="59638" y="2251"/>
                  </a:cubicBezTo>
                  <a:lnTo>
                    <a:pt x="59316" y="2072"/>
                  </a:lnTo>
                  <a:cubicBezTo>
                    <a:pt x="57367" y="1034"/>
                    <a:pt x="55043" y="1"/>
                    <a:pt x="528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
            <p:cNvSpPr/>
            <p:nvPr/>
          </p:nvSpPr>
          <p:spPr>
            <a:xfrm>
              <a:off x="3395850" y="1125650"/>
              <a:ext cx="1703925" cy="984600"/>
            </a:xfrm>
            <a:custGeom>
              <a:rect b="b" l="l" r="r" t="t"/>
              <a:pathLst>
                <a:path extrusionOk="0" h="39384" w="68157">
                  <a:moveTo>
                    <a:pt x="52654" y="1"/>
                  </a:moveTo>
                  <a:cubicBezTo>
                    <a:pt x="51409" y="1"/>
                    <a:pt x="50322" y="315"/>
                    <a:pt x="49351" y="943"/>
                  </a:cubicBezTo>
                  <a:cubicBezTo>
                    <a:pt x="48495" y="1496"/>
                    <a:pt x="47728" y="2290"/>
                    <a:pt x="46880" y="3530"/>
                  </a:cubicBezTo>
                  <a:cubicBezTo>
                    <a:pt x="46505" y="4092"/>
                    <a:pt x="46140" y="4681"/>
                    <a:pt x="45783" y="5261"/>
                  </a:cubicBezTo>
                  <a:cubicBezTo>
                    <a:pt x="44819" y="6840"/>
                    <a:pt x="43820" y="8472"/>
                    <a:pt x="42384" y="9427"/>
                  </a:cubicBezTo>
                  <a:cubicBezTo>
                    <a:pt x="41073" y="10292"/>
                    <a:pt x="39583" y="10497"/>
                    <a:pt x="38164" y="10587"/>
                  </a:cubicBezTo>
                  <a:cubicBezTo>
                    <a:pt x="37700" y="10622"/>
                    <a:pt x="37236" y="10640"/>
                    <a:pt x="36782" y="10649"/>
                  </a:cubicBezTo>
                  <a:cubicBezTo>
                    <a:pt x="36505" y="10658"/>
                    <a:pt x="36228" y="10676"/>
                    <a:pt x="35952" y="10685"/>
                  </a:cubicBezTo>
                  <a:cubicBezTo>
                    <a:pt x="34007" y="10774"/>
                    <a:pt x="31233" y="11140"/>
                    <a:pt x="29689" y="13236"/>
                  </a:cubicBezTo>
                  <a:cubicBezTo>
                    <a:pt x="29190" y="13905"/>
                    <a:pt x="28851" y="14708"/>
                    <a:pt x="28521" y="15493"/>
                  </a:cubicBezTo>
                  <a:lnTo>
                    <a:pt x="28494" y="15565"/>
                  </a:lnTo>
                  <a:cubicBezTo>
                    <a:pt x="28039" y="16617"/>
                    <a:pt x="27530" y="17822"/>
                    <a:pt x="26531" y="18455"/>
                  </a:cubicBezTo>
                  <a:cubicBezTo>
                    <a:pt x="25851" y="18880"/>
                    <a:pt x="25087" y="18956"/>
                    <a:pt x="24278" y="18956"/>
                  </a:cubicBezTo>
                  <a:cubicBezTo>
                    <a:pt x="24069" y="18956"/>
                    <a:pt x="23856" y="18951"/>
                    <a:pt x="23641" y="18946"/>
                  </a:cubicBezTo>
                  <a:cubicBezTo>
                    <a:pt x="23465" y="18944"/>
                    <a:pt x="23287" y="18941"/>
                    <a:pt x="23108" y="18941"/>
                  </a:cubicBezTo>
                  <a:cubicBezTo>
                    <a:pt x="22555" y="18941"/>
                    <a:pt x="21995" y="18967"/>
                    <a:pt x="21455" y="19115"/>
                  </a:cubicBezTo>
                  <a:cubicBezTo>
                    <a:pt x="20402" y="19401"/>
                    <a:pt x="19412" y="20177"/>
                    <a:pt x="18591" y="21363"/>
                  </a:cubicBezTo>
                  <a:cubicBezTo>
                    <a:pt x="18297" y="21800"/>
                    <a:pt x="18021" y="22282"/>
                    <a:pt x="17780" y="22800"/>
                  </a:cubicBezTo>
                  <a:cubicBezTo>
                    <a:pt x="17307" y="23834"/>
                    <a:pt x="16959" y="24950"/>
                    <a:pt x="16629" y="26029"/>
                  </a:cubicBezTo>
                  <a:cubicBezTo>
                    <a:pt x="16424" y="26707"/>
                    <a:pt x="16201" y="27412"/>
                    <a:pt x="15960" y="28081"/>
                  </a:cubicBezTo>
                  <a:cubicBezTo>
                    <a:pt x="15112" y="30382"/>
                    <a:pt x="13792" y="32532"/>
                    <a:pt x="12124" y="34299"/>
                  </a:cubicBezTo>
                  <a:cubicBezTo>
                    <a:pt x="9141" y="37456"/>
                    <a:pt x="5227" y="39245"/>
                    <a:pt x="1423" y="39245"/>
                  </a:cubicBezTo>
                  <a:cubicBezTo>
                    <a:pt x="949" y="39245"/>
                    <a:pt x="477" y="39217"/>
                    <a:pt x="9" y="39161"/>
                  </a:cubicBezTo>
                  <a:lnTo>
                    <a:pt x="0" y="39303"/>
                  </a:lnTo>
                  <a:cubicBezTo>
                    <a:pt x="473" y="39357"/>
                    <a:pt x="946" y="39384"/>
                    <a:pt x="1427" y="39384"/>
                  </a:cubicBezTo>
                  <a:cubicBezTo>
                    <a:pt x="5272" y="39384"/>
                    <a:pt x="9215" y="37582"/>
                    <a:pt x="12231" y="34397"/>
                  </a:cubicBezTo>
                  <a:cubicBezTo>
                    <a:pt x="13908" y="32622"/>
                    <a:pt x="15246" y="30454"/>
                    <a:pt x="16094" y="28134"/>
                  </a:cubicBezTo>
                  <a:cubicBezTo>
                    <a:pt x="16343" y="27456"/>
                    <a:pt x="16557" y="26752"/>
                    <a:pt x="16763" y="26074"/>
                  </a:cubicBezTo>
                  <a:cubicBezTo>
                    <a:pt x="17102" y="24994"/>
                    <a:pt x="17441" y="23888"/>
                    <a:pt x="17913" y="22862"/>
                  </a:cubicBezTo>
                  <a:cubicBezTo>
                    <a:pt x="18145" y="22353"/>
                    <a:pt x="18413" y="21872"/>
                    <a:pt x="18707" y="21444"/>
                  </a:cubicBezTo>
                  <a:cubicBezTo>
                    <a:pt x="19510" y="20293"/>
                    <a:pt x="20474" y="19526"/>
                    <a:pt x="21500" y="19249"/>
                  </a:cubicBezTo>
                  <a:cubicBezTo>
                    <a:pt x="22015" y="19108"/>
                    <a:pt x="22560" y="19083"/>
                    <a:pt x="23102" y="19083"/>
                  </a:cubicBezTo>
                  <a:cubicBezTo>
                    <a:pt x="23282" y="19083"/>
                    <a:pt x="23462" y="19086"/>
                    <a:pt x="23641" y="19088"/>
                  </a:cubicBezTo>
                  <a:cubicBezTo>
                    <a:pt x="23846" y="19094"/>
                    <a:pt x="24052" y="19099"/>
                    <a:pt x="24258" y="19099"/>
                  </a:cubicBezTo>
                  <a:cubicBezTo>
                    <a:pt x="25075" y="19099"/>
                    <a:pt x="25890" y="19020"/>
                    <a:pt x="26603" y="18571"/>
                  </a:cubicBezTo>
                  <a:cubicBezTo>
                    <a:pt x="27646" y="17920"/>
                    <a:pt x="28164" y="16698"/>
                    <a:pt x="28619" y="15618"/>
                  </a:cubicBezTo>
                  <a:lnTo>
                    <a:pt x="28646" y="15547"/>
                  </a:lnTo>
                  <a:cubicBezTo>
                    <a:pt x="28976" y="14771"/>
                    <a:pt x="29315" y="13977"/>
                    <a:pt x="29805" y="13317"/>
                  </a:cubicBezTo>
                  <a:cubicBezTo>
                    <a:pt x="31304" y="11274"/>
                    <a:pt x="34043" y="10917"/>
                    <a:pt x="35961" y="10828"/>
                  </a:cubicBezTo>
                  <a:cubicBezTo>
                    <a:pt x="36237" y="10819"/>
                    <a:pt x="36514" y="10801"/>
                    <a:pt x="36790" y="10792"/>
                  </a:cubicBezTo>
                  <a:cubicBezTo>
                    <a:pt x="37245" y="10783"/>
                    <a:pt x="37709" y="10765"/>
                    <a:pt x="38173" y="10729"/>
                  </a:cubicBezTo>
                  <a:cubicBezTo>
                    <a:pt x="39609" y="10640"/>
                    <a:pt x="41126" y="10435"/>
                    <a:pt x="42464" y="9543"/>
                  </a:cubicBezTo>
                  <a:cubicBezTo>
                    <a:pt x="43927" y="8571"/>
                    <a:pt x="44935" y="6929"/>
                    <a:pt x="45908" y="5332"/>
                  </a:cubicBezTo>
                  <a:cubicBezTo>
                    <a:pt x="46256" y="4761"/>
                    <a:pt x="46621" y="4164"/>
                    <a:pt x="47005" y="3610"/>
                  </a:cubicBezTo>
                  <a:cubicBezTo>
                    <a:pt x="47835" y="2388"/>
                    <a:pt x="48584" y="1603"/>
                    <a:pt x="49432" y="1059"/>
                  </a:cubicBezTo>
                  <a:cubicBezTo>
                    <a:pt x="50376" y="451"/>
                    <a:pt x="51437" y="145"/>
                    <a:pt x="52654" y="145"/>
                  </a:cubicBezTo>
                  <a:cubicBezTo>
                    <a:pt x="53918" y="145"/>
                    <a:pt x="55351" y="476"/>
                    <a:pt x="56997" y="1139"/>
                  </a:cubicBezTo>
                  <a:cubicBezTo>
                    <a:pt x="57541" y="1353"/>
                    <a:pt x="58121" y="1612"/>
                    <a:pt x="58709" y="1898"/>
                  </a:cubicBezTo>
                  <a:lnTo>
                    <a:pt x="59218" y="2147"/>
                  </a:lnTo>
                  <a:cubicBezTo>
                    <a:pt x="60601" y="2817"/>
                    <a:pt x="62037" y="3521"/>
                    <a:pt x="63491" y="3958"/>
                  </a:cubicBezTo>
                  <a:cubicBezTo>
                    <a:pt x="64425" y="4240"/>
                    <a:pt x="65291" y="4381"/>
                    <a:pt x="66100" y="4381"/>
                  </a:cubicBezTo>
                  <a:cubicBezTo>
                    <a:pt x="66828" y="4381"/>
                    <a:pt x="67510" y="4267"/>
                    <a:pt x="68157" y="4039"/>
                  </a:cubicBezTo>
                  <a:lnTo>
                    <a:pt x="68112" y="3905"/>
                  </a:lnTo>
                  <a:cubicBezTo>
                    <a:pt x="67485" y="4127"/>
                    <a:pt x="66822" y="4236"/>
                    <a:pt x="66115" y="4236"/>
                  </a:cubicBezTo>
                  <a:cubicBezTo>
                    <a:pt x="65314" y="4236"/>
                    <a:pt x="64456" y="4095"/>
                    <a:pt x="63527" y="3816"/>
                  </a:cubicBezTo>
                  <a:cubicBezTo>
                    <a:pt x="62082" y="3387"/>
                    <a:pt x="60654" y="2692"/>
                    <a:pt x="59280" y="2014"/>
                  </a:cubicBezTo>
                  <a:lnTo>
                    <a:pt x="58772" y="1764"/>
                  </a:lnTo>
                  <a:cubicBezTo>
                    <a:pt x="58183" y="1478"/>
                    <a:pt x="57603" y="1220"/>
                    <a:pt x="57050" y="1006"/>
                  </a:cubicBezTo>
                  <a:cubicBezTo>
                    <a:pt x="55388" y="335"/>
                    <a:pt x="53937" y="1"/>
                    <a:pt x="5265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
            <p:cNvSpPr/>
            <p:nvPr/>
          </p:nvSpPr>
          <p:spPr>
            <a:xfrm>
              <a:off x="3379550" y="1116975"/>
              <a:ext cx="1687675" cy="990600"/>
            </a:xfrm>
            <a:custGeom>
              <a:rect b="b" l="l" r="r" t="t"/>
              <a:pathLst>
                <a:path extrusionOk="0" h="39624" w="67507">
                  <a:moveTo>
                    <a:pt x="52589" y="1"/>
                  </a:moveTo>
                  <a:cubicBezTo>
                    <a:pt x="51392" y="1"/>
                    <a:pt x="50161" y="277"/>
                    <a:pt x="49031" y="1067"/>
                  </a:cubicBezTo>
                  <a:cubicBezTo>
                    <a:pt x="48201" y="1647"/>
                    <a:pt x="47479" y="2459"/>
                    <a:pt x="46667" y="3717"/>
                  </a:cubicBezTo>
                  <a:cubicBezTo>
                    <a:pt x="46292" y="4288"/>
                    <a:pt x="45944" y="4903"/>
                    <a:pt x="45596" y="5501"/>
                  </a:cubicBezTo>
                  <a:cubicBezTo>
                    <a:pt x="44695" y="7071"/>
                    <a:pt x="43759" y="8703"/>
                    <a:pt x="42403" y="9685"/>
                  </a:cubicBezTo>
                  <a:cubicBezTo>
                    <a:pt x="41163" y="10586"/>
                    <a:pt x="39726" y="10853"/>
                    <a:pt x="38352" y="11005"/>
                  </a:cubicBezTo>
                  <a:cubicBezTo>
                    <a:pt x="37853" y="11059"/>
                    <a:pt x="37344" y="11094"/>
                    <a:pt x="36854" y="11130"/>
                  </a:cubicBezTo>
                  <a:cubicBezTo>
                    <a:pt x="36631" y="11148"/>
                    <a:pt x="36417" y="11166"/>
                    <a:pt x="36202" y="11183"/>
                  </a:cubicBezTo>
                  <a:cubicBezTo>
                    <a:pt x="34097" y="11353"/>
                    <a:pt x="31474" y="11799"/>
                    <a:pt x="29940" y="13744"/>
                  </a:cubicBezTo>
                  <a:cubicBezTo>
                    <a:pt x="29413" y="14404"/>
                    <a:pt x="29039" y="15198"/>
                    <a:pt x="28673" y="15965"/>
                  </a:cubicBezTo>
                  <a:cubicBezTo>
                    <a:pt x="28191" y="16982"/>
                    <a:pt x="27656" y="18124"/>
                    <a:pt x="26630" y="18731"/>
                  </a:cubicBezTo>
                  <a:cubicBezTo>
                    <a:pt x="25920" y="19152"/>
                    <a:pt x="25124" y="19218"/>
                    <a:pt x="24282" y="19218"/>
                  </a:cubicBezTo>
                  <a:cubicBezTo>
                    <a:pt x="24109" y="19218"/>
                    <a:pt x="23934" y="19215"/>
                    <a:pt x="23758" y="19212"/>
                  </a:cubicBezTo>
                  <a:cubicBezTo>
                    <a:pt x="23568" y="19208"/>
                    <a:pt x="23376" y="19204"/>
                    <a:pt x="23184" y="19204"/>
                  </a:cubicBezTo>
                  <a:cubicBezTo>
                    <a:pt x="22636" y="19204"/>
                    <a:pt x="22083" y="19237"/>
                    <a:pt x="21554" y="19382"/>
                  </a:cubicBezTo>
                  <a:cubicBezTo>
                    <a:pt x="20492" y="19667"/>
                    <a:pt x="19493" y="20435"/>
                    <a:pt x="18664" y="21594"/>
                  </a:cubicBezTo>
                  <a:cubicBezTo>
                    <a:pt x="18351" y="22023"/>
                    <a:pt x="18075" y="22495"/>
                    <a:pt x="17825" y="23013"/>
                  </a:cubicBezTo>
                  <a:cubicBezTo>
                    <a:pt x="17317" y="24056"/>
                    <a:pt x="16951" y="25198"/>
                    <a:pt x="16594" y="26296"/>
                  </a:cubicBezTo>
                  <a:cubicBezTo>
                    <a:pt x="16389" y="26947"/>
                    <a:pt x="16166" y="27616"/>
                    <a:pt x="15925" y="28258"/>
                  </a:cubicBezTo>
                  <a:cubicBezTo>
                    <a:pt x="15060" y="30569"/>
                    <a:pt x="13739" y="32728"/>
                    <a:pt x="12098" y="34494"/>
                  </a:cubicBezTo>
                  <a:cubicBezTo>
                    <a:pt x="9133" y="37686"/>
                    <a:pt x="5285" y="39486"/>
                    <a:pt x="1549" y="39486"/>
                  </a:cubicBezTo>
                  <a:cubicBezTo>
                    <a:pt x="1036" y="39486"/>
                    <a:pt x="525" y="39452"/>
                    <a:pt x="19" y="39383"/>
                  </a:cubicBezTo>
                  <a:lnTo>
                    <a:pt x="1" y="39525"/>
                  </a:lnTo>
                  <a:cubicBezTo>
                    <a:pt x="509" y="39588"/>
                    <a:pt x="1027" y="39624"/>
                    <a:pt x="1544" y="39624"/>
                  </a:cubicBezTo>
                  <a:cubicBezTo>
                    <a:pt x="5318" y="39624"/>
                    <a:pt x="9207" y="37813"/>
                    <a:pt x="12196" y="34583"/>
                  </a:cubicBezTo>
                  <a:cubicBezTo>
                    <a:pt x="13846" y="32808"/>
                    <a:pt x="15184" y="30631"/>
                    <a:pt x="16059" y="28312"/>
                  </a:cubicBezTo>
                  <a:cubicBezTo>
                    <a:pt x="16300" y="27661"/>
                    <a:pt x="16514" y="26991"/>
                    <a:pt x="16728" y="26340"/>
                  </a:cubicBezTo>
                  <a:cubicBezTo>
                    <a:pt x="17085" y="25243"/>
                    <a:pt x="17450" y="24110"/>
                    <a:pt x="17950" y="23075"/>
                  </a:cubicBezTo>
                  <a:cubicBezTo>
                    <a:pt x="18191" y="22567"/>
                    <a:pt x="18467" y="22094"/>
                    <a:pt x="18771" y="21675"/>
                  </a:cubicBezTo>
                  <a:cubicBezTo>
                    <a:pt x="19582" y="20542"/>
                    <a:pt x="20555" y="19792"/>
                    <a:pt x="21590" y="19507"/>
                  </a:cubicBezTo>
                  <a:cubicBezTo>
                    <a:pt x="22112" y="19366"/>
                    <a:pt x="22659" y="19341"/>
                    <a:pt x="23208" y="19341"/>
                  </a:cubicBezTo>
                  <a:cubicBezTo>
                    <a:pt x="23391" y="19341"/>
                    <a:pt x="23575" y="19344"/>
                    <a:pt x="23758" y="19346"/>
                  </a:cubicBezTo>
                  <a:cubicBezTo>
                    <a:pt x="23939" y="19349"/>
                    <a:pt x="24121" y="19353"/>
                    <a:pt x="24303" y="19353"/>
                  </a:cubicBezTo>
                  <a:cubicBezTo>
                    <a:pt x="25136" y="19353"/>
                    <a:pt x="25970" y="19286"/>
                    <a:pt x="26701" y="18847"/>
                  </a:cubicBezTo>
                  <a:cubicBezTo>
                    <a:pt x="27763" y="18222"/>
                    <a:pt x="28307" y="17054"/>
                    <a:pt x="28798" y="16019"/>
                  </a:cubicBezTo>
                  <a:cubicBezTo>
                    <a:pt x="29164" y="15260"/>
                    <a:pt x="29529" y="14475"/>
                    <a:pt x="30047" y="13824"/>
                  </a:cubicBezTo>
                  <a:cubicBezTo>
                    <a:pt x="31555" y="11933"/>
                    <a:pt x="34133" y="11487"/>
                    <a:pt x="36211" y="11317"/>
                  </a:cubicBezTo>
                  <a:cubicBezTo>
                    <a:pt x="36434" y="11299"/>
                    <a:pt x="36648" y="11291"/>
                    <a:pt x="36863" y="11273"/>
                  </a:cubicBezTo>
                  <a:cubicBezTo>
                    <a:pt x="37353" y="11228"/>
                    <a:pt x="37871" y="11192"/>
                    <a:pt x="38370" y="11139"/>
                  </a:cubicBezTo>
                  <a:cubicBezTo>
                    <a:pt x="39762" y="10987"/>
                    <a:pt x="41216" y="10720"/>
                    <a:pt x="42483" y="9792"/>
                  </a:cubicBezTo>
                  <a:cubicBezTo>
                    <a:pt x="43866" y="8793"/>
                    <a:pt x="44802" y="7151"/>
                    <a:pt x="45721" y="5563"/>
                  </a:cubicBezTo>
                  <a:cubicBezTo>
                    <a:pt x="46060" y="4974"/>
                    <a:pt x="46408" y="4359"/>
                    <a:pt x="46783" y="3788"/>
                  </a:cubicBezTo>
                  <a:cubicBezTo>
                    <a:pt x="47577" y="2548"/>
                    <a:pt x="48299" y="1745"/>
                    <a:pt x="49111" y="1183"/>
                  </a:cubicBezTo>
                  <a:cubicBezTo>
                    <a:pt x="50101" y="490"/>
                    <a:pt x="51234" y="142"/>
                    <a:pt x="52562" y="142"/>
                  </a:cubicBezTo>
                  <a:cubicBezTo>
                    <a:pt x="53711" y="142"/>
                    <a:pt x="55006" y="403"/>
                    <a:pt x="56480" y="924"/>
                  </a:cubicBezTo>
                  <a:cubicBezTo>
                    <a:pt x="57042" y="1121"/>
                    <a:pt x="57613" y="1353"/>
                    <a:pt x="58175" y="1602"/>
                  </a:cubicBezTo>
                  <a:cubicBezTo>
                    <a:pt x="58407" y="1700"/>
                    <a:pt x="58639" y="1799"/>
                    <a:pt x="58871" y="1906"/>
                  </a:cubicBezTo>
                  <a:cubicBezTo>
                    <a:pt x="60200" y="2494"/>
                    <a:pt x="61574" y="3110"/>
                    <a:pt x="62966" y="3476"/>
                  </a:cubicBezTo>
                  <a:cubicBezTo>
                    <a:pt x="63783" y="3696"/>
                    <a:pt x="64540" y="3805"/>
                    <a:pt x="65247" y="3805"/>
                  </a:cubicBezTo>
                  <a:cubicBezTo>
                    <a:pt x="66061" y="3805"/>
                    <a:pt x="66809" y="3660"/>
                    <a:pt x="67506" y="3369"/>
                  </a:cubicBezTo>
                  <a:lnTo>
                    <a:pt x="67453" y="3244"/>
                  </a:lnTo>
                  <a:cubicBezTo>
                    <a:pt x="66777" y="3525"/>
                    <a:pt x="66045" y="3666"/>
                    <a:pt x="65247" y="3666"/>
                  </a:cubicBezTo>
                  <a:cubicBezTo>
                    <a:pt x="64550" y="3666"/>
                    <a:pt x="63804" y="3558"/>
                    <a:pt x="63001" y="3342"/>
                  </a:cubicBezTo>
                  <a:cubicBezTo>
                    <a:pt x="61618" y="2976"/>
                    <a:pt x="60254" y="2370"/>
                    <a:pt x="58924" y="1781"/>
                  </a:cubicBezTo>
                  <a:cubicBezTo>
                    <a:pt x="58692" y="1674"/>
                    <a:pt x="58460" y="1576"/>
                    <a:pt x="58237" y="1477"/>
                  </a:cubicBezTo>
                  <a:cubicBezTo>
                    <a:pt x="57666" y="1219"/>
                    <a:pt x="57087" y="996"/>
                    <a:pt x="56525" y="791"/>
                  </a:cubicBezTo>
                  <a:cubicBezTo>
                    <a:pt x="55419" y="401"/>
                    <a:pt x="54029" y="1"/>
                    <a:pt x="5258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
            <p:cNvSpPr/>
            <p:nvPr/>
          </p:nvSpPr>
          <p:spPr>
            <a:xfrm>
              <a:off x="3363500" y="1108000"/>
              <a:ext cx="1671150" cy="996900"/>
            </a:xfrm>
            <a:custGeom>
              <a:rect b="b" l="l" r="r" t="t"/>
              <a:pathLst>
                <a:path extrusionOk="0" h="39876" w="66846">
                  <a:moveTo>
                    <a:pt x="52509" y="1"/>
                  </a:moveTo>
                  <a:cubicBezTo>
                    <a:pt x="51230" y="1"/>
                    <a:pt x="49900" y="303"/>
                    <a:pt x="48700" y="1212"/>
                  </a:cubicBezTo>
                  <a:cubicBezTo>
                    <a:pt x="47915" y="1810"/>
                    <a:pt x="47193" y="2666"/>
                    <a:pt x="46443" y="3906"/>
                  </a:cubicBezTo>
                  <a:cubicBezTo>
                    <a:pt x="46078" y="4495"/>
                    <a:pt x="45730" y="5137"/>
                    <a:pt x="45400" y="5753"/>
                  </a:cubicBezTo>
                  <a:cubicBezTo>
                    <a:pt x="44561" y="7323"/>
                    <a:pt x="43687" y="8938"/>
                    <a:pt x="42420" y="9955"/>
                  </a:cubicBezTo>
                  <a:cubicBezTo>
                    <a:pt x="41242" y="10891"/>
                    <a:pt x="39860" y="11212"/>
                    <a:pt x="38539" y="11427"/>
                  </a:cubicBezTo>
                  <a:cubicBezTo>
                    <a:pt x="37986" y="11516"/>
                    <a:pt x="37415" y="11578"/>
                    <a:pt x="36862" y="11641"/>
                  </a:cubicBezTo>
                  <a:lnTo>
                    <a:pt x="36443" y="11694"/>
                  </a:lnTo>
                  <a:cubicBezTo>
                    <a:pt x="34204" y="11962"/>
                    <a:pt x="31706" y="12479"/>
                    <a:pt x="30180" y="14263"/>
                  </a:cubicBezTo>
                  <a:cubicBezTo>
                    <a:pt x="29627" y="14906"/>
                    <a:pt x="29217" y="15691"/>
                    <a:pt x="28851" y="16387"/>
                  </a:cubicBezTo>
                  <a:cubicBezTo>
                    <a:pt x="28343" y="17350"/>
                    <a:pt x="27763" y="18447"/>
                    <a:pt x="26728" y="19018"/>
                  </a:cubicBezTo>
                  <a:cubicBezTo>
                    <a:pt x="25992" y="19436"/>
                    <a:pt x="25179" y="19485"/>
                    <a:pt x="24321" y="19485"/>
                  </a:cubicBezTo>
                  <a:cubicBezTo>
                    <a:pt x="24170" y="19485"/>
                    <a:pt x="24018" y="19484"/>
                    <a:pt x="23864" y="19482"/>
                  </a:cubicBezTo>
                  <a:cubicBezTo>
                    <a:pt x="23710" y="19480"/>
                    <a:pt x="23554" y="19478"/>
                    <a:pt x="23398" y="19478"/>
                  </a:cubicBezTo>
                  <a:cubicBezTo>
                    <a:pt x="22806" y="19478"/>
                    <a:pt x="22206" y="19505"/>
                    <a:pt x="21634" y="19661"/>
                  </a:cubicBezTo>
                  <a:cubicBezTo>
                    <a:pt x="20572" y="19946"/>
                    <a:pt x="19564" y="20695"/>
                    <a:pt x="18717" y="21837"/>
                  </a:cubicBezTo>
                  <a:cubicBezTo>
                    <a:pt x="18405" y="22257"/>
                    <a:pt x="18119" y="22729"/>
                    <a:pt x="17860" y="23238"/>
                  </a:cubicBezTo>
                  <a:cubicBezTo>
                    <a:pt x="17325" y="24300"/>
                    <a:pt x="16924" y="25459"/>
                    <a:pt x="16549" y="26583"/>
                  </a:cubicBezTo>
                  <a:cubicBezTo>
                    <a:pt x="16335" y="27199"/>
                    <a:pt x="16121" y="27832"/>
                    <a:pt x="15889" y="28448"/>
                  </a:cubicBezTo>
                  <a:cubicBezTo>
                    <a:pt x="14997" y="30767"/>
                    <a:pt x="13676" y="32926"/>
                    <a:pt x="12062" y="34692"/>
                  </a:cubicBezTo>
                  <a:cubicBezTo>
                    <a:pt x="9108" y="37934"/>
                    <a:pt x="5315" y="39746"/>
                    <a:pt x="1638" y="39746"/>
                  </a:cubicBezTo>
                  <a:cubicBezTo>
                    <a:pt x="1095" y="39746"/>
                    <a:pt x="554" y="39706"/>
                    <a:pt x="18" y="39626"/>
                  </a:cubicBezTo>
                  <a:lnTo>
                    <a:pt x="0" y="39751"/>
                  </a:lnTo>
                  <a:cubicBezTo>
                    <a:pt x="545" y="39840"/>
                    <a:pt x="1089" y="39876"/>
                    <a:pt x="1642" y="39876"/>
                  </a:cubicBezTo>
                  <a:cubicBezTo>
                    <a:pt x="5353" y="39876"/>
                    <a:pt x="9180" y="38047"/>
                    <a:pt x="12160" y="34782"/>
                  </a:cubicBezTo>
                  <a:cubicBezTo>
                    <a:pt x="13783" y="33006"/>
                    <a:pt x="15113" y="30830"/>
                    <a:pt x="16005" y="28492"/>
                  </a:cubicBezTo>
                  <a:cubicBezTo>
                    <a:pt x="16246" y="27877"/>
                    <a:pt x="16460" y="27243"/>
                    <a:pt x="16674" y="26628"/>
                  </a:cubicBezTo>
                  <a:cubicBezTo>
                    <a:pt x="17049" y="25504"/>
                    <a:pt x="17441" y="24344"/>
                    <a:pt x="17976" y="23291"/>
                  </a:cubicBezTo>
                  <a:cubicBezTo>
                    <a:pt x="18235" y="22792"/>
                    <a:pt x="18512" y="22328"/>
                    <a:pt x="18824" y="21918"/>
                  </a:cubicBezTo>
                  <a:cubicBezTo>
                    <a:pt x="19654" y="20802"/>
                    <a:pt x="20635" y="20062"/>
                    <a:pt x="21670" y="19785"/>
                  </a:cubicBezTo>
                  <a:cubicBezTo>
                    <a:pt x="22224" y="19638"/>
                    <a:pt x="22806" y="19612"/>
                    <a:pt x="23386" y="19612"/>
                  </a:cubicBezTo>
                  <a:cubicBezTo>
                    <a:pt x="23543" y="19612"/>
                    <a:pt x="23699" y="19614"/>
                    <a:pt x="23855" y="19616"/>
                  </a:cubicBezTo>
                  <a:cubicBezTo>
                    <a:pt x="24003" y="19617"/>
                    <a:pt x="24152" y="19619"/>
                    <a:pt x="24301" y="19619"/>
                  </a:cubicBezTo>
                  <a:cubicBezTo>
                    <a:pt x="25164" y="19619"/>
                    <a:pt x="26029" y="19568"/>
                    <a:pt x="26790" y="19134"/>
                  </a:cubicBezTo>
                  <a:cubicBezTo>
                    <a:pt x="27861" y="18537"/>
                    <a:pt x="28450" y="17430"/>
                    <a:pt x="28967" y="16449"/>
                  </a:cubicBezTo>
                  <a:cubicBezTo>
                    <a:pt x="29324" y="15762"/>
                    <a:pt x="29734" y="14977"/>
                    <a:pt x="30279" y="14344"/>
                  </a:cubicBezTo>
                  <a:cubicBezTo>
                    <a:pt x="31777" y="12595"/>
                    <a:pt x="34239" y="12087"/>
                    <a:pt x="36461" y="11828"/>
                  </a:cubicBezTo>
                  <a:lnTo>
                    <a:pt x="36880" y="11774"/>
                  </a:lnTo>
                  <a:cubicBezTo>
                    <a:pt x="37433" y="11712"/>
                    <a:pt x="38004" y="11641"/>
                    <a:pt x="38557" y="11551"/>
                  </a:cubicBezTo>
                  <a:cubicBezTo>
                    <a:pt x="39895" y="11346"/>
                    <a:pt x="41296" y="11016"/>
                    <a:pt x="42500" y="10062"/>
                  </a:cubicBezTo>
                  <a:cubicBezTo>
                    <a:pt x="43794" y="9027"/>
                    <a:pt x="44668" y="7394"/>
                    <a:pt x="45516" y="5815"/>
                  </a:cubicBezTo>
                  <a:cubicBezTo>
                    <a:pt x="45846" y="5200"/>
                    <a:pt x="46194" y="4566"/>
                    <a:pt x="46550" y="3969"/>
                  </a:cubicBezTo>
                  <a:cubicBezTo>
                    <a:pt x="47300" y="2746"/>
                    <a:pt x="48005" y="1908"/>
                    <a:pt x="48781" y="1319"/>
                  </a:cubicBezTo>
                  <a:cubicBezTo>
                    <a:pt x="49952" y="430"/>
                    <a:pt x="51257" y="134"/>
                    <a:pt x="52514" y="134"/>
                  </a:cubicBezTo>
                  <a:cubicBezTo>
                    <a:pt x="53765" y="134"/>
                    <a:pt x="54969" y="427"/>
                    <a:pt x="55944" y="721"/>
                  </a:cubicBezTo>
                  <a:cubicBezTo>
                    <a:pt x="56524" y="900"/>
                    <a:pt x="57095" y="1096"/>
                    <a:pt x="57639" y="1319"/>
                  </a:cubicBezTo>
                  <a:cubicBezTo>
                    <a:pt x="57925" y="1426"/>
                    <a:pt x="58210" y="1542"/>
                    <a:pt x="58505" y="1658"/>
                  </a:cubicBezTo>
                  <a:cubicBezTo>
                    <a:pt x="59780" y="2167"/>
                    <a:pt x="61101" y="2702"/>
                    <a:pt x="62439" y="3005"/>
                  </a:cubicBezTo>
                  <a:cubicBezTo>
                    <a:pt x="63135" y="3170"/>
                    <a:pt x="63783" y="3253"/>
                    <a:pt x="64390" y="3253"/>
                  </a:cubicBezTo>
                  <a:cubicBezTo>
                    <a:pt x="65293" y="3253"/>
                    <a:pt x="66104" y="3070"/>
                    <a:pt x="66846" y="2702"/>
                  </a:cubicBezTo>
                  <a:lnTo>
                    <a:pt x="66792" y="2586"/>
                  </a:lnTo>
                  <a:cubicBezTo>
                    <a:pt x="66068" y="2943"/>
                    <a:pt x="65273" y="3118"/>
                    <a:pt x="64388" y="3118"/>
                  </a:cubicBezTo>
                  <a:cubicBezTo>
                    <a:pt x="63791" y="3118"/>
                    <a:pt x="63152" y="3038"/>
                    <a:pt x="62466" y="2880"/>
                  </a:cubicBezTo>
                  <a:cubicBezTo>
                    <a:pt x="61145" y="2577"/>
                    <a:pt x="59825" y="2051"/>
                    <a:pt x="58549" y="1533"/>
                  </a:cubicBezTo>
                  <a:cubicBezTo>
                    <a:pt x="58264" y="1417"/>
                    <a:pt x="57978" y="1301"/>
                    <a:pt x="57693" y="1194"/>
                  </a:cubicBezTo>
                  <a:cubicBezTo>
                    <a:pt x="57140" y="971"/>
                    <a:pt x="56560" y="775"/>
                    <a:pt x="55989" y="596"/>
                  </a:cubicBezTo>
                  <a:cubicBezTo>
                    <a:pt x="54998" y="299"/>
                    <a:pt x="53779" y="1"/>
                    <a:pt x="5250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
            <p:cNvSpPr/>
            <p:nvPr/>
          </p:nvSpPr>
          <p:spPr>
            <a:xfrm>
              <a:off x="3347450" y="1098475"/>
              <a:ext cx="1654650" cy="1003975"/>
            </a:xfrm>
            <a:custGeom>
              <a:rect b="b" l="l" r="r" t="t"/>
              <a:pathLst>
                <a:path extrusionOk="0" h="40159" w="66186">
                  <a:moveTo>
                    <a:pt x="52468" y="1"/>
                  </a:moveTo>
                  <a:cubicBezTo>
                    <a:pt x="51099" y="1"/>
                    <a:pt x="49649" y="329"/>
                    <a:pt x="48370" y="1379"/>
                  </a:cubicBezTo>
                  <a:cubicBezTo>
                    <a:pt x="47612" y="2003"/>
                    <a:pt x="46943" y="2842"/>
                    <a:pt x="46220" y="4118"/>
                  </a:cubicBezTo>
                  <a:cubicBezTo>
                    <a:pt x="45863" y="4724"/>
                    <a:pt x="45542" y="5375"/>
                    <a:pt x="45221" y="6009"/>
                  </a:cubicBezTo>
                  <a:cubicBezTo>
                    <a:pt x="44436" y="7579"/>
                    <a:pt x="43624" y="9203"/>
                    <a:pt x="42429" y="10246"/>
                  </a:cubicBezTo>
                  <a:cubicBezTo>
                    <a:pt x="41314" y="11219"/>
                    <a:pt x="39993" y="11602"/>
                    <a:pt x="38726" y="11870"/>
                  </a:cubicBezTo>
                  <a:cubicBezTo>
                    <a:pt x="38102" y="12004"/>
                    <a:pt x="37451" y="12102"/>
                    <a:pt x="36817" y="12209"/>
                  </a:cubicBezTo>
                  <a:lnTo>
                    <a:pt x="36684" y="12227"/>
                  </a:lnTo>
                  <a:cubicBezTo>
                    <a:pt x="34480" y="12575"/>
                    <a:pt x="31991" y="13092"/>
                    <a:pt x="30421" y="14805"/>
                  </a:cubicBezTo>
                  <a:cubicBezTo>
                    <a:pt x="29886" y="15385"/>
                    <a:pt x="29484" y="16036"/>
                    <a:pt x="29020" y="16830"/>
                  </a:cubicBezTo>
                  <a:cubicBezTo>
                    <a:pt x="28378" y="17936"/>
                    <a:pt x="27807" y="18819"/>
                    <a:pt x="26826" y="19337"/>
                  </a:cubicBezTo>
                  <a:cubicBezTo>
                    <a:pt x="26080" y="19729"/>
                    <a:pt x="25256" y="19776"/>
                    <a:pt x="24391" y="19776"/>
                  </a:cubicBezTo>
                  <a:cubicBezTo>
                    <a:pt x="24252" y="19776"/>
                    <a:pt x="24112" y="19775"/>
                    <a:pt x="23971" y="19774"/>
                  </a:cubicBezTo>
                  <a:cubicBezTo>
                    <a:pt x="23909" y="19774"/>
                    <a:pt x="23846" y="19774"/>
                    <a:pt x="23783" y="19774"/>
                  </a:cubicBezTo>
                  <a:cubicBezTo>
                    <a:pt x="23093" y="19774"/>
                    <a:pt x="22385" y="19781"/>
                    <a:pt x="21723" y="19961"/>
                  </a:cubicBezTo>
                  <a:cubicBezTo>
                    <a:pt x="20635" y="20247"/>
                    <a:pt x="19644" y="20969"/>
                    <a:pt x="18779" y="22093"/>
                  </a:cubicBezTo>
                  <a:cubicBezTo>
                    <a:pt x="18458" y="22513"/>
                    <a:pt x="18163" y="22977"/>
                    <a:pt x="17896" y="23476"/>
                  </a:cubicBezTo>
                  <a:cubicBezTo>
                    <a:pt x="17325" y="24556"/>
                    <a:pt x="16897" y="25751"/>
                    <a:pt x="16495" y="26902"/>
                  </a:cubicBezTo>
                  <a:cubicBezTo>
                    <a:pt x="16290" y="27473"/>
                    <a:pt x="16076" y="28079"/>
                    <a:pt x="15844" y="28659"/>
                  </a:cubicBezTo>
                  <a:cubicBezTo>
                    <a:pt x="14925" y="30988"/>
                    <a:pt x="13605" y="33155"/>
                    <a:pt x="12026" y="34922"/>
                  </a:cubicBezTo>
                  <a:cubicBezTo>
                    <a:pt x="9059" y="38226"/>
                    <a:pt x="5407" y="40028"/>
                    <a:pt x="1789" y="40028"/>
                  </a:cubicBezTo>
                  <a:cubicBezTo>
                    <a:pt x="1197" y="40028"/>
                    <a:pt x="605" y="39980"/>
                    <a:pt x="18" y="39882"/>
                  </a:cubicBezTo>
                  <a:lnTo>
                    <a:pt x="0" y="40007"/>
                  </a:lnTo>
                  <a:cubicBezTo>
                    <a:pt x="589" y="40105"/>
                    <a:pt x="1187" y="40158"/>
                    <a:pt x="1784" y="40158"/>
                  </a:cubicBezTo>
                  <a:cubicBezTo>
                    <a:pt x="5442" y="40158"/>
                    <a:pt x="9126" y="38339"/>
                    <a:pt x="12124" y="35002"/>
                  </a:cubicBezTo>
                  <a:cubicBezTo>
                    <a:pt x="13712" y="33227"/>
                    <a:pt x="15041" y="31050"/>
                    <a:pt x="15960" y="28704"/>
                  </a:cubicBezTo>
                  <a:cubicBezTo>
                    <a:pt x="16192" y="28124"/>
                    <a:pt x="16406" y="27517"/>
                    <a:pt x="16611" y="26938"/>
                  </a:cubicBezTo>
                  <a:cubicBezTo>
                    <a:pt x="17022" y="25796"/>
                    <a:pt x="17441" y="24609"/>
                    <a:pt x="18003" y="23539"/>
                  </a:cubicBezTo>
                  <a:cubicBezTo>
                    <a:pt x="18270" y="23039"/>
                    <a:pt x="18565" y="22584"/>
                    <a:pt x="18877" y="22174"/>
                  </a:cubicBezTo>
                  <a:cubicBezTo>
                    <a:pt x="19725" y="21068"/>
                    <a:pt x="20697" y="20363"/>
                    <a:pt x="21750" y="20077"/>
                  </a:cubicBezTo>
                  <a:cubicBezTo>
                    <a:pt x="22401" y="19906"/>
                    <a:pt x="23098" y="19899"/>
                    <a:pt x="23771" y="19899"/>
                  </a:cubicBezTo>
                  <a:cubicBezTo>
                    <a:pt x="23835" y="19899"/>
                    <a:pt x="23898" y="19899"/>
                    <a:pt x="23962" y="19899"/>
                  </a:cubicBezTo>
                  <a:cubicBezTo>
                    <a:pt x="24098" y="19900"/>
                    <a:pt x="24235" y="19901"/>
                    <a:pt x="24371" y="19901"/>
                  </a:cubicBezTo>
                  <a:cubicBezTo>
                    <a:pt x="25238" y="19901"/>
                    <a:pt x="26110" y="19852"/>
                    <a:pt x="26888" y="19444"/>
                  </a:cubicBezTo>
                  <a:cubicBezTo>
                    <a:pt x="27887" y="18918"/>
                    <a:pt x="28494" y="17981"/>
                    <a:pt x="29127" y="16892"/>
                  </a:cubicBezTo>
                  <a:cubicBezTo>
                    <a:pt x="29511" y="16241"/>
                    <a:pt x="29939" y="15510"/>
                    <a:pt x="30510" y="14885"/>
                  </a:cubicBezTo>
                  <a:cubicBezTo>
                    <a:pt x="32062" y="13208"/>
                    <a:pt x="34516" y="12700"/>
                    <a:pt x="36701" y="12352"/>
                  </a:cubicBezTo>
                  <a:lnTo>
                    <a:pt x="36835" y="12334"/>
                  </a:lnTo>
                  <a:cubicBezTo>
                    <a:pt x="37469" y="12227"/>
                    <a:pt x="38120" y="12129"/>
                    <a:pt x="38753" y="11995"/>
                  </a:cubicBezTo>
                  <a:cubicBezTo>
                    <a:pt x="40029" y="11727"/>
                    <a:pt x="41376" y="11335"/>
                    <a:pt x="42509" y="10344"/>
                  </a:cubicBezTo>
                  <a:cubicBezTo>
                    <a:pt x="43722" y="9283"/>
                    <a:pt x="44543" y="7650"/>
                    <a:pt x="45337" y="6071"/>
                  </a:cubicBezTo>
                  <a:cubicBezTo>
                    <a:pt x="45649" y="5438"/>
                    <a:pt x="45979" y="4787"/>
                    <a:pt x="46327" y="4180"/>
                  </a:cubicBezTo>
                  <a:cubicBezTo>
                    <a:pt x="47050" y="2922"/>
                    <a:pt x="47701" y="2093"/>
                    <a:pt x="48450" y="1477"/>
                  </a:cubicBezTo>
                  <a:cubicBezTo>
                    <a:pt x="49554" y="567"/>
                    <a:pt x="50828" y="121"/>
                    <a:pt x="52407" y="121"/>
                  </a:cubicBezTo>
                  <a:cubicBezTo>
                    <a:pt x="53304" y="121"/>
                    <a:pt x="54299" y="265"/>
                    <a:pt x="55418" y="549"/>
                  </a:cubicBezTo>
                  <a:cubicBezTo>
                    <a:pt x="55980" y="692"/>
                    <a:pt x="56551" y="861"/>
                    <a:pt x="57104" y="1049"/>
                  </a:cubicBezTo>
                  <a:cubicBezTo>
                    <a:pt x="57416" y="1165"/>
                    <a:pt x="57746" y="1281"/>
                    <a:pt x="58067" y="1397"/>
                  </a:cubicBezTo>
                  <a:cubicBezTo>
                    <a:pt x="59316" y="1843"/>
                    <a:pt x="60610" y="2307"/>
                    <a:pt x="61903" y="2565"/>
                  </a:cubicBezTo>
                  <a:cubicBezTo>
                    <a:pt x="62481" y="2680"/>
                    <a:pt x="63023" y="2737"/>
                    <a:pt x="63533" y="2737"/>
                  </a:cubicBezTo>
                  <a:cubicBezTo>
                    <a:pt x="64534" y="2737"/>
                    <a:pt x="65411" y="2515"/>
                    <a:pt x="66185" y="2066"/>
                  </a:cubicBezTo>
                  <a:lnTo>
                    <a:pt x="66123" y="1959"/>
                  </a:lnTo>
                  <a:cubicBezTo>
                    <a:pt x="65369" y="2395"/>
                    <a:pt x="64513" y="2609"/>
                    <a:pt x="63536" y="2609"/>
                  </a:cubicBezTo>
                  <a:cubicBezTo>
                    <a:pt x="63034" y="2609"/>
                    <a:pt x="62499" y="2552"/>
                    <a:pt x="61930" y="2440"/>
                  </a:cubicBezTo>
                  <a:cubicBezTo>
                    <a:pt x="60645" y="2182"/>
                    <a:pt x="59352" y="1727"/>
                    <a:pt x="58112" y="1281"/>
                  </a:cubicBezTo>
                  <a:cubicBezTo>
                    <a:pt x="57782" y="1156"/>
                    <a:pt x="57461" y="1040"/>
                    <a:pt x="57139" y="933"/>
                  </a:cubicBezTo>
                  <a:cubicBezTo>
                    <a:pt x="56586" y="737"/>
                    <a:pt x="56015" y="567"/>
                    <a:pt x="55444" y="424"/>
                  </a:cubicBezTo>
                  <a:cubicBezTo>
                    <a:pt x="54588" y="207"/>
                    <a:pt x="53554" y="1"/>
                    <a:pt x="5246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
            <p:cNvSpPr/>
            <p:nvPr/>
          </p:nvSpPr>
          <p:spPr>
            <a:xfrm>
              <a:off x="3331150" y="1088175"/>
              <a:ext cx="1638375" cy="1011600"/>
            </a:xfrm>
            <a:custGeom>
              <a:rect b="b" l="l" r="r" t="t"/>
              <a:pathLst>
                <a:path extrusionOk="0" h="40464" w="65535">
                  <a:moveTo>
                    <a:pt x="52400" y="0"/>
                  </a:moveTo>
                  <a:cubicBezTo>
                    <a:pt x="50625" y="0"/>
                    <a:pt x="49235" y="514"/>
                    <a:pt x="48050" y="1568"/>
                  </a:cubicBezTo>
                  <a:cubicBezTo>
                    <a:pt x="47318" y="2219"/>
                    <a:pt x="46685" y="3084"/>
                    <a:pt x="45998" y="4360"/>
                  </a:cubicBezTo>
                  <a:cubicBezTo>
                    <a:pt x="45659" y="4994"/>
                    <a:pt x="45347" y="5672"/>
                    <a:pt x="45043" y="6323"/>
                  </a:cubicBezTo>
                  <a:cubicBezTo>
                    <a:pt x="44312" y="7884"/>
                    <a:pt x="43562" y="9499"/>
                    <a:pt x="42447" y="10569"/>
                  </a:cubicBezTo>
                  <a:cubicBezTo>
                    <a:pt x="41395" y="11586"/>
                    <a:pt x="40128" y="12023"/>
                    <a:pt x="38915" y="12344"/>
                  </a:cubicBezTo>
                  <a:cubicBezTo>
                    <a:pt x="38263" y="12523"/>
                    <a:pt x="37612" y="12657"/>
                    <a:pt x="36934" y="12790"/>
                  </a:cubicBezTo>
                  <a:cubicBezTo>
                    <a:pt x="34882" y="13201"/>
                    <a:pt x="32331" y="13709"/>
                    <a:pt x="30671" y="15378"/>
                  </a:cubicBezTo>
                  <a:cubicBezTo>
                    <a:pt x="30109" y="15940"/>
                    <a:pt x="29672" y="16582"/>
                    <a:pt x="29208" y="17304"/>
                  </a:cubicBezTo>
                  <a:cubicBezTo>
                    <a:pt x="28548" y="18313"/>
                    <a:pt x="27924" y="19187"/>
                    <a:pt x="26934" y="19677"/>
                  </a:cubicBezTo>
                  <a:cubicBezTo>
                    <a:pt x="26059" y="20106"/>
                    <a:pt x="25105" y="20106"/>
                    <a:pt x="24088" y="20106"/>
                  </a:cubicBezTo>
                  <a:cubicBezTo>
                    <a:pt x="23954" y="20104"/>
                    <a:pt x="23821" y="20103"/>
                    <a:pt x="23687" y="20103"/>
                  </a:cubicBezTo>
                  <a:cubicBezTo>
                    <a:pt x="23058" y="20103"/>
                    <a:pt x="22423" y="20131"/>
                    <a:pt x="21813" y="20293"/>
                  </a:cubicBezTo>
                  <a:cubicBezTo>
                    <a:pt x="20725" y="20578"/>
                    <a:pt x="19725" y="21283"/>
                    <a:pt x="18842" y="22389"/>
                  </a:cubicBezTo>
                  <a:cubicBezTo>
                    <a:pt x="18521" y="22800"/>
                    <a:pt x="18209" y="23255"/>
                    <a:pt x="17941" y="23754"/>
                  </a:cubicBezTo>
                  <a:cubicBezTo>
                    <a:pt x="17326" y="24852"/>
                    <a:pt x="16880" y="26074"/>
                    <a:pt x="16442" y="27251"/>
                  </a:cubicBezTo>
                  <a:cubicBezTo>
                    <a:pt x="16246" y="27787"/>
                    <a:pt x="16032" y="28349"/>
                    <a:pt x="15809" y="28902"/>
                  </a:cubicBezTo>
                  <a:cubicBezTo>
                    <a:pt x="14854" y="31284"/>
                    <a:pt x="13570" y="33398"/>
                    <a:pt x="12000" y="35182"/>
                  </a:cubicBezTo>
                  <a:cubicBezTo>
                    <a:pt x="9050" y="38527"/>
                    <a:pt x="5446" y="40343"/>
                    <a:pt x="1878" y="40343"/>
                  </a:cubicBezTo>
                  <a:cubicBezTo>
                    <a:pt x="1259" y="40343"/>
                    <a:pt x="641" y="40289"/>
                    <a:pt x="28" y="40178"/>
                  </a:cubicBezTo>
                  <a:lnTo>
                    <a:pt x="1" y="40294"/>
                  </a:lnTo>
                  <a:cubicBezTo>
                    <a:pt x="625" y="40410"/>
                    <a:pt x="1250" y="40463"/>
                    <a:pt x="1874" y="40463"/>
                  </a:cubicBezTo>
                  <a:cubicBezTo>
                    <a:pt x="5478" y="40463"/>
                    <a:pt x="9118" y="38635"/>
                    <a:pt x="12089" y="35262"/>
                  </a:cubicBezTo>
                  <a:cubicBezTo>
                    <a:pt x="13668" y="33460"/>
                    <a:pt x="14962" y="31337"/>
                    <a:pt x="15925" y="28946"/>
                  </a:cubicBezTo>
                  <a:cubicBezTo>
                    <a:pt x="16148" y="28393"/>
                    <a:pt x="16353" y="27831"/>
                    <a:pt x="16558" y="27287"/>
                  </a:cubicBezTo>
                  <a:cubicBezTo>
                    <a:pt x="16987" y="26118"/>
                    <a:pt x="17442" y="24905"/>
                    <a:pt x="18039" y="23808"/>
                  </a:cubicBezTo>
                  <a:cubicBezTo>
                    <a:pt x="18316" y="23317"/>
                    <a:pt x="18619" y="22871"/>
                    <a:pt x="18940" y="22470"/>
                  </a:cubicBezTo>
                  <a:cubicBezTo>
                    <a:pt x="19806" y="21381"/>
                    <a:pt x="20778" y="20686"/>
                    <a:pt x="21849" y="20409"/>
                  </a:cubicBezTo>
                  <a:cubicBezTo>
                    <a:pt x="22562" y="20222"/>
                    <a:pt x="23338" y="20222"/>
                    <a:pt x="24088" y="20222"/>
                  </a:cubicBezTo>
                  <a:cubicBezTo>
                    <a:pt x="24125" y="20222"/>
                    <a:pt x="24163" y="20222"/>
                    <a:pt x="24201" y="20222"/>
                  </a:cubicBezTo>
                  <a:cubicBezTo>
                    <a:pt x="25147" y="20222"/>
                    <a:pt x="26121" y="20213"/>
                    <a:pt x="26987" y="19785"/>
                  </a:cubicBezTo>
                  <a:cubicBezTo>
                    <a:pt x="28004" y="19285"/>
                    <a:pt x="28637" y="18393"/>
                    <a:pt x="29307" y="17367"/>
                  </a:cubicBezTo>
                  <a:cubicBezTo>
                    <a:pt x="29770" y="16653"/>
                    <a:pt x="30199" y="16020"/>
                    <a:pt x="30752" y="15458"/>
                  </a:cubicBezTo>
                  <a:cubicBezTo>
                    <a:pt x="32393" y="13816"/>
                    <a:pt x="34927" y="13317"/>
                    <a:pt x="36961" y="12906"/>
                  </a:cubicBezTo>
                  <a:cubicBezTo>
                    <a:pt x="37630" y="12773"/>
                    <a:pt x="38299" y="12639"/>
                    <a:pt x="38950" y="12460"/>
                  </a:cubicBezTo>
                  <a:cubicBezTo>
                    <a:pt x="40172" y="12139"/>
                    <a:pt x="41457" y="11693"/>
                    <a:pt x="42536" y="10658"/>
                  </a:cubicBezTo>
                  <a:cubicBezTo>
                    <a:pt x="43661" y="9570"/>
                    <a:pt x="44419" y="7946"/>
                    <a:pt x="45150" y="6376"/>
                  </a:cubicBezTo>
                  <a:cubicBezTo>
                    <a:pt x="45454" y="5716"/>
                    <a:pt x="45775" y="5047"/>
                    <a:pt x="46105" y="4423"/>
                  </a:cubicBezTo>
                  <a:cubicBezTo>
                    <a:pt x="46792" y="3147"/>
                    <a:pt x="47407" y="2299"/>
                    <a:pt x="48130" y="1666"/>
                  </a:cubicBezTo>
                  <a:cubicBezTo>
                    <a:pt x="49290" y="625"/>
                    <a:pt x="50659" y="124"/>
                    <a:pt x="52408" y="124"/>
                  </a:cubicBezTo>
                  <a:cubicBezTo>
                    <a:pt x="53161" y="124"/>
                    <a:pt x="53985" y="217"/>
                    <a:pt x="54892" y="399"/>
                  </a:cubicBezTo>
                  <a:cubicBezTo>
                    <a:pt x="55463" y="515"/>
                    <a:pt x="56034" y="658"/>
                    <a:pt x="56578" y="818"/>
                  </a:cubicBezTo>
                  <a:cubicBezTo>
                    <a:pt x="56944" y="934"/>
                    <a:pt x="57319" y="1050"/>
                    <a:pt x="57693" y="1166"/>
                  </a:cubicBezTo>
                  <a:cubicBezTo>
                    <a:pt x="58898" y="1550"/>
                    <a:pt x="60138" y="1943"/>
                    <a:pt x="61387" y="2148"/>
                  </a:cubicBezTo>
                  <a:cubicBezTo>
                    <a:pt x="61839" y="2223"/>
                    <a:pt x="62272" y="2261"/>
                    <a:pt x="62685" y="2261"/>
                  </a:cubicBezTo>
                  <a:cubicBezTo>
                    <a:pt x="63786" y="2261"/>
                    <a:pt x="64743" y="1993"/>
                    <a:pt x="65535" y="1461"/>
                  </a:cubicBezTo>
                  <a:lnTo>
                    <a:pt x="65472" y="1354"/>
                  </a:lnTo>
                  <a:cubicBezTo>
                    <a:pt x="64693" y="1880"/>
                    <a:pt x="63758" y="2141"/>
                    <a:pt x="62677" y="2141"/>
                  </a:cubicBezTo>
                  <a:cubicBezTo>
                    <a:pt x="62273" y="2141"/>
                    <a:pt x="61849" y="2105"/>
                    <a:pt x="61404" y="2032"/>
                  </a:cubicBezTo>
                  <a:cubicBezTo>
                    <a:pt x="60164" y="1827"/>
                    <a:pt x="58924" y="1434"/>
                    <a:pt x="57729" y="1059"/>
                  </a:cubicBezTo>
                  <a:cubicBezTo>
                    <a:pt x="57354" y="934"/>
                    <a:pt x="56980" y="818"/>
                    <a:pt x="56605" y="703"/>
                  </a:cubicBezTo>
                  <a:cubicBezTo>
                    <a:pt x="56061" y="542"/>
                    <a:pt x="55490" y="399"/>
                    <a:pt x="54919" y="283"/>
                  </a:cubicBezTo>
                  <a:cubicBezTo>
                    <a:pt x="53998" y="95"/>
                    <a:pt x="53164" y="0"/>
                    <a:pt x="5240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
            <p:cNvSpPr/>
            <p:nvPr/>
          </p:nvSpPr>
          <p:spPr>
            <a:xfrm>
              <a:off x="3315100" y="1077425"/>
              <a:ext cx="1621875" cy="1019675"/>
            </a:xfrm>
            <a:custGeom>
              <a:rect b="b" l="l" r="r" t="t"/>
              <a:pathLst>
                <a:path extrusionOk="0" h="40787" w="64875">
                  <a:moveTo>
                    <a:pt x="52438" y="0"/>
                  </a:moveTo>
                  <a:cubicBezTo>
                    <a:pt x="50460" y="0"/>
                    <a:pt x="48962" y="580"/>
                    <a:pt x="47710" y="1784"/>
                  </a:cubicBezTo>
                  <a:cubicBezTo>
                    <a:pt x="47032" y="2444"/>
                    <a:pt x="46417" y="3354"/>
                    <a:pt x="45774" y="4621"/>
                  </a:cubicBezTo>
                  <a:cubicBezTo>
                    <a:pt x="45444" y="5281"/>
                    <a:pt x="45150" y="5977"/>
                    <a:pt x="44856" y="6655"/>
                  </a:cubicBezTo>
                  <a:cubicBezTo>
                    <a:pt x="44187" y="8207"/>
                    <a:pt x="43491" y="9813"/>
                    <a:pt x="42456" y="10919"/>
                  </a:cubicBezTo>
                  <a:cubicBezTo>
                    <a:pt x="41466" y="11963"/>
                    <a:pt x="40261" y="12462"/>
                    <a:pt x="39102" y="12846"/>
                  </a:cubicBezTo>
                  <a:cubicBezTo>
                    <a:pt x="38441" y="13060"/>
                    <a:pt x="37754" y="13229"/>
                    <a:pt x="37175" y="13372"/>
                  </a:cubicBezTo>
                  <a:lnTo>
                    <a:pt x="36836" y="13452"/>
                  </a:lnTo>
                  <a:cubicBezTo>
                    <a:pt x="34802" y="13943"/>
                    <a:pt x="32500" y="14487"/>
                    <a:pt x="30912" y="15968"/>
                  </a:cubicBezTo>
                  <a:cubicBezTo>
                    <a:pt x="30323" y="16512"/>
                    <a:pt x="29850" y="17146"/>
                    <a:pt x="29378" y="17797"/>
                  </a:cubicBezTo>
                  <a:cubicBezTo>
                    <a:pt x="28691" y="18751"/>
                    <a:pt x="28039" y="19572"/>
                    <a:pt x="27022" y="20045"/>
                  </a:cubicBezTo>
                  <a:cubicBezTo>
                    <a:pt x="26157" y="20446"/>
                    <a:pt x="25203" y="20446"/>
                    <a:pt x="24194" y="20446"/>
                  </a:cubicBezTo>
                  <a:cubicBezTo>
                    <a:pt x="23436" y="20446"/>
                    <a:pt x="22642" y="20446"/>
                    <a:pt x="21902" y="20643"/>
                  </a:cubicBezTo>
                  <a:cubicBezTo>
                    <a:pt x="20804" y="20928"/>
                    <a:pt x="19796" y="21615"/>
                    <a:pt x="18904" y="22703"/>
                  </a:cubicBezTo>
                  <a:cubicBezTo>
                    <a:pt x="18565" y="23105"/>
                    <a:pt x="18253" y="23551"/>
                    <a:pt x="17968" y="24042"/>
                  </a:cubicBezTo>
                  <a:cubicBezTo>
                    <a:pt x="17325" y="25166"/>
                    <a:pt x="16844" y="26415"/>
                    <a:pt x="16380" y="27619"/>
                  </a:cubicBezTo>
                  <a:cubicBezTo>
                    <a:pt x="16183" y="28127"/>
                    <a:pt x="15987" y="28645"/>
                    <a:pt x="15773" y="29153"/>
                  </a:cubicBezTo>
                  <a:cubicBezTo>
                    <a:pt x="14783" y="31553"/>
                    <a:pt x="13498" y="33676"/>
                    <a:pt x="11964" y="35452"/>
                  </a:cubicBezTo>
                  <a:cubicBezTo>
                    <a:pt x="9033" y="38835"/>
                    <a:pt x="5472" y="40671"/>
                    <a:pt x="1958" y="40671"/>
                  </a:cubicBezTo>
                  <a:cubicBezTo>
                    <a:pt x="1311" y="40671"/>
                    <a:pt x="666" y="40609"/>
                    <a:pt x="27" y="40483"/>
                  </a:cubicBezTo>
                  <a:lnTo>
                    <a:pt x="1" y="40599"/>
                  </a:lnTo>
                  <a:cubicBezTo>
                    <a:pt x="652" y="40724"/>
                    <a:pt x="1294" y="40786"/>
                    <a:pt x="1954" y="40786"/>
                  </a:cubicBezTo>
                  <a:cubicBezTo>
                    <a:pt x="5505" y="40786"/>
                    <a:pt x="9091" y="38940"/>
                    <a:pt x="12053" y="35532"/>
                  </a:cubicBezTo>
                  <a:cubicBezTo>
                    <a:pt x="13596" y="33739"/>
                    <a:pt x="14881" y="31616"/>
                    <a:pt x="15880" y="29198"/>
                  </a:cubicBezTo>
                  <a:cubicBezTo>
                    <a:pt x="16094" y="28689"/>
                    <a:pt x="16290" y="28172"/>
                    <a:pt x="16487" y="27664"/>
                  </a:cubicBezTo>
                  <a:cubicBezTo>
                    <a:pt x="16951" y="26459"/>
                    <a:pt x="17432" y="25210"/>
                    <a:pt x="18075" y="24104"/>
                  </a:cubicBezTo>
                  <a:cubicBezTo>
                    <a:pt x="18351" y="23622"/>
                    <a:pt x="18663" y="23167"/>
                    <a:pt x="18994" y="22775"/>
                  </a:cubicBezTo>
                  <a:cubicBezTo>
                    <a:pt x="19868" y="21713"/>
                    <a:pt x="20858" y="21026"/>
                    <a:pt x="21929" y="20750"/>
                  </a:cubicBezTo>
                  <a:cubicBezTo>
                    <a:pt x="22660" y="20562"/>
                    <a:pt x="23436" y="20562"/>
                    <a:pt x="24194" y="20562"/>
                  </a:cubicBezTo>
                  <a:cubicBezTo>
                    <a:pt x="25176" y="20562"/>
                    <a:pt x="26184" y="20562"/>
                    <a:pt x="27076" y="20143"/>
                  </a:cubicBezTo>
                  <a:cubicBezTo>
                    <a:pt x="28111" y="19670"/>
                    <a:pt x="28771" y="18832"/>
                    <a:pt x="29476" y="17859"/>
                  </a:cubicBezTo>
                  <a:cubicBezTo>
                    <a:pt x="29940" y="17217"/>
                    <a:pt x="30404" y="16593"/>
                    <a:pt x="30983" y="16048"/>
                  </a:cubicBezTo>
                  <a:cubicBezTo>
                    <a:pt x="32554" y="14594"/>
                    <a:pt x="34837" y="14050"/>
                    <a:pt x="36862" y="13568"/>
                  </a:cubicBezTo>
                  <a:lnTo>
                    <a:pt x="37201" y="13488"/>
                  </a:lnTo>
                  <a:cubicBezTo>
                    <a:pt x="37781" y="13345"/>
                    <a:pt x="38468" y="13167"/>
                    <a:pt x="39137" y="12953"/>
                  </a:cubicBezTo>
                  <a:cubicBezTo>
                    <a:pt x="40306" y="12569"/>
                    <a:pt x="41528" y="12061"/>
                    <a:pt x="42545" y="10990"/>
                  </a:cubicBezTo>
                  <a:cubicBezTo>
                    <a:pt x="43589" y="9875"/>
                    <a:pt x="44285" y="8260"/>
                    <a:pt x="44963" y="6699"/>
                  </a:cubicBezTo>
                  <a:cubicBezTo>
                    <a:pt x="45248" y="6021"/>
                    <a:pt x="45551" y="5325"/>
                    <a:pt x="45882" y="4674"/>
                  </a:cubicBezTo>
                  <a:cubicBezTo>
                    <a:pt x="46515" y="3416"/>
                    <a:pt x="47122" y="2524"/>
                    <a:pt x="47791" y="1864"/>
                  </a:cubicBezTo>
                  <a:cubicBezTo>
                    <a:pt x="49024" y="679"/>
                    <a:pt x="50505" y="114"/>
                    <a:pt x="52459" y="114"/>
                  </a:cubicBezTo>
                  <a:cubicBezTo>
                    <a:pt x="53049" y="114"/>
                    <a:pt x="53683" y="166"/>
                    <a:pt x="54365" y="267"/>
                  </a:cubicBezTo>
                  <a:cubicBezTo>
                    <a:pt x="54936" y="356"/>
                    <a:pt x="55498" y="472"/>
                    <a:pt x="56034" y="606"/>
                  </a:cubicBezTo>
                  <a:cubicBezTo>
                    <a:pt x="56453" y="713"/>
                    <a:pt x="56863" y="829"/>
                    <a:pt x="57309" y="945"/>
                  </a:cubicBezTo>
                  <a:cubicBezTo>
                    <a:pt x="58460" y="1266"/>
                    <a:pt x="59656" y="1596"/>
                    <a:pt x="60851" y="1748"/>
                  </a:cubicBezTo>
                  <a:cubicBezTo>
                    <a:pt x="61199" y="1793"/>
                    <a:pt x="61533" y="1816"/>
                    <a:pt x="61853" y="1816"/>
                  </a:cubicBezTo>
                  <a:cubicBezTo>
                    <a:pt x="63054" y="1816"/>
                    <a:pt x="64065" y="1499"/>
                    <a:pt x="64874" y="865"/>
                  </a:cubicBezTo>
                  <a:lnTo>
                    <a:pt x="64803" y="776"/>
                  </a:lnTo>
                  <a:cubicBezTo>
                    <a:pt x="64012" y="1397"/>
                    <a:pt x="63021" y="1705"/>
                    <a:pt x="61841" y="1705"/>
                  </a:cubicBezTo>
                  <a:cubicBezTo>
                    <a:pt x="61530" y="1705"/>
                    <a:pt x="61206" y="1684"/>
                    <a:pt x="60869" y="1641"/>
                  </a:cubicBezTo>
                  <a:cubicBezTo>
                    <a:pt x="59682" y="1480"/>
                    <a:pt x="58487" y="1159"/>
                    <a:pt x="57336" y="838"/>
                  </a:cubicBezTo>
                  <a:cubicBezTo>
                    <a:pt x="56899" y="713"/>
                    <a:pt x="56480" y="597"/>
                    <a:pt x="56060" y="499"/>
                  </a:cubicBezTo>
                  <a:cubicBezTo>
                    <a:pt x="55525" y="356"/>
                    <a:pt x="54954" y="240"/>
                    <a:pt x="54383" y="160"/>
                  </a:cubicBezTo>
                  <a:cubicBezTo>
                    <a:pt x="53686" y="54"/>
                    <a:pt x="53040" y="0"/>
                    <a:pt x="5243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
            <p:cNvSpPr/>
            <p:nvPr/>
          </p:nvSpPr>
          <p:spPr>
            <a:xfrm>
              <a:off x="3299050" y="1065900"/>
              <a:ext cx="1605350" cy="1028525"/>
            </a:xfrm>
            <a:custGeom>
              <a:rect b="b" l="l" r="r" t="t"/>
              <a:pathLst>
                <a:path extrusionOk="0" h="41141" w="64214">
                  <a:moveTo>
                    <a:pt x="52530" y="0"/>
                  </a:moveTo>
                  <a:cubicBezTo>
                    <a:pt x="50319" y="0"/>
                    <a:pt x="48694" y="649"/>
                    <a:pt x="47380" y="2031"/>
                  </a:cubicBezTo>
                  <a:cubicBezTo>
                    <a:pt x="46729" y="2718"/>
                    <a:pt x="46149" y="3636"/>
                    <a:pt x="45551" y="4912"/>
                  </a:cubicBezTo>
                  <a:cubicBezTo>
                    <a:pt x="45239" y="5590"/>
                    <a:pt x="44945" y="6322"/>
                    <a:pt x="44668" y="7026"/>
                  </a:cubicBezTo>
                  <a:cubicBezTo>
                    <a:pt x="44061" y="8570"/>
                    <a:pt x="43428" y="10167"/>
                    <a:pt x="42473" y="11291"/>
                  </a:cubicBezTo>
                  <a:cubicBezTo>
                    <a:pt x="41537" y="12388"/>
                    <a:pt x="40386" y="12932"/>
                    <a:pt x="39289" y="13369"/>
                  </a:cubicBezTo>
                  <a:cubicBezTo>
                    <a:pt x="38762" y="13574"/>
                    <a:pt x="38165" y="13771"/>
                    <a:pt x="37415" y="13985"/>
                  </a:cubicBezTo>
                  <a:cubicBezTo>
                    <a:pt x="37165" y="14056"/>
                    <a:pt x="36898" y="14128"/>
                    <a:pt x="36639" y="14199"/>
                  </a:cubicBezTo>
                  <a:cubicBezTo>
                    <a:pt x="34775" y="14716"/>
                    <a:pt x="32660" y="15287"/>
                    <a:pt x="31153" y="16590"/>
                  </a:cubicBezTo>
                  <a:cubicBezTo>
                    <a:pt x="30528" y="17125"/>
                    <a:pt x="30020" y="17732"/>
                    <a:pt x="29556" y="18320"/>
                  </a:cubicBezTo>
                  <a:cubicBezTo>
                    <a:pt x="28833" y="19212"/>
                    <a:pt x="28155" y="19989"/>
                    <a:pt x="27120" y="20435"/>
                  </a:cubicBezTo>
                  <a:cubicBezTo>
                    <a:pt x="26255" y="20809"/>
                    <a:pt x="25265" y="20818"/>
                    <a:pt x="24310" y="20818"/>
                  </a:cubicBezTo>
                  <a:cubicBezTo>
                    <a:pt x="23534" y="20827"/>
                    <a:pt x="22740" y="20827"/>
                    <a:pt x="21982" y="21023"/>
                  </a:cubicBezTo>
                  <a:cubicBezTo>
                    <a:pt x="20884" y="21309"/>
                    <a:pt x="19867" y="21987"/>
                    <a:pt x="18958" y="23049"/>
                  </a:cubicBezTo>
                  <a:cubicBezTo>
                    <a:pt x="18619" y="23441"/>
                    <a:pt x="18297" y="23887"/>
                    <a:pt x="18003" y="24369"/>
                  </a:cubicBezTo>
                  <a:cubicBezTo>
                    <a:pt x="17316" y="25511"/>
                    <a:pt x="16808" y="26795"/>
                    <a:pt x="16308" y="28035"/>
                  </a:cubicBezTo>
                  <a:cubicBezTo>
                    <a:pt x="16121" y="28499"/>
                    <a:pt x="15933" y="28981"/>
                    <a:pt x="15728" y="29445"/>
                  </a:cubicBezTo>
                  <a:cubicBezTo>
                    <a:pt x="14711" y="31871"/>
                    <a:pt x="13426" y="33995"/>
                    <a:pt x="11928" y="35761"/>
                  </a:cubicBezTo>
                  <a:cubicBezTo>
                    <a:pt x="9008" y="39183"/>
                    <a:pt x="5484" y="41033"/>
                    <a:pt x="2011" y="41033"/>
                  </a:cubicBezTo>
                  <a:cubicBezTo>
                    <a:pt x="1346" y="41033"/>
                    <a:pt x="684" y="40966"/>
                    <a:pt x="27" y="40828"/>
                  </a:cubicBezTo>
                  <a:lnTo>
                    <a:pt x="0" y="40935"/>
                  </a:lnTo>
                  <a:cubicBezTo>
                    <a:pt x="669" y="41078"/>
                    <a:pt x="1338" y="41140"/>
                    <a:pt x="2016" y="41140"/>
                  </a:cubicBezTo>
                  <a:cubicBezTo>
                    <a:pt x="5522" y="41140"/>
                    <a:pt x="9073" y="39276"/>
                    <a:pt x="12008" y="35832"/>
                  </a:cubicBezTo>
                  <a:cubicBezTo>
                    <a:pt x="13525" y="34057"/>
                    <a:pt x="14809" y="31925"/>
                    <a:pt x="15835" y="29489"/>
                  </a:cubicBezTo>
                  <a:cubicBezTo>
                    <a:pt x="16031" y="29017"/>
                    <a:pt x="16228" y="28544"/>
                    <a:pt x="16406" y="28080"/>
                  </a:cubicBezTo>
                  <a:cubicBezTo>
                    <a:pt x="16924" y="26786"/>
                    <a:pt x="17414" y="25564"/>
                    <a:pt x="18101" y="24422"/>
                  </a:cubicBezTo>
                  <a:cubicBezTo>
                    <a:pt x="18387" y="23950"/>
                    <a:pt x="18708" y="23503"/>
                    <a:pt x="19038" y="23120"/>
                  </a:cubicBezTo>
                  <a:cubicBezTo>
                    <a:pt x="19930" y="22076"/>
                    <a:pt x="20929" y="21407"/>
                    <a:pt x="22009" y="21130"/>
                  </a:cubicBezTo>
                  <a:cubicBezTo>
                    <a:pt x="22749" y="20934"/>
                    <a:pt x="23543" y="20934"/>
                    <a:pt x="24310" y="20925"/>
                  </a:cubicBezTo>
                  <a:cubicBezTo>
                    <a:pt x="25274" y="20925"/>
                    <a:pt x="26273" y="20916"/>
                    <a:pt x="27165" y="20533"/>
                  </a:cubicBezTo>
                  <a:cubicBezTo>
                    <a:pt x="28218" y="20078"/>
                    <a:pt x="28913" y="19293"/>
                    <a:pt x="29636" y="18383"/>
                  </a:cubicBezTo>
                  <a:cubicBezTo>
                    <a:pt x="30100" y="17812"/>
                    <a:pt x="30608" y="17196"/>
                    <a:pt x="31224" y="16670"/>
                  </a:cubicBezTo>
                  <a:cubicBezTo>
                    <a:pt x="32714" y="15394"/>
                    <a:pt x="34810" y="14814"/>
                    <a:pt x="36666" y="14306"/>
                  </a:cubicBezTo>
                  <a:cubicBezTo>
                    <a:pt x="36933" y="14235"/>
                    <a:pt x="37192" y="14163"/>
                    <a:pt x="37442" y="14092"/>
                  </a:cubicBezTo>
                  <a:cubicBezTo>
                    <a:pt x="38200" y="13878"/>
                    <a:pt x="38798" y="13681"/>
                    <a:pt x="39324" y="13467"/>
                  </a:cubicBezTo>
                  <a:cubicBezTo>
                    <a:pt x="40439" y="13030"/>
                    <a:pt x="41599" y="12477"/>
                    <a:pt x="42554" y="11362"/>
                  </a:cubicBezTo>
                  <a:cubicBezTo>
                    <a:pt x="43526" y="10220"/>
                    <a:pt x="44159" y="8614"/>
                    <a:pt x="44775" y="7062"/>
                  </a:cubicBezTo>
                  <a:cubicBezTo>
                    <a:pt x="45052" y="6366"/>
                    <a:pt x="45337" y="5635"/>
                    <a:pt x="45649" y="4966"/>
                  </a:cubicBezTo>
                  <a:cubicBezTo>
                    <a:pt x="46238" y="3690"/>
                    <a:pt x="46818" y="2780"/>
                    <a:pt x="47460" y="2102"/>
                  </a:cubicBezTo>
                  <a:cubicBezTo>
                    <a:pt x="48750" y="745"/>
                    <a:pt x="50348" y="106"/>
                    <a:pt x="52524" y="106"/>
                  </a:cubicBezTo>
                  <a:cubicBezTo>
                    <a:pt x="52938" y="106"/>
                    <a:pt x="53373" y="129"/>
                    <a:pt x="53830" y="175"/>
                  </a:cubicBezTo>
                  <a:cubicBezTo>
                    <a:pt x="54410" y="229"/>
                    <a:pt x="54963" y="318"/>
                    <a:pt x="55498" y="425"/>
                  </a:cubicBezTo>
                  <a:cubicBezTo>
                    <a:pt x="55962" y="523"/>
                    <a:pt x="56417" y="630"/>
                    <a:pt x="56908" y="746"/>
                  </a:cubicBezTo>
                  <a:cubicBezTo>
                    <a:pt x="58023" y="1005"/>
                    <a:pt x="59174" y="1272"/>
                    <a:pt x="60315" y="1388"/>
                  </a:cubicBezTo>
                  <a:cubicBezTo>
                    <a:pt x="60555" y="1411"/>
                    <a:pt x="60788" y="1422"/>
                    <a:pt x="61014" y="1422"/>
                  </a:cubicBezTo>
                  <a:cubicBezTo>
                    <a:pt x="62326" y="1422"/>
                    <a:pt x="63400" y="1047"/>
                    <a:pt x="64214" y="309"/>
                  </a:cubicBezTo>
                  <a:lnTo>
                    <a:pt x="64143" y="229"/>
                  </a:lnTo>
                  <a:cubicBezTo>
                    <a:pt x="63356" y="947"/>
                    <a:pt x="62312" y="1307"/>
                    <a:pt x="61039" y="1307"/>
                  </a:cubicBezTo>
                  <a:cubicBezTo>
                    <a:pt x="60811" y="1307"/>
                    <a:pt x="60576" y="1295"/>
                    <a:pt x="60333" y="1272"/>
                  </a:cubicBezTo>
                  <a:cubicBezTo>
                    <a:pt x="59191" y="1165"/>
                    <a:pt x="58041" y="898"/>
                    <a:pt x="56934" y="639"/>
                  </a:cubicBezTo>
                  <a:cubicBezTo>
                    <a:pt x="56444" y="523"/>
                    <a:pt x="55980" y="416"/>
                    <a:pt x="55516" y="318"/>
                  </a:cubicBezTo>
                  <a:cubicBezTo>
                    <a:pt x="54990" y="202"/>
                    <a:pt x="54419" y="122"/>
                    <a:pt x="53839" y="68"/>
                  </a:cubicBezTo>
                  <a:cubicBezTo>
                    <a:pt x="53381" y="23"/>
                    <a:pt x="52945" y="0"/>
                    <a:pt x="525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
            <p:cNvSpPr/>
            <p:nvPr/>
          </p:nvSpPr>
          <p:spPr>
            <a:xfrm>
              <a:off x="3282975" y="1046400"/>
              <a:ext cx="1588875" cy="1045575"/>
            </a:xfrm>
            <a:custGeom>
              <a:rect b="b" l="l" r="r" t="t"/>
              <a:pathLst>
                <a:path extrusionOk="0" h="41823" w="63555">
                  <a:moveTo>
                    <a:pt x="63474" y="1"/>
                  </a:moveTo>
                  <a:cubicBezTo>
                    <a:pt x="62706" y="817"/>
                    <a:pt x="61594" y="1245"/>
                    <a:pt x="60230" y="1245"/>
                  </a:cubicBezTo>
                  <a:cubicBezTo>
                    <a:pt x="60089" y="1245"/>
                    <a:pt x="59945" y="1241"/>
                    <a:pt x="59799" y="1232"/>
                  </a:cubicBezTo>
                  <a:cubicBezTo>
                    <a:pt x="58701" y="1169"/>
                    <a:pt x="57595" y="955"/>
                    <a:pt x="56525" y="741"/>
                  </a:cubicBezTo>
                  <a:cubicBezTo>
                    <a:pt x="55989" y="634"/>
                    <a:pt x="55481" y="536"/>
                    <a:pt x="54972" y="455"/>
                  </a:cubicBezTo>
                  <a:cubicBezTo>
                    <a:pt x="54446" y="375"/>
                    <a:pt x="53884" y="313"/>
                    <a:pt x="53304" y="286"/>
                  </a:cubicBezTo>
                  <a:cubicBezTo>
                    <a:pt x="53106" y="278"/>
                    <a:pt x="52912" y="274"/>
                    <a:pt x="52723" y="274"/>
                  </a:cubicBezTo>
                  <a:cubicBezTo>
                    <a:pt x="50208" y="274"/>
                    <a:pt x="48444" y="995"/>
                    <a:pt x="47051" y="2597"/>
                  </a:cubicBezTo>
                  <a:cubicBezTo>
                    <a:pt x="46435" y="3301"/>
                    <a:pt x="45882" y="4238"/>
                    <a:pt x="45329" y="5532"/>
                  </a:cubicBezTo>
                  <a:cubicBezTo>
                    <a:pt x="45026" y="6227"/>
                    <a:pt x="44749" y="6986"/>
                    <a:pt x="44490" y="7717"/>
                  </a:cubicBezTo>
                  <a:cubicBezTo>
                    <a:pt x="43937" y="9252"/>
                    <a:pt x="43366" y="10831"/>
                    <a:pt x="42483" y="11981"/>
                  </a:cubicBezTo>
                  <a:cubicBezTo>
                    <a:pt x="41600" y="13123"/>
                    <a:pt x="40511" y="13730"/>
                    <a:pt x="39477" y="14212"/>
                  </a:cubicBezTo>
                  <a:cubicBezTo>
                    <a:pt x="38950" y="14461"/>
                    <a:pt x="38353" y="14684"/>
                    <a:pt x="37657" y="14916"/>
                  </a:cubicBezTo>
                  <a:cubicBezTo>
                    <a:pt x="37264" y="15041"/>
                    <a:pt x="36872" y="15166"/>
                    <a:pt x="36443" y="15291"/>
                  </a:cubicBezTo>
                  <a:cubicBezTo>
                    <a:pt x="34748" y="15817"/>
                    <a:pt x="32813" y="16397"/>
                    <a:pt x="31394" y="17530"/>
                  </a:cubicBezTo>
                  <a:cubicBezTo>
                    <a:pt x="30743" y="18048"/>
                    <a:pt x="30190" y="18645"/>
                    <a:pt x="29726" y="19163"/>
                  </a:cubicBezTo>
                  <a:cubicBezTo>
                    <a:pt x="29003" y="19966"/>
                    <a:pt x="28272" y="20724"/>
                    <a:pt x="27219" y="21152"/>
                  </a:cubicBezTo>
                  <a:cubicBezTo>
                    <a:pt x="26354" y="21500"/>
                    <a:pt x="25372" y="21500"/>
                    <a:pt x="24427" y="21509"/>
                  </a:cubicBezTo>
                  <a:cubicBezTo>
                    <a:pt x="23642" y="21518"/>
                    <a:pt x="22830" y="21527"/>
                    <a:pt x="22072" y="21723"/>
                  </a:cubicBezTo>
                  <a:cubicBezTo>
                    <a:pt x="20965" y="22000"/>
                    <a:pt x="19940" y="22669"/>
                    <a:pt x="19021" y="23704"/>
                  </a:cubicBezTo>
                  <a:cubicBezTo>
                    <a:pt x="18673" y="24096"/>
                    <a:pt x="18343" y="24533"/>
                    <a:pt x="18039" y="25015"/>
                  </a:cubicBezTo>
                  <a:cubicBezTo>
                    <a:pt x="17308" y="26175"/>
                    <a:pt x="16781" y="27442"/>
                    <a:pt x="16228" y="28780"/>
                  </a:cubicBezTo>
                  <a:cubicBezTo>
                    <a:pt x="16059" y="29199"/>
                    <a:pt x="15880" y="29627"/>
                    <a:pt x="15693" y="30055"/>
                  </a:cubicBezTo>
                  <a:cubicBezTo>
                    <a:pt x="14640" y="32500"/>
                    <a:pt x="13356" y="34632"/>
                    <a:pt x="11893" y="36389"/>
                  </a:cubicBezTo>
                  <a:cubicBezTo>
                    <a:pt x="8997" y="39842"/>
                    <a:pt x="5513" y="41713"/>
                    <a:pt x="2081" y="41713"/>
                  </a:cubicBezTo>
                  <a:cubicBezTo>
                    <a:pt x="1390" y="41713"/>
                    <a:pt x="701" y="41637"/>
                    <a:pt x="19" y="41483"/>
                  </a:cubicBezTo>
                  <a:lnTo>
                    <a:pt x="1" y="41590"/>
                  </a:lnTo>
                  <a:cubicBezTo>
                    <a:pt x="688" y="41742"/>
                    <a:pt x="1384" y="41822"/>
                    <a:pt x="2080" y="41822"/>
                  </a:cubicBezTo>
                  <a:cubicBezTo>
                    <a:pt x="5541" y="41822"/>
                    <a:pt x="9056" y="39940"/>
                    <a:pt x="11973" y="36452"/>
                  </a:cubicBezTo>
                  <a:cubicBezTo>
                    <a:pt x="13445" y="34685"/>
                    <a:pt x="14730" y="32553"/>
                    <a:pt x="15782" y="30100"/>
                  </a:cubicBezTo>
                  <a:cubicBezTo>
                    <a:pt x="15970" y="29672"/>
                    <a:pt x="16148" y="29235"/>
                    <a:pt x="16326" y="28815"/>
                  </a:cubicBezTo>
                  <a:cubicBezTo>
                    <a:pt x="16880" y="27486"/>
                    <a:pt x="17397" y="26228"/>
                    <a:pt x="18129" y="25069"/>
                  </a:cubicBezTo>
                  <a:cubicBezTo>
                    <a:pt x="18423" y="24596"/>
                    <a:pt x="18753" y="24159"/>
                    <a:pt x="19092" y="23775"/>
                  </a:cubicBezTo>
                  <a:cubicBezTo>
                    <a:pt x="20002" y="22758"/>
                    <a:pt x="21010" y="22098"/>
                    <a:pt x="22098" y="21821"/>
                  </a:cubicBezTo>
                  <a:cubicBezTo>
                    <a:pt x="22848" y="21634"/>
                    <a:pt x="23651" y="21625"/>
                    <a:pt x="24427" y="21616"/>
                  </a:cubicBezTo>
                  <a:cubicBezTo>
                    <a:pt x="25381" y="21607"/>
                    <a:pt x="26372" y="21598"/>
                    <a:pt x="27255" y="21241"/>
                  </a:cubicBezTo>
                  <a:cubicBezTo>
                    <a:pt x="28334" y="20813"/>
                    <a:pt x="29075" y="20046"/>
                    <a:pt x="29806" y="19225"/>
                  </a:cubicBezTo>
                  <a:cubicBezTo>
                    <a:pt x="30261" y="18717"/>
                    <a:pt x="30814" y="18119"/>
                    <a:pt x="31457" y="17611"/>
                  </a:cubicBezTo>
                  <a:cubicBezTo>
                    <a:pt x="32866" y="16495"/>
                    <a:pt x="34784" y="15907"/>
                    <a:pt x="36479" y="15398"/>
                  </a:cubicBezTo>
                  <a:cubicBezTo>
                    <a:pt x="36898" y="15264"/>
                    <a:pt x="37300" y="15148"/>
                    <a:pt x="37692" y="15015"/>
                  </a:cubicBezTo>
                  <a:cubicBezTo>
                    <a:pt x="38388" y="14783"/>
                    <a:pt x="38986" y="14551"/>
                    <a:pt x="39521" y="14310"/>
                  </a:cubicBezTo>
                  <a:cubicBezTo>
                    <a:pt x="40574" y="13819"/>
                    <a:pt x="41671" y="13204"/>
                    <a:pt x="42563" y="12044"/>
                  </a:cubicBezTo>
                  <a:cubicBezTo>
                    <a:pt x="43455" y="10884"/>
                    <a:pt x="44026" y="9287"/>
                    <a:pt x="44588" y="7753"/>
                  </a:cubicBezTo>
                  <a:cubicBezTo>
                    <a:pt x="44847" y="7021"/>
                    <a:pt x="45124" y="6272"/>
                    <a:pt x="45418" y="5567"/>
                  </a:cubicBezTo>
                  <a:cubicBezTo>
                    <a:pt x="45971" y="4292"/>
                    <a:pt x="46515" y="3364"/>
                    <a:pt x="47131" y="2659"/>
                  </a:cubicBezTo>
                  <a:cubicBezTo>
                    <a:pt x="48493" y="1099"/>
                    <a:pt x="50229" y="379"/>
                    <a:pt x="52686" y="379"/>
                  </a:cubicBezTo>
                  <a:cubicBezTo>
                    <a:pt x="52884" y="379"/>
                    <a:pt x="53087" y="384"/>
                    <a:pt x="53295" y="393"/>
                  </a:cubicBezTo>
                  <a:cubicBezTo>
                    <a:pt x="53875" y="420"/>
                    <a:pt x="54428" y="473"/>
                    <a:pt x="54955" y="563"/>
                  </a:cubicBezTo>
                  <a:cubicBezTo>
                    <a:pt x="55463" y="643"/>
                    <a:pt x="55972" y="741"/>
                    <a:pt x="56507" y="848"/>
                  </a:cubicBezTo>
                  <a:cubicBezTo>
                    <a:pt x="57577" y="1053"/>
                    <a:pt x="58684" y="1267"/>
                    <a:pt x="59790" y="1339"/>
                  </a:cubicBezTo>
                  <a:cubicBezTo>
                    <a:pt x="59934" y="1348"/>
                    <a:pt x="60076" y="1352"/>
                    <a:pt x="60215" y="1352"/>
                  </a:cubicBezTo>
                  <a:cubicBezTo>
                    <a:pt x="61611" y="1352"/>
                    <a:pt x="62760" y="907"/>
                    <a:pt x="63555" y="72"/>
                  </a:cubicBezTo>
                  <a:lnTo>
                    <a:pt x="6347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
            <p:cNvSpPr/>
            <p:nvPr/>
          </p:nvSpPr>
          <p:spPr>
            <a:xfrm>
              <a:off x="3266925" y="1020975"/>
              <a:ext cx="1572375" cy="1068325"/>
            </a:xfrm>
            <a:custGeom>
              <a:rect b="b" l="l" r="r" t="t"/>
              <a:pathLst>
                <a:path extrusionOk="0" h="42733" w="62895">
                  <a:moveTo>
                    <a:pt x="62814" y="1"/>
                  </a:moveTo>
                  <a:cubicBezTo>
                    <a:pt x="62064" y="940"/>
                    <a:pt x="60890" y="1430"/>
                    <a:pt x="59419" y="1430"/>
                  </a:cubicBezTo>
                  <a:cubicBezTo>
                    <a:pt x="59368" y="1430"/>
                    <a:pt x="59316" y="1429"/>
                    <a:pt x="59263" y="1428"/>
                  </a:cubicBezTo>
                  <a:cubicBezTo>
                    <a:pt x="58202" y="1401"/>
                    <a:pt x="57131" y="1232"/>
                    <a:pt x="56105" y="1071"/>
                  </a:cubicBezTo>
                  <a:cubicBezTo>
                    <a:pt x="55525" y="982"/>
                    <a:pt x="54972" y="902"/>
                    <a:pt x="54428" y="830"/>
                  </a:cubicBezTo>
                  <a:cubicBezTo>
                    <a:pt x="54002" y="788"/>
                    <a:pt x="53554" y="739"/>
                    <a:pt x="53106" y="739"/>
                  </a:cubicBezTo>
                  <a:cubicBezTo>
                    <a:pt x="52990" y="739"/>
                    <a:pt x="52875" y="743"/>
                    <a:pt x="52760" y="750"/>
                  </a:cubicBezTo>
                  <a:cubicBezTo>
                    <a:pt x="50610" y="893"/>
                    <a:pt x="48388" y="1312"/>
                    <a:pt x="46720" y="3391"/>
                  </a:cubicBezTo>
                  <a:cubicBezTo>
                    <a:pt x="46131" y="4131"/>
                    <a:pt x="45614" y="5077"/>
                    <a:pt x="45105" y="6379"/>
                  </a:cubicBezTo>
                  <a:cubicBezTo>
                    <a:pt x="44811" y="7111"/>
                    <a:pt x="44552" y="7896"/>
                    <a:pt x="44312" y="8654"/>
                  </a:cubicBezTo>
                  <a:cubicBezTo>
                    <a:pt x="43812" y="10170"/>
                    <a:pt x="43295" y="11741"/>
                    <a:pt x="42501" y="12909"/>
                  </a:cubicBezTo>
                  <a:cubicBezTo>
                    <a:pt x="41662" y="14105"/>
                    <a:pt x="40645" y="14765"/>
                    <a:pt x="39655" y="15300"/>
                  </a:cubicBezTo>
                  <a:cubicBezTo>
                    <a:pt x="39137" y="15577"/>
                    <a:pt x="38557" y="15835"/>
                    <a:pt x="37897" y="16085"/>
                  </a:cubicBezTo>
                  <a:cubicBezTo>
                    <a:pt x="37380" y="16281"/>
                    <a:pt x="36836" y="16460"/>
                    <a:pt x="36256" y="16647"/>
                  </a:cubicBezTo>
                  <a:cubicBezTo>
                    <a:pt x="34641" y="17182"/>
                    <a:pt x="32964" y="17735"/>
                    <a:pt x="31635" y="18708"/>
                  </a:cubicBezTo>
                  <a:cubicBezTo>
                    <a:pt x="30983" y="19181"/>
                    <a:pt x="30413" y="19725"/>
                    <a:pt x="29904" y="20242"/>
                  </a:cubicBezTo>
                  <a:cubicBezTo>
                    <a:pt x="29146" y="20992"/>
                    <a:pt x="28387" y="21705"/>
                    <a:pt x="27317" y="22098"/>
                  </a:cubicBezTo>
                  <a:cubicBezTo>
                    <a:pt x="26452" y="22419"/>
                    <a:pt x="25479" y="22428"/>
                    <a:pt x="24551" y="22446"/>
                  </a:cubicBezTo>
                  <a:cubicBezTo>
                    <a:pt x="23748" y="22455"/>
                    <a:pt x="22928" y="22464"/>
                    <a:pt x="22152" y="22660"/>
                  </a:cubicBezTo>
                  <a:cubicBezTo>
                    <a:pt x="21045" y="22936"/>
                    <a:pt x="20011" y="23597"/>
                    <a:pt x="19074" y="24605"/>
                  </a:cubicBezTo>
                  <a:cubicBezTo>
                    <a:pt x="18717" y="24997"/>
                    <a:pt x="18378" y="25425"/>
                    <a:pt x="18075" y="25889"/>
                  </a:cubicBezTo>
                  <a:cubicBezTo>
                    <a:pt x="17299" y="27085"/>
                    <a:pt x="16737" y="28387"/>
                    <a:pt x="16148" y="29761"/>
                  </a:cubicBezTo>
                  <a:cubicBezTo>
                    <a:pt x="15987" y="30136"/>
                    <a:pt x="15818" y="30519"/>
                    <a:pt x="15648" y="30903"/>
                  </a:cubicBezTo>
                  <a:cubicBezTo>
                    <a:pt x="14560" y="33374"/>
                    <a:pt x="13284" y="35506"/>
                    <a:pt x="11857" y="37255"/>
                  </a:cubicBezTo>
                  <a:cubicBezTo>
                    <a:pt x="8979" y="40752"/>
                    <a:pt x="5527" y="42633"/>
                    <a:pt x="2132" y="42633"/>
                  </a:cubicBezTo>
                  <a:cubicBezTo>
                    <a:pt x="1423" y="42633"/>
                    <a:pt x="717" y="42551"/>
                    <a:pt x="19" y="42384"/>
                  </a:cubicBezTo>
                  <a:lnTo>
                    <a:pt x="1" y="42473"/>
                  </a:lnTo>
                  <a:cubicBezTo>
                    <a:pt x="705" y="42643"/>
                    <a:pt x="1419" y="42732"/>
                    <a:pt x="2133" y="42732"/>
                  </a:cubicBezTo>
                  <a:cubicBezTo>
                    <a:pt x="5558" y="42732"/>
                    <a:pt x="9029" y="40832"/>
                    <a:pt x="11928" y="37317"/>
                  </a:cubicBezTo>
                  <a:cubicBezTo>
                    <a:pt x="13364" y="35569"/>
                    <a:pt x="14649" y="33419"/>
                    <a:pt x="15737" y="30939"/>
                  </a:cubicBezTo>
                  <a:cubicBezTo>
                    <a:pt x="15907" y="30564"/>
                    <a:pt x="16076" y="30171"/>
                    <a:pt x="16237" y="29797"/>
                  </a:cubicBezTo>
                  <a:cubicBezTo>
                    <a:pt x="16826" y="28423"/>
                    <a:pt x="17379" y="27129"/>
                    <a:pt x="18155" y="25952"/>
                  </a:cubicBezTo>
                  <a:cubicBezTo>
                    <a:pt x="18458" y="25488"/>
                    <a:pt x="18797" y="25060"/>
                    <a:pt x="19145" y="24676"/>
                  </a:cubicBezTo>
                  <a:cubicBezTo>
                    <a:pt x="20073" y="23677"/>
                    <a:pt x="21090" y="23026"/>
                    <a:pt x="22178" y="22758"/>
                  </a:cubicBezTo>
                  <a:cubicBezTo>
                    <a:pt x="22946" y="22562"/>
                    <a:pt x="23757" y="22553"/>
                    <a:pt x="24551" y="22544"/>
                  </a:cubicBezTo>
                  <a:cubicBezTo>
                    <a:pt x="25488" y="22526"/>
                    <a:pt x="26469" y="22517"/>
                    <a:pt x="27344" y="22187"/>
                  </a:cubicBezTo>
                  <a:cubicBezTo>
                    <a:pt x="28441" y="21786"/>
                    <a:pt x="29208" y="21072"/>
                    <a:pt x="29966" y="20305"/>
                  </a:cubicBezTo>
                  <a:cubicBezTo>
                    <a:pt x="30564" y="19716"/>
                    <a:pt x="31082" y="19234"/>
                    <a:pt x="31688" y="18788"/>
                  </a:cubicBezTo>
                  <a:cubicBezTo>
                    <a:pt x="33009" y="17825"/>
                    <a:pt x="34677" y="17272"/>
                    <a:pt x="36291" y="16745"/>
                  </a:cubicBezTo>
                  <a:cubicBezTo>
                    <a:pt x="36862" y="16558"/>
                    <a:pt x="37416" y="16371"/>
                    <a:pt x="37933" y="16183"/>
                  </a:cubicBezTo>
                  <a:cubicBezTo>
                    <a:pt x="38602" y="15925"/>
                    <a:pt x="39182" y="15666"/>
                    <a:pt x="39708" y="15380"/>
                  </a:cubicBezTo>
                  <a:cubicBezTo>
                    <a:pt x="40698" y="14845"/>
                    <a:pt x="41733" y="14185"/>
                    <a:pt x="42581" y="12963"/>
                  </a:cubicBezTo>
                  <a:cubicBezTo>
                    <a:pt x="43384" y="11785"/>
                    <a:pt x="43901" y="10206"/>
                    <a:pt x="44401" y="8681"/>
                  </a:cubicBezTo>
                  <a:cubicBezTo>
                    <a:pt x="44651" y="7922"/>
                    <a:pt x="44900" y="7137"/>
                    <a:pt x="45195" y="6415"/>
                  </a:cubicBezTo>
                  <a:cubicBezTo>
                    <a:pt x="45703" y="5121"/>
                    <a:pt x="46221" y="4184"/>
                    <a:pt x="46800" y="3453"/>
                  </a:cubicBezTo>
                  <a:cubicBezTo>
                    <a:pt x="48344" y="1517"/>
                    <a:pt x="50306" y="1018"/>
                    <a:pt x="52769" y="848"/>
                  </a:cubicBezTo>
                  <a:cubicBezTo>
                    <a:pt x="52882" y="841"/>
                    <a:pt x="52995" y="838"/>
                    <a:pt x="53109" y="838"/>
                  </a:cubicBezTo>
                  <a:cubicBezTo>
                    <a:pt x="53551" y="838"/>
                    <a:pt x="53993" y="886"/>
                    <a:pt x="54419" y="928"/>
                  </a:cubicBezTo>
                  <a:cubicBezTo>
                    <a:pt x="54963" y="991"/>
                    <a:pt x="55507" y="1080"/>
                    <a:pt x="56087" y="1169"/>
                  </a:cubicBezTo>
                  <a:cubicBezTo>
                    <a:pt x="57122" y="1330"/>
                    <a:pt x="58193" y="1499"/>
                    <a:pt x="59254" y="1526"/>
                  </a:cubicBezTo>
                  <a:cubicBezTo>
                    <a:pt x="59307" y="1527"/>
                    <a:pt x="59359" y="1528"/>
                    <a:pt x="59411" y="1528"/>
                  </a:cubicBezTo>
                  <a:cubicBezTo>
                    <a:pt x="60917" y="1528"/>
                    <a:pt x="62118" y="1029"/>
                    <a:pt x="62894" y="63"/>
                  </a:cubicBezTo>
                  <a:lnTo>
                    <a:pt x="628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
            <p:cNvSpPr/>
            <p:nvPr/>
          </p:nvSpPr>
          <p:spPr>
            <a:xfrm>
              <a:off x="3250650" y="995775"/>
              <a:ext cx="1555850" cy="1091050"/>
            </a:xfrm>
            <a:custGeom>
              <a:rect b="b" l="l" r="r" t="t"/>
              <a:pathLst>
                <a:path extrusionOk="0" h="43642" w="62234">
                  <a:moveTo>
                    <a:pt x="62162" y="0"/>
                  </a:moveTo>
                  <a:cubicBezTo>
                    <a:pt x="61457" y="1041"/>
                    <a:pt x="60296" y="1618"/>
                    <a:pt x="58894" y="1618"/>
                  </a:cubicBezTo>
                  <a:cubicBezTo>
                    <a:pt x="58842" y="1618"/>
                    <a:pt x="58789" y="1617"/>
                    <a:pt x="58737" y="1615"/>
                  </a:cubicBezTo>
                  <a:cubicBezTo>
                    <a:pt x="57755" y="1588"/>
                    <a:pt x="56765" y="1481"/>
                    <a:pt x="55802" y="1383"/>
                  </a:cubicBezTo>
                  <a:cubicBezTo>
                    <a:pt x="55141" y="1312"/>
                    <a:pt x="54517" y="1249"/>
                    <a:pt x="53892" y="1205"/>
                  </a:cubicBezTo>
                  <a:cubicBezTo>
                    <a:pt x="53629" y="1187"/>
                    <a:pt x="53357" y="1178"/>
                    <a:pt x="53080" y="1178"/>
                  </a:cubicBezTo>
                  <a:cubicBezTo>
                    <a:pt x="52802" y="1178"/>
                    <a:pt x="52519" y="1187"/>
                    <a:pt x="52233" y="1205"/>
                  </a:cubicBezTo>
                  <a:cubicBezTo>
                    <a:pt x="49610" y="1383"/>
                    <a:pt x="47755" y="2329"/>
                    <a:pt x="46399" y="4184"/>
                  </a:cubicBezTo>
                  <a:cubicBezTo>
                    <a:pt x="45846" y="4943"/>
                    <a:pt x="45364" y="5906"/>
                    <a:pt x="44882" y="7218"/>
                  </a:cubicBezTo>
                  <a:cubicBezTo>
                    <a:pt x="44606" y="7976"/>
                    <a:pt x="44374" y="8797"/>
                    <a:pt x="44142" y="9582"/>
                  </a:cubicBezTo>
                  <a:cubicBezTo>
                    <a:pt x="43696" y="11089"/>
                    <a:pt x="43241" y="12642"/>
                    <a:pt x="42518" y="13828"/>
                  </a:cubicBezTo>
                  <a:cubicBezTo>
                    <a:pt x="41742" y="15086"/>
                    <a:pt x="40734" y="15817"/>
                    <a:pt x="39851" y="16370"/>
                  </a:cubicBezTo>
                  <a:cubicBezTo>
                    <a:pt x="39342" y="16692"/>
                    <a:pt x="38780" y="16977"/>
                    <a:pt x="38147" y="17245"/>
                  </a:cubicBezTo>
                  <a:cubicBezTo>
                    <a:pt x="37505" y="17521"/>
                    <a:pt x="36809" y="17762"/>
                    <a:pt x="36077" y="18021"/>
                  </a:cubicBezTo>
                  <a:cubicBezTo>
                    <a:pt x="34623" y="18529"/>
                    <a:pt x="33115" y="19056"/>
                    <a:pt x="31884" y="19876"/>
                  </a:cubicBezTo>
                  <a:cubicBezTo>
                    <a:pt x="31197" y="20340"/>
                    <a:pt x="30609" y="20840"/>
                    <a:pt x="30082" y="21313"/>
                  </a:cubicBezTo>
                  <a:cubicBezTo>
                    <a:pt x="29306" y="22009"/>
                    <a:pt x="28512" y="22669"/>
                    <a:pt x="27415" y="23043"/>
                  </a:cubicBezTo>
                  <a:cubicBezTo>
                    <a:pt x="26558" y="23329"/>
                    <a:pt x="25604" y="23347"/>
                    <a:pt x="24685" y="23365"/>
                  </a:cubicBezTo>
                  <a:cubicBezTo>
                    <a:pt x="23873" y="23373"/>
                    <a:pt x="23035" y="23391"/>
                    <a:pt x="22250" y="23588"/>
                  </a:cubicBezTo>
                  <a:cubicBezTo>
                    <a:pt x="21134" y="23864"/>
                    <a:pt x="20091" y="24506"/>
                    <a:pt x="19145" y="25497"/>
                  </a:cubicBezTo>
                  <a:cubicBezTo>
                    <a:pt x="18779" y="25880"/>
                    <a:pt x="18431" y="26300"/>
                    <a:pt x="18119" y="26763"/>
                  </a:cubicBezTo>
                  <a:cubicBezTo>
                    <a:pt x="17289" y="27977"/>
                    <a:pt x="16692" y="29324"/>
                    <a:pt x="16058" y="30742"/>
                  </a:cubicBezTo>
                  <a:cubicBezTo>
                    <a:pt x="15916" y="31072"/>
                    <a:pt x="15773" y="31411"/>
                    <a:pt x="15621" y="31741"/>
                  </a:cubicBezTo>
                  <a:cubicBezTo>
                    <a:pt x="14488" y="34239"/>
                    <a:pt x="13213" y="36380"/>
                    <a:pt x="11830" y="38102"/>
                  </a:cubicBezTo>
                  <a:cubicBezTo>
                    <a:pt x="8972" y="41634"/>
                    <a:pt x="5561" y="43541"/>
                    <a:pt x="2203" y="43541"/>
                  </a:cubicBezTo>
                  <a:cubicBezTo>
                    <a:pt x="1473" y="43541"/>
                    <a:pt x="746" y="43451"/>
                    <a:pt x="27" y="43267"/>
                  </a:cubicBezTo>
                  <a:lnTo>
                    <a:pt x="0" y="43357"/>
                  </a:lnTo>
                  <a:cubicBezTo>
                    <a:pt x="750" y="43544"/>
                    <a:pt x="1499" y="43642"/>
                    <a:pt x="2249" y="43642"/>
                  </a:cubicBezTo>
                  <a:cubicBezTo>
                    <a:pt x="3694" y="43642"/>
                    <a:pt x="5148" y="43294"/>
                    <a:pt x="6584" y="42589"/>
                  </a:cubicBezTo>
                  <a:cubicBezTo>
                    <a:pt x="8467" y="41670"/>
                    <a:pt x="10304" y="40136"/>
                    <a:pt x="11901" y="38164"/>
                  </a:cubicBezTo>
                  <a:cubicBezTo>
                    <a:pt x="13293" y="36434"/>
                    <a:pt x="14569" y="34284"/>
                    <a:pt x="15701" y="31777"/>
                  </a:cubicBezTo>
                  <a:cubicBezTo>
                    <a:pt x="15853" y="31447"/>
                    <a:pt x="16005" y="31117"/>
                    <a:pt x="16148" y="30778"/>
                  </a:cubicBezTo>
                  <a:cubicBezTo>
                    <a:pt x="16772" y="29368"/>
                    <a:pt x="17370" y="28030"/>
                    <a:pt x="18190" y="26817"/>
                  </a:cubicBezTo>
                  <a:cubicBezTo>
                    <a:pt x="18503" y="26362"/>
                    <a:pt x="18851" y="25934"/>
                    <a:pt x="19207" y="25559"/>
                  </a:cubicBezTo>
                  <a:cubicBezTo>
                    <a:pt x="20144" y="24587"/>
                    <a:pt x="21170" y="23953"/>
                    <a:pt x="22267" y="23677"/>
                  </a:cubicBezTo>
                  <a:cubicBezTo>
                    <a:pt x="23052" y="23481"/>
                    <a:pt x="23882" y="23472"/>
                    <a:pt x="24685" y="23454"/>
                  </a:cubicBezTo>
                  <a:cubicBezTo>
                    <a:pt x="25613" y="23445"/>
                    <a:pt x="26576" y="23427"/>
                    <a:pt x="27450" y="23124"/>
                  </a:cubicBezTo>
                  <a:cubicBezTo>
                    <a:pt x="28557" y="22749"/>
                    <a:pt x="29360" y="22089"/>
                    <a:pt x="30145" y="21375"/>
                  </a:cubicBezTo>
                  <a:cubicBezTo>
                    <a:pt x="30671" y="20911"/>
                    <a:pt x="31251" y="20412"/>
                    <a:pt x="31929" y="19957"/>
                  </a:cubicBezTo>
                  <a:cubicBezTo>
                    <a:pt x="33160" y="19136"/>
                    <a:pt x="34659" y="18610"/>
                    <a:pt x="36104" y="18110"/>
                  </a:cubicBezTo>
                  <a:cubicBezTo>
                    <a:pt x="36844" y="17851"/>
                    <a:pt x="37531" y="17611"/>
                    <a:pt x="38183" y="17334"/>
                  </a:cubicBezTo>
                  <a:cubicBezTo>
                    <a:pt x="38825" y="17057"/>
                    <a:pt x="39387" y="16772"/>
                    <a:pt x="39904" y="16451"/>
                  </a:cubicBezTo>
                  <a:cubicBezTo>
                    <a:pt x="40787" y="15898"/>
                    <a:pt x="41804" y="15157"/>
                    <a:pt x="42598" y="13882"/>
                  </a:cubicBezTo>
                  <a:cubicBezTo>
                    <a:pt x="43330" y="12686"/>
                    <a:pt x="43785" y="11116"/>
                    <a:pt x="44231" y="9608"/>
                  </a:cubicBezTo>
                  <a:cubicBezTo>
                    <a:pt x="44463" y="8823"/>
                    <a:pt x="44695" y="8003"/>
                    <a:pt x="44971" y="7244"/>
                  </a:cubicBezTo>
                  <a:cubicBezTo>
                    <a:pt x="45444" y="5951"/>
                    <a:pt x="45926" y="4996"/>
                    <a:pt x="46479" y="4238"/>
                  </a:cubicBezTo>
                  <a:cubicBezTo>
                    <a:pt x="47817" y="2409"/>
                    <a:pt x="49646" y="1472"/>
                    <a:pt x="52242" y="1303"/>
                  </a:cubicBezTo>
                  <a:cubicBezTo>
                    <a:pt x="52543" y="1279"/>
                    <a:pt x="52840" y="1268"/>
                    <a:pt x="53130" y="1268"/>
                  </a:cubicBezTo>
                  <a:cubicBezTo>
                    <a:pt x="53389" y="1268"/>
                    <a:pt x="53644" y="1277"/>
                    <a:pt x="53892" y="1294"/>
                  </a:cubicBezTo>
                  <a:cubicBezTo>
                    <a:pt x="54508" y="1339"/>
                    <a:pt x="55132" y="1401"/>
                    <a:pt x="55793" y="1472"/>
                  </a:cubicBezTo>
                  <a:cubicBezTo>
                    <a:pt x="56756" y="1579"/>
                    <a:pt x="57746" y="1678"/>
                    <a:pt x="58728" y="1704"/>
                  </a:cubicBezTo>
                  <a:cubicBezTo>
                    <a:pt x="58781" y="1706"/>
                    <a:pt x="58834" y="1707"/>
                    <a:pt x="58887" y="1707"/>
                  </a:cubicBezTo>
                  <a:cubicBezTo>
                    <a:pt x="60331" y="1707"/>
                    <a:pt x="61511" y="1121"/>
                    <a:pt x="62234" y="54"/>
                  </a:cubicBezTo>
                  <a:lnTo>
                    <a:pt x="621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
            <p:cNvSpPr/>
            <p:nvPr/>
          </p:nvSpPr>
          <p:spPr>
            <a:xfrm>
              <a:off x="3234600" y="970575"/>
              <a:ext cx="1539350" cy="1113800"/>
            </a:xfrm>
            <a:custGeom>
              <a:rect b="b" l="l" r="r" t="t"/>
              <a:pathLst>
                <a:path extrusionOk="0" h="44552" w="61574">
                  <a:moveTo>
                    <a:pt x="61502" y="0"/>
                  </a:moveTo>
                  <a:cubicBezTo>
                    <a:pt x="60877" y="1089"/>
                    <a:pt x="59709" y="1731"/>
                    <a:pt x="58192" y="1802"/>
                  </a:cubicBezTo>
                  <a:cubicBezTo>
                    <a:pt x="57998" y="1811"/>
                    <a:pt x="57802" y="1815"/>
                    <a:pt x="57607" y="1815"/>
                  </a:cubicBezTo>
                  <a:cubicBezTo>
                    <a:pt x="56816" y="1815"/>
                    <a:pt x="56019" y="1751"/>
                    <a:pt x="55239" y="1686"/>
                  </a:cubicBezTo>
                  <a:cubicBezTo>
                    <a:pt x="54588" y="1633"/>
                    <a:pt x="53964" y="1588"/>
                    <a:pt x="53348" y="1570"/>
                  </a:cubicBezTo>
                  <a:cubicBezTo>
                    <a:pt x="53283" y="1569"/>
                    <a:pt x="53218" y="1569"/>
                    <a:pt x="53152" y="1569"/>
                  </a:cubicBezTo>
                  <a:cubicBezTo>
                    <a:pt x="52685" y="1569"/>
                    <a:pt x="52198" y="1597"/>
                    <a:pt x="51698" y="1660"/>
                  </a:cubicBezTo>
                  <a:cubicBezTo>
                    <a:pt x="49155" y="1981"/>
                    <a:pt x="47362" y="3034"/>
                    <a:pt x="46068" y="4978"/>
                  </a:cubicBezTo>
                  <a:cubicBezTo>
                    <a:pt x="45542" y="5763"/>
                    <a:pt x="45096" y="6745"/>
                    <a:pt x="44659" y="8056"/>
                  </a:cubicBezTo>
                  <a:cubicBezTo>
                    <a:pt x="44400" y="8850"/>
                    <a:pt x="44177" y="9698"/>
                    <a:pt x="43963" y="10518"/>
                  </a:cubicBezTo>
                  <a:cubicBezTo>
                    <a:pt x="43579" y="12008"/>
                    <a:pt x="43178" y="13551"/>
                    <a:pt x="42527" y="14747"/>
                  </a:cubicBezTo>
                  <a:cubicBezTo>
                    <a:pt x="41956" y="15799"/>
                    <a:pt x="41206" y="16611"/>
                    <a:pt x="40038" y="17441"/>
                  </a:cubicBezTo>
                  <a:cubicBezTo>
                    <a:pt x="39538" y="17798"/>
                    <a:pt x="39003" y="18119"/>
                    <a:pt x="38387" y="18404"/>
                  </a:cubicBezTo>
                  <a:cubicBezTo>
                    <a:pt x="37620" y="18770"/>
                    <a:pt x="36773" y="19073"/>
                    <a:pt x="35881" y="19404"/>
                  </a:cubicBezTo>
                  <a:cubicBezTo>
                    <a:pt x="34587" y="19867"/>
                    <a:pt x="33249" y="20358"/>
                    <a:pt x="32125" y="21045"/>
                  </a:cubicBezTo>
                  <a:cubicBezTo>
                    <a:pt x="31393" y="21491"/>
                    <a:pt x="30769" y="21973"/>
                    <a:pt x="30260" y="22383"/>
                  </a:cubicBezTo>
                  <a:cubicBezTo>
                    <a:pt x="29484" y="22999"/>
                    <a:pt x="28637" y="23632"/>
                    <a:pt x="27513" y="23980"/>
                  </a:cubicBezTo>
                  <a:cubicBezTo>
                    <a:pt x="26656" y="24248"/>
                    <a:pt x="25719" y="24265"/>
                    <a:pt x="24810" y="24283"/>
                  </a:cubicBezTo>
                  <a:cubicBezTo>
                    <a:pt x="23989" y="24301"/>
                    <a:pt x="23132" y="24319"/>
                    <a:pt x="22329" y="24515"/>
                  </a:cubicBezTo>
                  <a:cubicBezTo>
                    <a:pt x="21205" y="24792"/>
                    <a:pt x="20153" y="25425"/>
                    <a:pt x="19198" y="26389"/>
                  </a:cubicBezTo>
                  <a:cubicBezTo>
                    <a:pt x="18824" y="26763"/>
                    <a:pt x="18476" y="27183"/>
                    <a:pt x="18154" y="27638"/>
                  </a:cubicBezTo>
                  <a:cubicBezTo>
                    <a:pt x="17262" y="28878"/>
                    <a:pt x="16629" y="30269"/>
                    <a:pt x="15960" y="31741"/>
                  </a:cubicBezTo>
                  <a:cubicBezTo>
                    <a:pt x="15835" y="32018"/>
                    <a:pt x="15710" y="32294"/>
                    <a:pt x="15576" y="32580"/>
                  </a:cubicBezTo>
                  <a:cubicBezTo>
                    <a:pt x="14390" y="35149"/>
                    <a:pt x="13150" y="37237"/>
                    <a:pt x="11794" y="38958"/>
                  </a:cubicBezTo>
                  <a:cubicBezTo>
                    <a:pt x="10039" y="41155"/>
                    <a:pt x="6681" y="44467"/>
                    <a:pt x="2326" y="44467"/>
                  </a:cubicBezTo>
                  <a:cubicBezTo>
                    <a:pt x="1587" y="44467"/>
                    <a:pt x="820" y="44371"/>
                    <a:pt x="27" y="44159"/>
                  </a:cubicBezTo>
                  <a:lnTo>
                    <a:pt x="0" y="44240"/>
                  </a:lnTo>
                  <a:cubicBezTo>
                    <a:pt x="767" y="44445"/>
                    <a:pt x="1535" y="44552"/>
                    <a:pt x="2302" y="44552"/>
                  </a:cubicBezTo>
                  <a:cubicBezTo>
                    <a:pt x="3738" y="44552"/>
                    <a:pt x="5165" y="44195"/>
                    <a:pt x="6584" y="43490"/>
                  </a:cubicBezTo>
                  <a:cubicBezTo>
                    <a:pt x="8439" y="42562"/>
                    <a:pt x="10268" y="41019"/>
                    <a:pt x="11856" y="39012"/>
                  </a:cubicBezTo>
                  <a:cubicBezTo>
                    <a:pt x="13221" y="37290"/>
                    <a:pt x="14470" y="35194"/>
                    <a:pt x="15657" y="32616"/>
                  </a:cubicBezTo>
                  <a:cubicBezTo>
                    <a:pt x="15781" y="32330"/>
                    <a:pt x="15915" y="32054"/>
                    <a:pt x="16040" y="31777"/>
                  </a:cubicBezTo>
                  <a:cubicBezTo>
                    <a:pt x="16709" y="30305"/>
                    <a:pt x="17343" y="28922"/>
                    <a:pt x="18226" y="27691"/>
                  </a:cubicBezTo>
                  <a:cubicBezTo>
                    <a:pt x="18547" y="27236"/>
                    <a:pt x="18895" y="26817"/>
                    <a:pt x="19261" y="26451"/>
                  </a:cubicBezTo>
                  <a:cubicBezTo>
                    <a:pt x="20206" y="25497"/>
                    <a:pt x="21250" y="24872"/>
                    <a:pt x="22356" y="24596"/>
                  </a:cubicBezTo>
                  <a:cubicBezTo>
                    <a:pt x="23150" y="24399"/>
                    <a:pt x="23998" y="24390"/>
                    <a:pt x="24818" y="24373"/>
                  </a:cubicBezTo>
                  <a:cubicBezTo>
                    <a:pt x="25728" y="24355"/>
                    <a:pt x="26674" y="24337"/>
                    <a:pt x="27539" y="24060"/>
                  </a:cubicBezTo>
                  <a:cubicBezTo>
                    <a:pt x="28672" y="23712"/>
                    <a:pt x="29529" y="23070"/>
                    <a:pt x="30314" y="22446"/>
                  </a:cubicBezTo>
                  <a:cubicBezTo>
                    <a:pt x="30822" y="22044"/>
                    <a:pt x="31447" y="21562"/>
                    <a:pt x="32169" y="21125"/>
                  </a:cubicBezTo>
                  <a:cubicBezTo>
                    <a:pt x="33285" y="20438"/>
                    <a:pt x="34623" y="19948"/>
                    <a:pt x="35916" y="19484"/>
                  </a:cubicBezTo>
                  <a:cubicBezTo>
                    <a:pt x="36808" y="19163"/>
                    <a:pt x="37656" y="18850"/>
                    <a:pt x="38423" y="18485"/>
                  </a:cubicBezTo>
                  <a:cubicBezTo>
                    <a:pt x="39039" y="18190"/>
                    <a:pt x="39583" y="17878"/>
                    <a:pt x="40091" y="17512"/>
                  </a:cubicBezTo>
                  <a:cubicBezTo>
                    <a:pt x="41269" y="16674"/>
                    <a:pt x="42018" y="15853"/>
                    <a:pt x="42607" y="14791"/>
                  </a:cubicBezTo>
                  <a:cubicBezTo>
                    <a:pt x="43267" y="13578"/>
                    <a:pt x="43660" y="12035"/>
                    <a:pt x="44052" y="10545"/>
                  </a:cubicBezTo>
                  <a:cubicBezTo>
                    <a:pt x="44266" y="9724"/>
                    <a:pt x="44480" y="8868"/>
                    <a:pt x="44748" y="8083"/>
                  </a:cubicBezTo>
                  <a:cubicBezTo>
                    <a:pt x="45176" y="6771"/>
                    <a:pt x="45622" y="5799"/>
                    <a:pt x="46140" y="5023"/>
                  </a:cubicBezTo>
                  <a:cubicBezTo>
                    <a:pt x="47424" y="3105"/>
                    <a:pt x="49191" y="2061"/>
                    <a:pt x="51715" y="1749"/>
                  </a:cubicBezTo>
                  <a:cubicBezTo>
                    <a:pt x="52200" y="1686"/>
                    <a:pt x="52685" y="1658"/>
                    <a:pt x="53152" y="1658"/>
                  </a:cubicBezTo>
                  <a:cubicBezTo>
                    <a:pt x="53218" y="1658"/>
                    <a:pt x="53283" y="1659"/>
                    <a:pt x="53348" y="1660"/>
                  </a:cubicBezTo>
                  <a:cubicBezTo>
                    <a:pt x="53964" y="1669"/>
                    <a:pt x="54579" y="1722"/>
                    <a:pt x="55239" y="1776"/>
                  </a:cubicBezTo>
                  <a:cubicBezTo>
                    <a:pt x="56012" y="1840"/>
                    <a:pt x="56813" y="1904"/>
                    <a:pt x="57611" y="1904"/>
                  </a:cubicBezTo>
                  <a:cubicBezTo>
                    <a:pt x="57808" y="1904"/>
                    <a:pt x="58005" y="1900"/>
                    <a:pt x="58201" y="1892"/>
                  </a:cubicBezTo>
                  <a:cubicBezTo>
                    <a:pt x="59735" y="1820"/>
                    <a:pt x="60940" y="1160"/>
                    <a:pt x="61573" y="36"/>
                  </a:cubicBezTo>
                  <a:lnTo>
                    <a:pt x="615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
            <p:cNvSpPr/>
            <p:nvPr/>
          </p:nvSpPr>
          <p:spPr>
            <a:xfrm>
              <a:off x="3218525" y="945150"/>
              <a:ext cx="1522850" cy="1136775"/>
            </a:xfrm>
            <a:custGeom>
              <a:rect b="b" l="l" r="r" t="t"/>
              <a:pathLst>
                <a:path extrusionOk="0" h="45471" w="60914">
                  <a:moveTo>
                    <a:pt x="60833" y="0"/>
                  </a:moveTo>
                  <a:cubicBezTo>
                    <a:pt x="60289" y="1169"/>
                    <a:pt x="59165" y="1874"/>
                    <a:pt x="57666" y="1999"/>
                  </a:cubicBezTo>
                  <a:cubicBezTo>
                    <a:pt x="57271" y="2028"/>
                    <a:pt x="56874" y="2039"/>
                    <a:pt x="56478" y="2039"/>
                  </a:cubicBezTo>
                  <a:cubicBezTo>
                    <a:pt x="55910" y="2039"/>
                    <a:pt x="55346" y="2016"/>
                    <a:pt x="54794" y="1990"/>
                  </a:cubicBezTo>
                  <a:cubicBezTo>
                    <a:pt x="54262" y="1969"/>
                    <a:pt x="53751" y="1948"/>
                    <a:pt x="53245" y="1948"/>
                  </a:cubicBezTo>
                  <a:cubicBezTo>
                    <a:pt x="53098" y="1948"/>
                    <a:pt x="52951" y="1950"/>
                    <a:pt x="52804" y="1954"/>
                  </a:cubicBezTo>
                  <a:cubicBezTo>
                    <a:pt x="52278" y="1963"/>
                    <a:pt x="51725" y="2025"/>
                    <a:pt x="51163" y="2124"/>
                  </a:cubicBezTo>
                  <a:cubicBezTo>
                    <a:pt x="48701" y="2579"/>
                    <a:pt x="46979" y="3738"/>
                    <a:pt x="45739" y="5772"/>
                  </a:cubicBezTo>
                  <a:cubicBezTo>
                    <a:pt x="45248" y="6584"/>
                    <a:pt x="44829" y="7583"/>
                    <a:pt x="44437" y="8904"/>
                  </a:cubicBezTo>
                  <a:cubicBezTo>
                    <a:pt x="44196" y="9724"/>
                    <a:pt x="43990" y="10616"/>
                    <a:pt x="43794" y="11473"/>
                  </a:cubicBezTo>
                  <a:cubicBezTo>
                    <a:pt x="43464" y="12945"/>
                    <a:pt x="43125" y="14461"/>
                    <a:pt x="42545" y="15675"/>
                  </a:cubicBezTo>
                  <a:cubicBezTo>
                    <a:pt x="42019" y="16772"/>
                    <a:pt x="41296" y="17655"/>
                    <a:pt x="40226" y="18529"/>
                  </a:cubicBezTo>
                  <a:cubicBezTo>
                    <a:pt x="39744" y="18922"/>
                    <a:pt x="39218" y="19261"/>
                    <a:pt x="38629" y="19573"/>
                  </a:cubicBezTo>
                  <a:cubicBezTo>
                    <a:pt x="37746" y="20046"/>
                    <a:pt x="36747" y="20412"/>
                    <a:pt x="35685" y="20804"/>
                  </a:cubicBezTo>
                  <a:cubicBezTo>
                    <a:pt x="34552" y="21223"/>
                    <a:pt x="33374" y="21661"/>
                    <a:pt x="32357" y="22223"/>
                  </a:cubicBezTo>
                  <a:cubicBezTo>
                    <a:pt x="31590" y="22660"/>
                    <a:pt x="30930" y="23115"/>
                    <a:pt x="30430" y="23463"/>
                  </a:cubicBezTo>
                  <a:cubicBezTo>
                    <a:pt x="29637" y="24025"/>
                    <a:pt x="28753" y="24605"/>
                    <a:pt x="27611" y="24935"/>
                  </a:cubicBezTo>
                  <a:cubicBezTo>
                    <a:pt x="26764" y="25167"/>
                    <a:pt x="25845" y="25193"/>
                    <a:pt x="24953" y="25211"/>
                  </a:cubicBezTo>
                  <a:cubicBezTo>
                    <a:pt x="24105" y="25229"/>
                    <a:pt x="23240" y="25247"/>
                    <a:pt x="22419" y="25452"/>
                  </a:cubicBezTo>
                  <a:cubicBezTo>
                    <a:pt x="21286" y="25729"/>
                    <a:pt x="20225" y="26344"/>
                    <a:pt x="19252" y="27290"/>
                  </a:cubicBezTo>
                  <a:cubicBezTo>
                    <a:pt x="18878" y="27655"/>
                    <a:pt x="18521" y="28066"/>
                    <a:pt x="18182" y="28521"/>
                  </a:cubicBezTo>
                  <a:cubicBezTo>
                    <a:pt x="17245" y="29797"/>
                    <a:pt x="16567" y="31233"/>
                    <a:pt x="15854" y="32749"/>
                  </a:cubicBezTo>
                  <a:cubicBezTo>
                    <a:pt x="15746" y="32972"/>
                    <a:pt x="15639" y="33195"/>
                    <a:pt x="15532" y="33418"/>
                  </a:cubicBezTo>
                  <a:cubicBezTo>
                    <a:pt x="14301" y="36041"/>
                    <a:pt x="13061" y="38138"/>
                    <a:pt x="11750" y="39824"/>
                  </a:cubicBezTo>
                  <a:cubicBezTo>
                    <a:pt x="10019" y="42048"/>
                    <a:pt x="6693" y="45383"/>
                    <a:pt x="2376" y="45383"/>
                  </a:cubicBezTo>
                  <a:cubicBezTo>
                    <a:pt x="1620" y="45383"/>
                    <a:pt x="833" y="45280"/>
                    <a:pt x="19" y="45051"/>
                  </a:cubicBezTo>
                  <a:lnTo>
                    <a:pt x="1" y="45132"/>
                  </a:lnTo>
                  <a:cubicBezTo>
                    <a:pt x="822" y="45364"/>
                    <a:pt x="1616" y="45471"/>
                    <a:pt x="2383" y="45471"/>
                  </a:cubicBezTo>
                  <a:cubicBezTo>
                    <a:pt x="6727" y="45471"/>
                    <a:pt x="10073" y="42107"/>
                    <a:pt x="11821" y="39868"/>
                  </a:cubicBezTo>
                  <a:cubicBezTo>
                    <a:pt x="13133" y="38182"/>
                    <a:pt x="14373" y="36086"/>
                    <a:pt x="15613" y="33454"/>
                  </a:cubicBezTo>
                  <a:cubicBezTo>
                    <a:pt x="15720" y="33231"/>
                    <a:pt x="15818" y="33008"/>
                    <a:pt x="15925" y="32785"/>
                  </a:cubicBezTo>
                  <a:cubicBezTo>
                    <a:pt x="16639" y="31268"/>
                    <a:pt x="17317" y="29832"/>
                    <a:pt x="18253" y="28565"/>
                  </a:cubicBezTo>
                  <a:cubicBezTo>
                    <a:pt x="18583" y="28119"/>
                    <a:pt x="18940" y="27709"/>
                    <a:pt x="19315" y="27343"/>
                  </a:cubicBezTo>
                  <a:cubicBezTo>
                    <a:pt x="20269" y="26415"/>
                    <a:pt x="21322" y="25800"/>
                    <a:pt x="22437" y="25532"/>
                  </a:cubicBezTo>
                  <a:cubicBezTo>
                    <a:pt x="23249" y="25336"/>
                    <a:pt x="24114" y="25309"/>
                    <a:pt x="24953" y="25291"/>
                  </a:cubicBezTo>
                  <a:cubicBezTo>
                    <a:pt x="25845" y="25274"/>
                    <a:pt x="26773" y="25247"/>
                    <a:pt x="27629" y="25006"/>
                  </a:cubicBezTo>
                  <a:cubicBezTo>
                    <a:pt x="28789" y="24685"/>
                    <a:pt x="29672" y="24096"/>
                    <a:pt x="30475" y="23525"/>
                  </a:cubicBezTo>
                  <a:cubicBezTo>
                    <a:pt x="30975" y="23177"/>
                    <a:pt x="31635" y="22722"/>
                    <a:pt x="32402" y="22294"/>
                  </a:cubicBezTo>
                  <a:cubicBezTo>
                    <a:pt x="33410" y="21732"/>
                    <a:pt x="34579" y="21304"/>
                    <a:pt x="35712" y="20884"/>
                  </a:cubicBezTo>
                  <a:cubicBezTo>
                    <a:pt x="36729" y="20510"/>
                    <a:pt x="37773" y="20117"/>
                    <a:pt x="38665" y="19644"/>
                  </a:cubicBezTo>
                  <a:cubicBezTo>
                    <a:pt x="39262" y="19332"/>
                    <a:pt x="39789" y="18984"/>
                    <a:pt x="40279" y="18592"/>
                  </a:cubicBezTo>
                  <a:cubicBezTo>
                    <a:pt x="41359" y="17709"/>
                    <a:pt x="42081" y="16816"/>
                    <a:pt x="42617" y="15710"/>
                  </a:cubicBezTo>
                  <a:cubicBezTo>
                    <a:pt x="43197" y="14488"/>
                    <a:pt x="43544" y="12963"/>
                    <a:pt x="43875" y="11491"/>
                  </a:cubicBezTo>
                  <a:cubicBezTo>
                    <a:pt x="44071" y="10634"/>
                    <a:pt x="44267" y="9751"/>
                    <a:pt x="44517" y="8930"/>
                  </a:cubicBezTo>
                  <a:cubicBezTo>
                    <a:pt x="44909" y="7610"/>
                    <a:pt x="45320" y="6620"/>
                    <a:pt x="45810" y="5817"/>
                  </a:cubicBezTo>
                  <a:cubicBezTo>
                    <a:pt x="47033" y="3801"/>
                    <a:pt x="48736" y="2659"/>
                    <a:pt x="51181" y="2204"/>
                  </a:cubicBezTo>
                  <a:cubicBezTo>
                    <a:pt x="51734" y="2106"/>
                    <a:pt x="52278" y="2043"/>
                    <a:pt x="52813" y="2034"/>
                  </a:cubicBezTo>
                  <a:cubicBezTo>
                    <a:pt x="52958" y="2030"/>
                    <a:pt x="53103" y="2029"/>
                    <a:pt x="53249" y="2029"/>
                  </a:cubicBezTo>
                  <a:cubicBezTo>
                    <a:pt x="53751" y="2029"/>
                    <a:pt x="54262" y="2049"/>
                    <a:pt x="54794" y="2070"/>
                  </a:cubicBezTo>
                  <a:cubicBezTo>
                    <a:pt x="55354" y="2097"/>
                    <a:pt x="55926" y="2123"/>
                    <a:pt x="56502" y="2123"/>
                  </a:cubicBezTo>
                  <a:cubicBezTo>
                    <a:pt x="56890" y="2123"/>
                    <a:pt x="57279" y="2111"/>
                    <a:pt x="57666" y="2079"/>
                  </a:cubicBezTo>
                  <a:cubicBezTo>
                    <a:pt x="59201" y="1954"/>
                    <a:pt x="60352" y="1231"/>
                    <a:pt x="60914" y="36"/>
                  </a:cubicBezTo>
                  <a:lnTo>
                    <a:pt x="6083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
            <p:cNvSpPr/>
            <p:nvPr/>
          </p:nvSpPr>
          <p:spPr>
            <a:xfrm>
              <a:off x="3202475" y="919950"/>
              <a:ext cx="1506125" cy="1159300"/>
            </a:xfrm>
            <a:custGeom>
              <a:rect b="b" l="l" r="r" t="t"/>
              <a:pathLst>
                <a:path extrusionOk="0" h="46372" w="60245">
                  <a:moveTo>
                    <a:pt x="60173" y="0"/>
                  </a:moveTo>
                  <a:cubicBezTo>
                    <a:pt x="59709" y="1231"/>
                    <a:pt x="58621" y="2008"/>
                    <a:pt x="57131" y="2186"/>
                  </a:cubicBezTo>
                  <a:cubicBezTo>
                    <a:pt x="56328" y="2278"/>
                    <a:pt x="55519" y="2284"/>
                    <a:pt x="54731" y="2284"/>
                  </a:cubicBezTo>
                  <a:cubicBezTo>
                    <a:pt x="54599" y="2284"/>
                    <a:pt x="54469" y="2284"/>
                    <a:pt x="54339" y="2284"/>
                  </a:cubicBezTo>
                  <a:cubicBezTo>
                    <a:pt x="54115" y="2281"/>
                    <a:pt x="53896" y="2279"/>
                    <a:pt x="53680" y="2279"/>
                  </a:cubicBezTo>
                  <a:cubicBezTo>
                    <a:pt x="53198" y="2279"/>
                    <a:pt x="52731" y="2289"/>
                    <a:pt x="52269" y="2320"/>
                  </a:cubicBezTo>
                  <a:cubicBezTo>
                    <a:pt x="51734" y="2355"/>
                    <a:pt x="51181" y="2445"/>
                    <a:pt x="50627" y="2578"/>
                  </a:cubicBezTo>
                  <a:cubicBezTo>
                    <a:pt x="48246" y="3167"/>
                    <a:pt x="46586" y="4425"/>
                    <a:pt x="45409" y="6566"/>
                  </a:cubicBezTo>
                  <a:cubicBezTo>
                    <a:pt x="44945" y="7405"/>
                    <a:pt x="44570" y="8413"/>
                    <a:pt x="44213" y="9742"/>
                  </a:cubicBezTo>
                  <a:cubicBezTo>
                    <a:pt x="43981" y="10598"/>
                    <a:pt x="43803" y="11526"/>
                    <a:pt x="43633" y="12418"/>
                  </a:cubicBezTo>
                  <a:cubicBezTo>
                    <a:pt x="43357" y="13872"/>
                    <a:pt x="43062" y="15371"/>
                    <a:pt x="42554" y="16593"/>
                  </a:cubicBezTo>
                  <a:cubicBezTo>
                    <a:pt x="42072" y="17753"/>
                    <a:pt x="41412" y="18681"/>
                    <a:pt x="40413" y="19600"/>
                  </a:cubicBezTo>
                  <a:cubicBezTo>
                    <a:pt x="39949" y="20028"/>
                    <a:pt x="39440" y="20403"/>
                    <a:pt x="38869" y="20733"/>
                  </a:cubicBezTo>
                  <a:cubicBezTo>
                    <a:pt x="37870" y="21322"/>
                    <a:pt x="36657" y="21776"/>
                    <a:pt x="35479" y="22205"/>
                  </a:cubicBezTo>
                  <a:cubicBezTo>
                    <a:pt x="34507" y="22570"/>
                    <a:pt x="33490" y="22945"/>
                    <a:pt x="32598" y="23400"/>
                  </a:cubicBezTo>
                  <a:cubicBezTo>
                    <a:pt x="31974" y="23712"/>
                    <a:pt x="31340" y="24078"/>
                    <a:pt x="30609" y="24533"/>
                  </a:cubicBezTo>
                  <a:cubicBezTo>
                    <a:pt x="29815" y="25024"/>
                    <a:pt x="28878" y="25568"/>
                    <a:pt x="27700" y="25871"/>
                  </a:cubicBezTo>
                  <a:cubicBezTo>
                    <a:pt x="26871" y="26085"/>
                    <a:pt x="25970" y="26103"/>
                    <a:pt x="25095" y="26130"/>
                  </a:cubicBezTo>
                  <a:cubicBezTo>
                    <a:pt x="24239" y="26157"/>
                    <a:pt x="23347" y="26175"/>
                    <a:pt x="22499" y="26380"/>
                  </a:cubicBezTo>
                  <a:cubicBezTo>
                    <a:pt x="21366" y="26656"/>
                    <a:pt x="20287" y="27263"/>
                    <a:pt x="19315" y="28173"/>
                  </a:cubicBezTo>
                  <a:cubicBezTo>
                    <a:pt x="18931" y="28539"/>
                    <a:pt x="18556" y="28949"/>
                    <a:pt x="18217" y="29386"/>
                  </a:cubicBezTo>
                  <a:cubicBezTo>
                    <a:pt x="17218" y="30697"/>
                    <a:pt x="16496" y="32187"/>
                    <a:pt x="15728" y="33766"/>
                  </a:cubicBezTo>
                  <a:cubicBezTo>
                    <a:pt x="15657" y="33936"/>
                    <a:pt x="15577" y="34096"/>
                    <a:pt x="15496" y="34257"/>
                  </a:cubicBezTo>
                  <a:cubicBezTo>
                    <a:pt x="14194" y="36969"/>
                    <a:pt x="12990" y="39012"/>
                    <a:pt x="11714" y="40671"/>
                  </a:cubicBezTo>
                  <a:cubicBezTo>
                    <a:pt x="9990" y="42924"/>
                    <a:pt x="6691" y="46298"/>
                    <a:pt x="2418" y="46298"/>
                  </a:cubicBezTo>
                  <a:cubicBezTo>
                    <a:pt x="1648" y="46298"/>
                    <a:pt x="847" y="46188"/>
                    <a:pt x="18" y="45943"/>
                  </a:cubicBezTo>
                  <a:lnTo>
                    <a:pt x="0" y="46015"/>
                  </a:lnTo>
                  <a:cubicBezTo>
                    <a:pt x="839" y="46265"/>
                    <a:pt x="1642" y="46372"/>
                    <a:pt x="2418" y="46372"/>
                  </a:cubicBezTo>
                  <a:cubicBezTo>
                    <a:pt x="6718" y="46372"/>
                    <a:pt x="10046" y="42982"/>
                    <a:pt x="11776" y="40716"/>
                  </a:cubicBezTo>
                  <a:cubicBezTo>
                    <a:pt x="13052" y="39056"/>
                    <a:pt x="14256" y="37014"/>
                    <a:pt x="15568" y="34293"/>
                  </a:cubicBezTo>
                  <a:cubicBezTo>
                    <a:pt x="15639" y="34132"/>
                    <a:pt x="15719" y="33963"/>
                    <a:pt x="15800" y="33802"/>
                  </a:cubicBezTo>
                  <a:cubicBezTo>
                    <a:pt x="16558" y="32223"/>
                    <a:pt x="17281" y="30742"/>
                    <a:pt x="18280" y="29431"/>
                  </a:cubicBezTo>
                  <a:cubicBezTo>
                    <a:pt x="18619" y="28994"/>
                    <a:pt x="18984" y="28592"/>
                    <a:pt x="19368" y="28235"/>
                  </a:cubicBezTo>
                  <a:cubicBezTo>
                    <a:pt x="20332" y="27325"/>
                    <a:pt x="21393" y="26728"/>
                    <a:pt x="22517" y="26451"/>
                  </a:cubicBezTo>
                  <a:cubicBezTo>
                    <a:pt x="23356" y="26255"/>
                    <a:pt x="24239" y="26228"/>
                    <a:pt x="25095" y="26210"/>
                  </a:cubicBezTo>
                  <a:cubicBezTo>
                    <a:pt x="25979" y="26183"/>
                    <a:pt x="26880" y="26157"/>
                    <a:pt x="27718" y="25943"/>
                  </a:cubicBezTo>
                  <a:cubicBezTo>
                    <a:pt x="28914" y="25639"/>
                    <a:pt x="29850" y="25095"/>
                    <a:pt x="30644" y="24596"/>
                  </a:cubicBezTo>
                  <a:cubicBezTo>
                    <a:pt x="31376" y="24141"/>
                    <a:pt x="32009" y="23784"/>
                    <a:pt x="32634" y="23463"/>
                  </a:cubicBezTo>
                  <a:cubicBezTo>
                    <a:pt x="33526" y="23016"/>
                    <a:pt x="34534" y="22642"/>
                    <a:pt x="35506" y="22276"/>
                  </a:cubicBezTo>
                  <a:cubicBezTo>
                    <a:pt x="36684" y="21839"/>
                    <a:pt x="37906" y="21393"/>
                    <a:pt x="38914" y="20804"/>
                  </a:cubicBezTo>
                  <a:cubicBezTo>
                    <a:pt x="39485" y="20465"/>
                    <a:pt x="39994" y="20090"/>
                    <a:pt x="40466" y="19653"/>
                  </a:cubicBezTo>
                  <a:cubicBezTo>
                    <a:pt x="41474" y="18725"/>
                    <a:pt x="42135" y="17789"/>
                    <a:pt x="42625" y="16629"/>
                  </a:cubicBezTo>
                  <a:cubicBezTo>
                    <a:pt x="43134" y="15398"/>
                    <a:pt x="43428" y="13890"/>
                    <a:pt x="43705" y="12436"/>
                  </a:cubicBezTo>
                  <a:cubicBezTo>
                    <a:pt x="43883" y="11544"/>
                    <a:pt x="44062" y="10616"/>
                    <a:pt x="44285" y="9760"/>
                  </a:cubicBezTo>
                  <a:cubicBezTo>
                    <a:pt x="44641" y="8440"/>
                    <a:pt x="45016" y="7432"/>
                    <a:pt x="45480" y="6602"/>
                  </a:cubicBezTo>
                  <a:cubicBezTo>
                    <a:pt x="46640" y="4488"/>
                    <a:pt x="48281" y="3230"/>
                    <a:pt x="50645" y="2650"/>
                  </a:cubicBezTo>
                  <a:cubicBezTo>
                    <a:pt x="51189" y="2516"/>
                    <a:pt x="51743" y="2436"/>
                    <a:pt x="52269" y="2391"/>
                  </a:cubicBezTo>
                  <a:cubicBezTo>
                    <a:pt x="52747" y="2359"/>
                    <a:pt x="53229" y="2355"/>
                    <a:pt x="53729" y="2355"/>
                  </a:cubicBezTo>
                  <a:cubicBezTo>
                    <a:pt x="53929" y="2355"/>
                    <a:pt x="54132" y="2355"/>
                    <a:pt x="54339" y="2355"/>
                  </a:cubicBezTo>
                  <a:cubicBezTo>
                    <a:pt x="54544" y="2357"/>
                    <a:pt x="54752" y="2359"/>
                    <a:pt x="54960" y="2359"/>
                  </a:cubicBezTo>
                  <a:cubicBezTo>
                    <a:pt x="55681" y="2359"/>
                    <a:pt x="56413" y="2340"/>
                    <a:pt x="57140" y="2257"/>
                  </a:cubicBezTo>
                  <a:cubicBezTo>
                    <a:pt x="58639" y="2079"/>
                    <a:pt x="59771" y="1267"/>
                    <a:pt x="60244" y="27"/>
                  </a:cubicBezTo>
                  <a:lnTo>
                    <a:pt x="6017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
            <p:cNvSpPr/>
            <p:nvPr/>
          </p:nvSpPr>
          <p:spPr>
            <a:xfrm>
              <a:off x="3186425" y="894525"/>
              <a:ext cx="1489600" cy="1182050"/>
            </a:xfrm>
            <a:custGeom>
              <a:rect b="b" l="l" r="r" t="t"/>
              <a:pathLst>
                <a:path extrusionOk="0" h="47282" w="59584">
                  <a:moveTo>
                    <a:pt x="59512" y="0"/>
                  </a:moveTo>
                  <a:cubicBezTo>
                    <a:pt x="59129" y="1285"/>
                    <a:pt x="58067" y="2150"/>
                    <a:pt x="56595" y="2382"/>
                  </a:cubicBezTo>
                  <a:cubicBezTo>
                    <a:pt x="55685" y="2516"/>
                    <a:pt x="54766" y="2543"/>
                    <a:pt x="53874" y="2570"/>
                  </a:cubicBezTo>
                  <a:cubicBezTo>
                    <a:pt x="53125" y="2596"/>
                    <a:pt x="52420" y="2614"/>
                    <a:pt x="51724" y="2694"/>
                  </a:cubicBezTo>
                  <a:cubicBezTo>
                    <a:pt x="51180" y="2757"/>
                    <a:pt x="50636" y="2873"/>
                    <a:pt x="50092" y="3042"/>
                  </a:cubicBezTo>
                  <a:cubicBezTo>
                    <a:pt x="47817" y="3738"/>
                    <a:pt x="46176" y="5157"/>
                    <a:pt x="45078" y="7360"/>
                  </a:cubicBezTo>
                  <a:cubicBezTo>
                    <a:pt x="44650" y="8217"/>
                    <a:pt x="44293" y="9278"/>
                    <a:pt x="43990" y="10590"/>
                  </a:cubicBezTo>
                  <a:cubicBezTo>
                    <a:pt x="43776" y="11482"/>
                    <a:pt x="43624" y="12454"/>
                    <a:pt x="43472" y="13382"/>
                  </a:cubicBezTo>
                  <a:cubicBezTo>
                    <a:pt x="43249" y="14818"/>
                    <a:pt x="43009" y="16290"/>
                    <a:pt x="42571" y="17521"/>
                  </a:cubicBezTo>
                  <a:cubicBezTo>
                    <a:pt x="42134" y="18726"/>
                    <a:pt x="41510" y="19734"/>
                    <a:pt x="40600" y="20679"/>
                  </a:cubicBezTo>
                  <a:cubicBezTo>
                    <a:pt x="40154" y="21143"/>
                    <a:pt x="39672" y="21545"/>
                    <a:pt x="39110" y="21901"/>
                  </a:cubicBezTo>
                  <a:cubicBezTo>
                    <a:pt x="37995" y="22624"/>
                    <a:pt x="36612" y="23132"/>
                    <a:pt x="35265" y="23623"/>
                  </a:cubicBezTo>
                  <a:cubicBezTo>
                    <a:pt x="34453" y="23918"/>
                    <a:pt x="33606" y="24230"/>
                    <a:pt x="32839" y="24578"/>
                  </a:cubicBezTo>
                  <a:cubicBezTo>
                    <a:pt x="32178" y="24881"/>
                    <a:pt x="31500" y="25220"/>
                    <a:pt x="30778" y="25613"/>
                  </a:cubicBezTo>
                  <a:cubicBezTo>
                    <a:pt x="29779" y="26157"/>
                    <a:pt x="28887" y="26576"/>
                    <a:pt x="27798" y="26826"/>
                  </a:cubicBezTo>
                  <a:cubicBezTo>
                    <a:pt x="26977" y="27004"/>
                    <a:pt x="26103" y="27031"/>
                    <a:pt x="25256" y="27058"/>
                  </a:cubicBezTo>
                  <a:cubicBezTo>
                    <a:pt x="24364" y="27084"/>
                    <a:pt x="23454" y="27111"/>
                    <a:pt x="22588" y="27316"/>
                  </a:cubicBezTo>
                  <a:cubicBezTo>
                    <a:pt x="21437" y="27593"/>
                    <a:pt x="20358" y="28182"/>
                    <a:pt x="19368" y="29074"/>
                  </a:cubicBezTo>
                  <a:cubicBezTo>
                    <a:pt x="18975" y="29431"/>
                    <a:pt x="18601" y="29832"/>
                    <a:pt x="18253" y="30269"/>
                  </a:cubicBezTo>
                  <a:cubicBezTo>
                    <a:pt x="17182" y="31616"/>
                    <a:pt x="16415" y="33169"/>
                    <a:pt x="15603" y="34810"/>
                  </a:cubicBezTo>
                  <a:lnTo>
                    <a:pt x="15451" y="35104"/>
                  </a:lnTo>
                  <a:cubicBezTo>
                    <a:pt x="14524" y="37005"/>
                    <a:pt x="13257" y="39449"/>
                    <a:pt x="11678" y="41536"/>
                  </a:cubicBezTo>
                  <a:cubicBezTo>
                    <a:pt x="9961" y="43810"/>
                    <a:pt x="6689" y="47214"/>
                    <a:pt x="2460" y="47214"/>
                  </a:cubicBezTo>
                  <a:cubicBezTo>
                    <a:pt x="1678" y="47214"/>
                    <a:pt x="862" y="47097"/>
                    <a:pt x="18" y="46836"/>
                  </a:cubicBezTo>
                  <a:lnTo>
                    <a:pt x="0" y="46907"/>
                  </a:lnTo>
                  <a:cubicBezTo>
                    <a:pt x="848" y="47166"/>
                    <a:pt x="1668" y="47282"/>
                    <a:pt x="2462" y="47282"/>
                  </a:cubicBezTo>
                  <a:cubicBezTo>
                    <a:pt x="6718" y="47282"/>
                    <a:pt x="10010" y="43865"/>
                    <a:pt x="11740" y="41581"/>
                  </a:cubicBezTo>
                  <a:cubicBezTo>
                    <a:pt x="13310" y="39485"/>
                    <a:pt x="14586" y="37031"/>
                    <a:pt x="15514" y="35140"/>
                  </a:cubicBezTo>
                  <a:lnTo>
                    <a:pt x="15666" y="34837"/>
                  </a:lnTo>
                  <a:cubicBezTo>
                    <a:pt x="16477" y="33204"/>
                    <a:pt x="17236" y="31652"/>
                    <a:pt x="18306" y="30314"/>
                  </a:cubicBezTo>
                  <a:cubicBezTo>
                    <a:pt x="18654" y="29877"/>
                    <a:pt x="19029" y="29484"/>
                    <a:pt x="19421" y="29127"/>
                  </a:cubicBezTo>
                  <a:cubicBezTo>
                    <a:pt x="20394" y="28244"/>
                    <a:pt x="21464" y="27655"/>
                    <a:pt x="22606" y="27388"/>
                  </a:cubicBezTo>
                  <a:cubicBezTo>
                    <a:pt x="23463" y="27183"/>
                    <a:pt x="24372" y="27156"/>
                    <a:pt x="25256" y="27129"/>
                  </a:cubicBezTo>
                  <a:cubicBezTo>
                    <a:pt x="26103" y="27102"/>
                    <a:pt x="26986" y="27076"/>
                    <a:pt x="27816" y="26888"/>
                  </a:cubicBezTo>
                  <a:cubicBezTo>
                    <a:pt x="28913" y="26638"/>
                    <a:pt x="29805" y="26228"/>
                    <a:pt x="30813" y="25675"/>
                  </a:cubicBezTo>
                  <a:cubicBezTo>
                    <a:pt x="31536" y="25282"/>
                    <a:pt x="32205" y="24943"/>
                    <a:pt x="32874" y="24640"/>
                  </a:cubicBezTo>
                  <a:cubicBezTo>
                    <a:pt x="33633" y="24292"/>
                    <a:pt x="34471" y="23980"/>
                    <a:pt x="35292" y="23686"/>
                  </a:cubicBezTo>
                  <a:cubicBezTo>
                    <a:pt x="36639" y="23195"/>
                    <a:pt x="38031" y="22686"/>
                    <a:pt x="39155" y="21964"/>
                  </a:cubicBezTo>
                  <a:cubicBezTo>
                    <a:pt x="39708" y="21607"/>
                    <a:pt x="40207" y="21197"/>
                    <a:pt x="40653" y="20733"/>
                  </a:cubicBezTo>
                  <a:cubicBezTo>
                    <a:pt x="41563" y="19769"/>
                    <a:pt x="42197" y="18761"/>
                    <a:pt x="42634" y="17548"/>
                  </a:cubicBezTo>
                  <a:cubicBezTo>
                    <a:pt x="43080" y="16308"/>
                    <a:pt x="43312" y="14827"/>
                    <a:pt x="43544" y="13400"/>
                  </a:cubicBezTo>
                  <a:cubicBezTo>
                    <a:pt x="43695" y="12463"/>
                    <a:pt x="43847" y="11499"/>
                    <a:pt x="44061" y="10607"/>
                  </a:cubicBezTo>
                  <a:cubicBezTo>
                    <a:pt x="44365" y="9296"/>
                    <a:pt x="44721" y="8243"/>
                    <a:pt x="45141" y="7396"/>
                  </a:cubicBezTo>
                  <a:cubicBezTo>
                    <a:pt x="46229" y="5201"/>
                    <a:pt x="47862" y="3801"/>
                    <a:pt x="50110" y="3114"/>
                  </a:cubicBezTo>
                  <a:cubicBezTo>
                    <a:pt x="50654" y="2944"/>
                    <a:pt x="51198" y="2828"/>
                    <a:pt x="51733" y="2766"/>
                  </a:cubicBezTo>
                  <a:cubicBezTo>
                    <a:pt x="52420" y="2686"/>
                    <a:pt x="53125" y="2668"/>
                    <a:pt x="53874" y="2641"/>
                  </a:cubicBezTo>
                  <a:cubicBezTo>
                    <a:pt x="54766" y="2614"/>
                    <a:pt x="55694" y="2587"/>
                    <a:pt x="56604" y="2445"/>
                  </a:cubicBezTo>
                  <a:cubicBezTo>
                    <a:pt x="58103" y="2222"/>
                    <a:pt x="59191" y="1338"/>
                    <a:pt x="59584" y="27"/>
                  </a:cubicBezTo>
                  <a:lnTo>
                    <a:pt x="5951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
            <p:cNvSpPr/>
            <p:nvPr/>
          </p:nvSpPr>
          <p:spPr>
            <a:xfrm>
              <a:off x="3170125" y="869325"/>
              <a:ext cx="1473125" cy="1204800"/>
            </a:xfrm>
            <a:custGeom>
              <a:rect b="b" l="l" r="r" t="t"/>
              <a:pathLst>
                <a:path extrusionOk="0" h="48192" w="58925">
                  <a:moveTo>
                    <a:pt x="58862" y="0"/>
                  </a:moveTo>
                  <a:cubicBezTo>
                    <a:pt x="58559" y="1347"/>
                    <a:pt x="57542" y="2284"/>
                    <a:pt x="56070" y="2561"/>
                  </a:cubicBezTo>
                  <a:cubicBezTo>
                    <a:pt x="55187" y="2730"/>
                    <a:pt x="54285" y="2793"/>
                    <a:pt x="53411" y="2846"/>
                  </a:cubicBezTo>
                  <a:cubicBezTo>
                    <a:pt x="52635" y="2900"/>
                    <a:pt x="51904" y="2944"/>
                    <a:pt x="51190" y="3069"/>
                  </a:cubicBezTo>
                  <a:cubicBezTo>
                    <a:pt x="50646" y="3158"/>
                    <a:pt x="50102" y="3301"/>
                    <a:pt x="49566" y="3497"/>
                  </a:cubicBezTo>
                  <a:cubicBezTo>
                    <a:pt x="47372" y="4309"/>
                    <a:pt x="45793" y="5835"/>
                    <a:pt x="44758" y="8154"/>
                  </a:cubicBezTo>
                  <a:cubicBezTo>
                    <a:pt x="44365" y="9037"/>
                    <a:pt x="44044" y="10108"/>
                    <a:pt x="43777" y="11428"/>
                  </a:cubicBezTo>
                  <a:cubicBezTo>
                    <a:pt x="43580" y="12365"/>
                    <a:pt x="43455" y="13373"/>
                    <a:pt x="43330" y="14345"/>
                  </a:cubicBezTo>
                  <a:cubicBezTo>
                    <a:pt x="43152" y="15755"/>
                    <a:pt x="42965" y="17209"/>
                    <a:pt x="42590" y="18440"/>
                  </a:cubicBezTo>
                  <a:cubicBezTo>
                    <a:pt x="42206" y="19716"/>
                    <a:pt x="41635" y="20768"/>
                    <a:pt x="40797" y="21750"/>
                  </a:cubicBezTo>
                  <a:cubicBezTo>
                    <a:pt x="40378" y="22258"/>
                    <a:pt x="39905" y="22686"/>
                    <a:pt x="39370" y="23061"/>
                  </a:cubicBezTo>
                  <a:cubicBezTo>
                    <a:pt x="38138" y="23926"/>
                    <a:pt x="36568" y="24479"/>
                    <a:pt x="35052" y="25015"/>
                  </a:cubicBezTo>
                  <a:cubicBezTo>
                    <a:pt x="34392" y="25247"/>
                    <a:pt x="33714" y="25488"/>
                    <a:pt x="33089" y="25746"/>
                  </a:cubicBezTo>
                  <a:cubicBezTo>
                    <a:pt x="32366" y="26050"/>
                    <a:pt x="31671" y="26353"/>
                    <a:pt x="30957" y="26683"/>
                  </a:cubicBezTo>
                  <a:cubicBezTo>
                    <a:pt x="30074" y="27102"/>
                    <a:pt x="29092" y="27522"/>
                    <a:pt x="27906" y="27762"/>
                  </a:cubicBezTo>
                  <a:cubicBezTo>
                    <a:pt x="27103" y="27923"/>
                    <a:pt x="26256" y="27950"/>
                    <a:pt x="25435" y="27977"/>
                  </a:cubicBezTo>
                  <a:cubicBezTo>
                    <a:pt x="24516" y="28003"/>
                    <a:pt x="23570" y="28030"/>
                    <a:pt x="22678" y="28244"/>
                  </a:cubicBezTo>
                  <a:cubicBezTo>
                    <a:pt x="21518" y="28521"/>
                    <a:pt x="20421" y="29101"/>
                    <a:pt x="19440" y="29966"/>
                  </a:cubicBezTo>
                  <a:cubicBezTo>
                    <a:pt x="19038" y="30314"/>
                    <a:pt x="18655" y="30706"/>
                    <a:pt x="18298" y="31143"/>
                  </a:cubicBezTo>
                  <a:cubicBezTo>
                    <a:pt x="17147" y="32526"/>
                    <a:pt x="16335" y="34141"/>
                    <a:pt x="15470" y="35854"/>
                  </a:cubicBezTo>
                  <a:lnTo>
                    <a:pt x="15425" y="35943"/>
                  </a:lnTo>
                  <a:cubicBezTo>
                    <a:pt x="14328" y="38120"/>
                    <a:pt x="13124" y="40403"/>
                    <a:pt x="11652" y="42393"/>
                  </a:cubicBezTo>
                  <a:cubicBezTo>
                    <a:pt x="9949" y="44696"/>
                    <a:pt x="6701" y="48127"/>
                    <a:pt x="2507" y="48127"/>
                  </a:cubicBezTo>
                  <a:cubicBezTo>
                    <a:pt x="1713" y="48127"/>
                    <a:pt x="885" y="48004"/>
                    <a:pt x="28" y="47728"/>
                  </a:cubicBezTo>
                  <a:lnTo>
                    <a:pt x="1" y="47781"/>
                  </a:lnTo>
                  <a:cubicBezTo>
                    <a:pt x="840" y="48058"/>
                    <a:pt x="1687" y="48191"/>
                    <a:pt x="2526" y="48191"/>
                  </a:cubicBezTo>
                  <a:cubicBezTo>
                    <a:pt x="3882" y="48191"/>
                    <a:pt x="5247" y="47835"/>
                    <a:pt x="6585" y="47121"/>
                  </a:cubicBezTo>
                  <a:cubicBezTo>
                    <a:pt x="8396" y="46149"/>
                    <a:pt x="10117" y="44570"/>
                    <a:pt x="11705" y="42429"/>
                  </a:cubicBezTo>
                  <a:cubicBezTo>
                    <a:pt x="13177" y="40439"/>
                    <a:pt x="14391" y="38146"/>
                    <a:pt x="15479" y="35970"/>
                  </a:cubicBezTo>
                  <a:lnTo>
                    <a:pt x="15524" y="35881"/>
                  </a:lnTo>
                  <a:cubicBezTo>
                    <a:pt x="16389" y="34177"/>
                    <a:pt x="17201" y="32562"/>
                    <a:pt x="18343" y="31179"/>
                  </a:cubicBezTo>
                  <a:cubicBezTo>
                    <a:pt x="18708" y="30751"/>
                    <a:pt x="19083" y="30358"/>
                    <a:pt x="19485" y="30010"/>
                  </a:cubicBezTo>
                  <a:cubicBezTo>
                    <a:pt x="20457" y="29154"/>
                    <a:pt x="21545" y="28583"/>
                    <a:pt x="22696" y="28307"/>
                  </a:cubicBezTo>
                  <a:cubicBezTo>
                    <a:pt x="23579" y="28101"/>
                    <a:pt x="24525" y="28066"/>
                    <a:pt x="25435" y="28039"/>
                  </a:cubicBezTo>
                  <a:cubicBezTo>
                    <a:pt x="26256" y="28012"/>
                    <a:pt x="27112" y="27985"/>
                    <a:pt x="27915" y="27825"/>
                  </a:cubicBezTo>
                  <a:cubicBezTo>
                    <a:pt x="29110" y="27584"/>
                    <a:pt x="30101" y="27165"/>
                    <a:pt x="30993" y="26745"/>
                  </a:cubicBezTo>
                  <a:cubicBezTo>
                    <a:pt x="31697" y="26415"/>
                    <a:pt x="32393" y="26103"/>
                    <a:pt x="33116" y="25809"/>
                  </a:cubicBezTo>
                  <a:cubicBezTo>
                    <a:pt x="33740" y="25550"/>
                    <a:pt x="34418" y="25309"/>
                    <a:pt x="35078" y="25077"/>
                  </a:cubicBezTo>
                  <a:cubicBezTo>
                    <a:pt x="36595" y="24542"/>
                    <a:pt x="38174" y="23989"/>
                    <a:pt x="39405" y="23115"/>
                  </a:cubicBezTo>
                  <a:cubicBezTo>
                    <a:pt x="39949" y="22731"/>
                    <a:pt x="40422" y="22303"/>
                    <a:pt x="40850" y="21794"/>
                  </a:cubicBezTo>
                  <a:cubicBezTo>
                    <a:pt x="41689" y="20804"/>
                    <a:pt x="42260" y="19742"/>
                    <a:pt x="42652" y="18458"/>
                  </a:cubicBezTo>
                  <a:cubicBezTo>
                    <a:pt x="43027" y="17218"/>
                    <a:pt x="43214" y="15764"/>
                    <a:pt x="43393" y="14354"/>
                  </a:cubicBezTo>
                  <a:cubicBezTo>
                    <a:pt x="43518" y="13382"/>
                    <a:pt x="43652" y="12374"/>
                    <a:pt x="43839" y="11446"/>
                  </a:cubicBezTo>
                  <a:cubicBezTo>
                    <a:pt x="44107" y="10126"/>
                    <a:pt x="44428" y="9064"/>
                    <a:pt x="44820" y="8181"/>
                  </a:cubicBezTo>
                  <a:cubicBezTo>
                    <a:pt x="45846" y="5879"/>
                    <a:pt x="47407" y="4363"/>
                    <a:pt x="49584" y="3560"/>
                  </a:cubicBezTo>
                  <a:cubicBezTo>
                    <a:pt x="50119" y="3363"/>
                    <a:pt x="50664" y="3221"/>
                    <a:pt x="51199" y="3132"/>
                  </a:cubicBezTo>
                  <a:cubicBezTo>
                    <a:pt x="51912" y="3016"/>
                    <a:pt x="52644" y="2962"/>
                    <a:pt x="53411" y="2917"/>
                  </a:cubicBezTo>
                  <a:cubicBezTo>
                    <a:pt x="54285" y="2855"/>
                    <a:pt x="55187" y="2801"/>
                    <a:pt x="56079" y="2632"/>
                  </a:cubicBezTo>
                  <a:cubicBezTo>
                    <a:pt x="57577" y="2346"/>
                    <a:pt x="58612" y="1392"/>
                    <a:pt x="58924" y="18"/>
                  </a:cubicBezTo>
                  <a:lnTo>
                    <a:pt x="5886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
            <p:cNvSpPr/>
            <p:nvPr/>
          </p:nvSpPr>
          <p:spPr>
            <a:xfrm>
              <a:off x="3154075" y="843900"/>
              <a:ext cx="1456600" cy="1227775"/>
            </a:xfrm>
            <a:custGeom>
              <a:rect b="b" l="l" r="r" t="t"/>
              <a:pathLst>
                <a:path extrusionOk="0" h="49111" w="58264">
                  <a:moveTo>
                    <a:pt x="58202" y="0"/>
                  </a:moveTo>
                  <a:cubicBezTo>
                    <a:pt x="57978" y="1401"/>
                    <a:pt x="56979" y="2436"/>
                    <a:pt x="55534" y="2757"/>
                  </a:cubicBezTo>
                  <a:cubicBezTo>
                    <a:pt x="54669" y="2953"/>
                    <a:pt x="53786" y="3042"/>
                    <a:pt x="52929" y="3132"/>
                  </a:cubicBezTo>
                  <a:cubicBezTo>
                    <a:pt x="52135" y="3212"/>
                    <a:pt x="51386" y="3292"/>
                    <a:pt x="50645" y="3444"/>
                  </a:cubicBezTo>
                  <a:cubicBezTo>
                    <a:pt x="50101" y="3560"/>
                    <a:pt x="49557" y="3729"/>
                    <a:pt x="49031" y="3961"/>
                  </a:cubicBezTo>
                  <a:cubicBezTo>
                    <a:pt x="46907" y="4880"/>
                    <a:pt x="45400" y="6513"/>
                    <a:pt x="44427" y="8957"/>
                  </a:cubicBezTo>
                  <a:cubicBezTo>
                    <a:pt x="44071" y="9867"/>
                    <a:pt x="43776" y="10955"/>
                    <a:pt x="43553" y="12276"/>
                  </a:cubicBezTo>
                  <a:cubicBezTo>
                    <a:pt x="43384" y="13248"/>
                    <a:pt x="43277" y="14301"/>
                    <a:pt x="43187" y="15318"/>
                  </a:cubicBezTo>
                  <a:cubicBezTo>
                    <a:pt x="43054" y="16700"/>
                    <a:pt x="42911" y="18137"/>
                    <a:pt x="42608" y="19368"/>
                  </a:cubicBezTo>
                  <a:cubicBezTo>
                    <a:pt x="42269" y="20715"/>
                    <a:pt x="41751" y="21812"/>
                    <a:pt x="40984" y="22838"/>
                  </a:cubicBezTo>
                  <a:cubicBezTo>
                    <a:pt x="40582" y="23373"/>
                    <a:pt x="40136" y="23828"/>
                    <a:pt x="39610" y="24230"/>
                  </a:cubicBezTo>
                  <a:cubicBezTo>
                    <a:pt x="38281" y="25256"/>
                    <a:pt x="36514" y="25844"/>
                    <a:pt x="34819" y="26415"/>
                  </a:cubicBezTo>
                  <a:cubicBezTo>
                    <a:pt x="34302" y="26585"/>
                    <a:pt x="33811" y="26754"/>
                    <a:pt x="33330" y="26924"/>
                  </a:cubicBezTo>
                  <a:cubicBezTo>
                    <a:pt x="32500" y="27227"/>
                    <a:pt x="31777" y="27504"/>
                    <a:pt x="31135" y="27762"/>
                  </a:cubicBezTo>
                  <a:cubicBezTo>
                    <a:pt x="30279" y="28110"/>
                    <a:pt x="29235" y="28503"/>
                    <a:pt x="27995" y="28717"/>
                  </a:cubicBezTo>
                  <a:cubicBezTo>
                    <a:pt x="27228" y="28851"/>
                    <a:pt x="26407" y="28878"/>
                    <a:pt x="25622" y="28904"/>
                  </a:cubicBezTo>
                  <a:cubicBezTo>
                    <a:pt x="24667" y="28931"/>
                    <a:pt x="23686" y="28967"/>
                    <a:pt x="22767" y="29181"/>
                  </a:cubicBezTo>
                  <a:cubicBezTo>
                    <a:pt x="21590" y="29457"/>
                    <a:pt x="20492" y="30019"/>
                    <a:pt x="19493" y="30867"/>
                  </a:cubicBezTo>
                  <a:cubicBezTo>
                    <a:pt x="19092" y="31206"/>
                    <a:pt x="18699" y="31590"/>
                    <a:pt x="18333" y="32018"/>
                  </a:cubicBezTo>
                  <a:cubicBezTo>
                    <a:pt x="17102" y="33445"/>
                    <a:pt x="16192" y="35220"/>
                    <a:pt x="15381" y="36790"/>
                  </a:cubicBezTo>
                  <a:cubicBezTo>
                    <a:pt x="14212" y="39074"/>
                    <a:pt x="13043" y="41287"/>
                    <a:pt x="11616" y="43249"/>
                  </a:cubicBezTo>
                  <a:cubicBezTo>
                    <a:pt x="9920" y="45580"/>
                    <a:pt x="6703" y="49044"/>
                    <a:pt x="2542" y="49044"/>
                  </a:cubicBezTo>
                  <a:cubicBezTo>
                    <a:pt x="1735" y="49044"/>
                    <a:pt x="892" y="48914"/>
                    <a:pt x="18" y="48620"/>
                  </a:cubicBezTo>
                  <a:lnTo>
                    <a:pt x="1" y="48673"/>
                  </a:lnTo>
                  <a:cubicBezTo>
                    <a:pt x="857" y="48968"/>
                    <a:pt x="1713" y="49110"/>
                    <a:pt x="2570" y="49110"/>
                  </a:cubicBezTo>
                  <a:cubicBezTo>
                    <a:pt x="3917" y="49110"/>
                    <a:pt x="5255" y="48745"/>
                    <a:pt x="6584" y="48031"/>
                  </a:cubicBezTo>
                  <a:cubicBezTo>
                    <a:pt x="8377" y="47059"/>
                    <a:pt x="10081" y="45462"/>
                    <a:pt x="11669" y="43285"/>
                  </a:cubicBezTo>
                  <a:cubicBezTo>
                    <a:pt x="13097" y="41313"/>
                    <a:pt x="14265" y="39101"/>
                    <a:pt x="15434" y="36817"/>
                  </a:cubicBezTo>
                  <a:cubicBezTo>
                    <a:pt x="16237" y="35256"/>
                    <a:pt x="17156" y="33481"/>
                    <a:pt x="18378" y="32062"/>
                  </a:cubicBezTo>
                  <a:cubicBezTo>
                    <a:pt x="18744" y="31634"/>
                    <a:pt x="19127" y="31251"/>
                    <a:pt x="19538" y="30912"/>
                  </a:cubicBezTo>
                  <a:cubicBezTo>
                    <a:pt x="20519" y="30073"/>
                    <a:pt x="21616" y="29511"/>
                    <a:pt x="22776" y="29243"/>
                  </a:cubicBezTo>
                  <a:cubicBezTo>
                    <a:pt x="23695" y="29020"/>
                    <a:pt x="24676" y="28994"/>
                    <a:pt x="25622" y="28958"/>
                  </a:cubicBezTo>
                  <a:cubicBezTo>
                    <a:pt x="26416" y="28931"/>
                    <a:pt x="27228" y="28904"/>
                    <a:pt x="28004" y="28770"/>
                  </a:cubicBezTo>
                  <a:cubicBezTo>
                    <a:pt x="29244" y="28556"/>
                    <a:pt x="30296" y="28173"/>
                    <a:pt x="31153" y="27825"/>
                  </a:cubicBezTo>
                  <a:cubicBezTo>
                    <a:pt x="31804" y="27557"/>
                    <a:pt x="32518" y="27290"/>
                    <a:pt x="33347" y="26986"/>
                  </a:cubicBezTo>
                  <a:cubicBezTo>
                    <a:pt x="33829" y="26808"/>
                    <a:pt x="34320" y="26647"/>
                    <a:pt x="34837" y="26469"/>
                  </a:cubicBezTo>
                  <a:cubicBezTo>
                    <a:pt x="36541" y="25898"/>
                    <a:pt x="38308" y="25309"/>
                    <a:pt x="39646" y="24283"/>
                  </a:cubicBezTo>
                  <a:cubicBezTo>
                    <a:pt x="40172" y="23873"/>
                    <a:pt x="40627" y="23409"/>
                    <a:pt x="41037" y="22874"/>
                  </a:cubicBezTo>
                  <a:cubicBezTo>
                    <a:pt x="41805" y="21839"/>
                    <a:pt x="42322" y="20733"/>
                    <a:pt x="42661" y="19386"/>
                  </a:cubicBezTo>
                  <a:cubicBezTo>
                    <a:pt x="42973" y="18146"/>
                    <a:pt x="43107" y="16709"/>
                    <a:pt x="43241" y="15327"/>
                  </a:cubicBezTo>
                  <a:cubicBezTo>
                    <a:pt x="43339" y="14310"/>
                    <a:pt x="43437" y="13257"/>
                    <a:pt x="43607" y="12284"/>
                  </a:cubicBezTo>
                  <a:cubicBezTo>
                    <a:pt x="43839" y="10964"/>
                    <a:pt x="44124" y="9885"/>
                    <a:pt x="44481" y="8975"/>
                  </a:cubicBezTo>
                  <a:cubicBezTo>
                    <a:pt x="45453" y="6557"/>
                    <a:pt x="46943" y="4934"/>
                    <a:pt x="49057" y="4015"/>
                  </a:cubicBezTo>
                  <a:cubicBezTo>
                    <a:pt x="49575" y="3792"/>
                    <a:pt x="50110" y="3613"/>
                    <a:pt x="50654" y="3506"/>
                  </a:cubicBezTo>
                  <a:cubicBezTo>
                    <a:pt x="51395" y="3346"/>
                    <a:pt x="52144" y="3274"/>
                    <a:pt x="52938" y="3194"/>
                  </a:cubicBezTo>
                  <a:cubicBezTo>
                    <a:pt x="53795" y="3105"/>
                    <a:pt x="54678" y="3016"/>
                    <a:pt x="55543" y="2819"/>
                  </a:cubicBezTo>
                  <a:cubicBezTo>
                    <a:pt x="57015" y="2480"/>
                    <a:pt x="58032" y="1437"/>
                    <a:pt x="58264" y="9"/>
                  </a:cubicBezTo>
                  <a:lnTo>
                    <a:pt x="58202"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
            <p:cNvSpPr/>
            <p:nvPr/>
          </p:nvSpPr>
          <p:spPr>
            <a:xfrm>
              <a:off x="3138025" y="818700"/>
              <a:ext cx="1439875" cy="1250300"/>
            </a:xfrm>
            <a:custGeom>
              <a:rect b="b" l="l" r="r" t="t"/>
              <a:pathLst>
                <a:path extrusionOk="0" h="50012" w="57595">
                  <a:moveTo>
                    <a:pt x="57541" y="0"/>
                  </a:moveTo>
                  <a:cubicBezTo>
                    <a:pt x="57398" y="1463"/>
                    <a:pt x="56444" y="2561"/>
                    <a:pt x="54999" y="2944"/>
                  </a:cubicBezTo>
                  <a:cubicBezTo>
                    <a:pt x="54151" y="3167"/>
                    <a:pt x="53286" y="3292"/>
                    <a:pt x="52447" y="3399"/>
                  </a:cubicBezTo>
                  <a:cubicBezTo>
                    <a:pt x="51626" y="3515"/>
                    <a:pt x="50859" y="3622"/>
                    <a:pt x="50101" y="3809"/>
                  </a:cubicBezTo>
                  <a:cubicBezTo>
                    <a:pt x="49539" y="3961"/>
                    <a:pt x="49013" y="4157"/>
                    <a:pt x="48495" y="4416"/>
                  </a:cubicBezTo>
                  <a:cubicBezTo>
                    <a:pt x="46434" y="5442"/>
                    <a:pt x="44998" y="7191"/>
                    <a:pt x="44097" y="9742"/>
                  </a:cubicBezTo>
                  <a:cubicBezTo>
                    <a:pt x="43767" y="10688"/>
                    <a:pt x="43517" y="11794"/>
                    <a:pt x="43321" y="13114"/>
                  </a:cubicBezTo>
                  <a:cubicBezTo>
                    <a:pt x="43178" y="14131"/>
                    <a:pt x="43107" y="15228"/>
                    <a:pt x="43044" y="16290"/>
                  </a:cubicBezTo>
                  <a:cubicBezTo>
                    <a:pt x="42955" y="17646"/>
                    <a:pt x="42866" y="19055"/>
                    <a:pt x="42616" y="20287"/>
                  </a:cubicBezTo>
                  <a:cubicBezTo>
                    <a:pt x="42340" y="21687"/>
                    <a:pt x="41867" y="22865"/>
                    <a:pt x="41180" y="23908"/>
                  </a:cubicBezTo>
                  <a:cubicBezTo>
                    <a:pt x="40796" y="24479"/>
                    <a:pt x="40359" y="24970"/>
                    <a:pt x="39851" y="25389"/>
                  </a:cubicBezTo>
                  <a:cubicBezTo>
                    <a:pt x="38414" y="26585"/>
                    <a:pt x="36461" y="27200"/>
                    <a:pt x="34569" y="27780"/>
                  </a:cubicBezTo>
                  <a:cubicBezTo>
                    <a:pt x="34239" y="27887"/>
                    <a:pt x="33891" y="27994"/>
                    <a:pt x="33570" y="28101"/>
                  </a:cubicBezTo>
                  <a:lnTo>
                    <a:pt x="33258" y="28199"/>
                  </a:lnTo>
                  <a:cubicBezTo>
                    <a:pt x="32571" y="28422"/>
                    <a:pt x="31920" y="28628"/>
                    <a:pt x="31304" y="28842"/>
                  </a:cubicBezTo>
                  <a:cubicBezTo>
                    <a:pt x="30484" y="29118"/>
                    <a:pt x="29386" y="29466"/>
                    <a:pt x="28093" y="29654"/>
                  </a:cubicBezTo>
                  <a:cubicBezTo>
                    <a:pt x="27352" y="29761"/>
                    <a:pt x="26576" y="29787"/>
                    <a:pt x="25827" y="29814"/>
                  </a:cubicBezTo>
                  <a:cubicBezTo>
                    <a:pt x="24836" y="29850"/>
                    <a:pt x="23811" y="29886"/>
                    <a:pt x="22847" y="30109"/>
                  </a:cubicBezTo>
                  <a:cubicBezTo>
                    <a:pt x="21661" y="30385"/>
                    <a:pt x="20554" y="30938"/>
                    <a:pt x="19555" y="31759"/>
                  </a:cubicBezTo>
                  <a:cubicBezTo>
                    <a:pt x="19145" y="32089"/>
                    <a:pt x="18743" y="32473"/>
                    <a:pt x="18360" y="32892"/>
                  </a:cubicBezTo>
                  <a:cubicBezTo>
                    <a:pt x="17164" y="34239"/>
                    <a:pt x="16281" y="35836"/>
                    <a:pt x="15345" y="37629"/>
                  </a:cubicBezTo>
                  <a:lnTo>
                    <a:pt x="15273" y="37763"/>
                  </a:lnTo>
                  <a:cubicBezTo>
                    <a:pt x="14149" y="39913"/>
                    <a:pt x="12989" y="42143"/>
                    <a:pt x="11580" y="44106"/>
                  </a:cubicBezTo>
                  <a:cubicBezTo>
                    <a:pt x="9557" y="46935"/>
                    <a:pt x="6491" y="49963"/>
                    <a:pt x="2636" y="49963"/>
                  </a:cubicBezTo>
                  <a:cubicBezTo>
                    <a:pt x="1800" y="49963"/>
                    <a:pt x="926" y="49821"/>
                    <a:pt x="18" y="49503"/>
                  </a:cubicBezTo>
                  <a:lnTo>
                    <a:pt x="0" y="49556"/>
                  </a:lnTo>
                  <a:cubicBezTo>
                    <a:pt x="875" y="49860"/>
                    <a:pt x="1740" y="50011"/>
                    <a:pt x="2605" y="50011"/>
                  </a:cubicBezTo>
                  <a:cubicBezTo>
                    <a:pt x="3943" y="50011"/>
                    <a:pt x="5273" y="49654"/>
                    <a:pt x="6584" y="48932"/>
                  </a:cubicBezTo>
                  <a:cubicBezTo>
                    <a:pt x="8350" y="47951"/>
                    <a:pt x="10054" y="46336"/>
                    <a:pt x="11624" y="44132"/>
                  </a:cubicBezTo>
                  <a:cubicBezTo>
                    <a:pt x="13034" y="42170"/>
                    <a:pt x="14194" y="39939"/>
                    <a:pt x="15318" y="37790"/>
                  </a:cubicBezTo>
                  <a:lnTo>
                    <a:pt x="15389" y="37656"/>
                  </a:lnTo>
                  <a:cubicBezTo>
                    <a:pt x="16326" y="35863"/>
                    <a:pt x="17200" y="34275"/>
                    <a:pt x="18404" y="32928"/>
                  </a:cubicBezTo>
                  <a:cubicBezTo>
                    <a:pt x="18779" y="32508"/>
                    <a:pt x="19181" y="32125"/>
                    <a:pt x="19582" y="31795"/>
                  </a:cubicBezTo>
                  <a:cubicBezTo>
                    <a:pt x="20581" y="30983"/>
                    <a:pt x="21678" y="30439"/>
                    <a:pt x="22856" y="30162"/>
                  </a:cubicBezTo>
                  <a:cubicBezTo>
                    <a:pt x="23819" y="29939"/>
                    <a:pt x="24845" y="29903"/>
                    <a:pt x="25827" y="29868"/>
                  </a:cubicBezTo>
                  <a:cubicBezTo>
                    <a:pt x="26576" y="29841"/>
                    <a:pt x="27352" y="29814"/>
                    <a:pt x="28102" y="29707"/>
                  </a:cubicBezTo>
                  <a:cubicBezTo>
                    <a:pt x="29395" y="29520"/>
                    <a:pt x="30501" y="29172"/>
                    <a:pt x="31322" y="28886"/>
                  </a:cubicBezTo>
                  <a:cubicBezTo>
                    <a:pt x="31938" y="28681"/>
                    <a:pt x="32589" y="28467"/>
                    <a:pt x="33276" y="28244"/>
                  </a:cubicBezTo>
                  <a:lnTo>
                    <a:pt x="33588" y="28146"/>
                  </a:lnTo>
                  <a:cubicBezTo>
                    <a:pt x="33909" y="28039"/>
                    <a:pt x="34248" y="27941"/>
                    <a:pt x="34578" y="27834"/>
                  </a:cubicBezTo>
                  <a:cubicBezTo>
                    <a:pt x="36478" y="27245"/>
                    <a:pt x="38441" y="26638"/>
                    <a:pt x="39886" y="25434"/>
                  </a:cubicBezTo>
                  <a:cubicBezTo>
                    <a:pt x="40404" y="25006"/>
                    <a:pt x="40841" y="24515"/>
                    <a:pt x="41224" y="23935"/>
                  </a:cubicBezTo>
                  <a:cubicBezTo>
                    <a:pt x="41911" y="22891"/>
                    <a:pt x="42393" y="21705"/>
                    <a:pt x="42670" y="20295"/>
                  </a:cubicBezTo>
                  <a:cubicBezTo>
                    <a:pt x="42919" y="19064"/>
                    <a:pt x="43009" y="17655"/>
                    <a:pt x="43098" y="16290"/>
                  </a:cubicBezTo>
                  <a:cubicBezTo>
                    <a:pt x="43160" y="15228"/>
                    <a:pt x="43232" y="14131"/>
                    <a:pt x="43374" y="13123"/>
                  </a:cubicBezTo>
                  <a:cubicBezTo>
                    <a:pt x="43571" y="11803"/>
                    <a:pt x="43820" y="10705"/>
                    <a:pt x="44151" y="9760"/>
                  </a:cubicBezTo>
                  <a:cubicBezTo>
                    <a:pt x="45043" y="7217"/>
                    <a:pt x="46479" y="5487"/>
                    <a:pt x="48522" y="4461"/>
                  </a:cubicBezTo>
                  <a:cubicBezTo>
                    <a:pt x="49039" y="4202"/>
                    <a:pt x="49557" y="4006"/>
                    <a:pt x="50119" y="3863"/>
                  </a:cubicBezTo>
                  <a:cubicBezTo>
                    <a:pt x="50868" y="3676"/>
                    <a:pt x="51635" y="3569"/>
                    <a:pt x="52447" y="3453"/>
                  </a:cubicBezTo>
                  <a:cubicBezTo>
                    <a:pt x="53295" y="3346"/>
                    <a:pt x="54160" y="3221"/>
                    <a:pt x="55016" y="2998"/>
                  </a:cubicBezTo>
                  <a:cubicBezTo>
                    <a:pt x="56479" y="2614"/>
                    <a:pt x="57452" y="1490"/>
                    <a:pt x="575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
            <p:cNvSpPr/>
            <p:nvPr/>
          </p:nvSpPr>
          <p:spPr>
            <a:xfrm>
              <a:off x="3121950" y="793275"/>
              <a:ext cx="1423400" cy="1273275"/>
            </a:xfrm>
            <a:custGeom>
              <a:rect b="b" l="l" r="r" t="t"/>
              <a:pathLst>
                <a:path extrusionOk="0" h="50931" w="56936">
                  <a:moveTo>
                    <a:pt x="56882" y="0"/>
                  </a:moveTo>
                  <a:cubicBezTo>
                    <a:pt x="56819" y="1535"/>
                    <a:pt x="55918" y="2703"/>
                    <a:pt x="54464" y="3140"/>
                  </a:cubicBezTo>
                  <a:cubicBezTo>
                    <a:pt x="53634" y="3390"/>
                    <a:pt x="52778" y="3542"/>
                    <a:pt x="51948" y="3676"/>
                  </a:cubicBezTo>
                  <a:cubicBezTo>
                    <a:pt x="51119" y="3818"/>
                    <a:pt x="50334" y="3961"/>
                    <a:pt x="49566" y="4193"/>
                  </a:cubicBezTo>
                  <a:cubicBezTo>
                    <a:pt x="48995" y="4363"/>
                    <a:pt x="48469" y="4586"/>
                    <a:pt x="47961" y="4880"/>
                  </a:cubicBezTo>
                  <a:cubicBezTo>
                    <a:pt x="45998" y="5995"/>
                    <a:pt x="44588" y="7895"/>
                    <a:pt x="43768" y="10545"/>
                  </a:cubicBezTo>
                  <a:cubicBezTo>
                    <a:pt x="43473" y="11517"/>
                    <a:pt x="43250" y="12632"/>
                    <a:pt x="43099" y="13962"/>
                  </a:cubicBezTo>
                  <a:cubicBezTo>
                    <a:pt x="42983" y="15014"/>
                    <a:pt x="42947" y="16165"/>
                    <a:pt x="42911" y="17271"/>
                  </a:cubicBezTo>
                  <a:cubicBezTo>
                    <a:pt x="42867" y="18609"/>
                    <a:pt x="42822" y="19983"/>
                    <a:pt x="42635" y="21214"/>
                  </a:cubicBezTo>
                  <a:cubicBezTo>
                    <a:pt x="42412" y="22686"/>
                    <a:pt x="41992" y="23917"/>
                    <a:pt x="41368" y="24988"/>
                  </a:cubicBezTo>
                  <a:cubicBezTo>
                    <a:pt x="41011" y="25595"/>
                    <a:pt x="40592" y="26112"/>
                    <a:pt x="40092" y="26558"/>
                  </a:cubicBezTo>
                  <a:cubicBezTo>
                    <a:pt x="38558" y="27950"/>
                    <a:pt x="36292" y="28583"/>
                    <a:pt x="34293" y="29136"/>
                  </a:cubicBezTo>
                  <a:cubicBezTo>
                    <a:pt x="34133" y="29190"/>
                    <a:pt x="33972" y="29234"/>
                    <a:pt x="33812" y="29279"/>
                  </a:cubicBezTo>
                  <a:cubicBezTo>
                    <a:pt x="33357" y="29404"/>
                    <a:pt x="32920" y="29529"/>
                    <a:pt x="32491" y="29645"/>
                  </a:cubicBezTo>
                  <a:cubicBezTo>
                    <a:pt x="32144" y="29734"/>
                    <a:pt x="31805" y="29832"/>
                    <a:pt x="31474" y="29921"/>
                  </a:cubicBezTo>
                  <a:cubicBezTo>
                    <a:pt x="30261" y="30269"/>
                    <a:pt x="29244" y="30474"/>
                    <a:pt x="28183" y="30608"/>
                  </a:cubicBezTo>
                  <a:cubicBezTo>
                    <a:pt x="27487" y="30688"/>
                    <a:pt x="26764" y="30715"/>
                    <a:pt x="26068" y="30742"/>
                  </a:cubicBezTo>
                  <a:cubicBezTo>
                    <a:pt x="25025" y="30778"/>
                    <a:pt x="23945" y="30813"/>
                    <a:pt x="22937" y="31045"/>
                  </a:cubicBezTo>
                  <a:cubicBezTo>
                    <a:pt x="21733" y="31322"/>
                    <a:pt x="20618" y="31866"/>
                    <a:pt x="19609" y="32660"/>
                  </a:cubicBezTo>
                  <a:cubicBezTo>
                    <a:pt x="19190" y="32981"/>
                    <a:pt x="18780" y="33356"/>
                    <a:pt x="18396" y="33775"/>
                  </a:cubicBezTo>
                  <a:cubicBezTo>
                    <a:pt x="17129" y="35149"/>
                    <a:pt x="16175" y="36844"/>
                    <a:pt x="15301" y="38476"/>
                  </a:cubicBezTo>
                  <a:cubicBezTo>
                    <a:pt x="15176" y="38708"/>
                    <a:pt x="15051" y="38949"/>
                    <a:pt x="14926" y="39181"/>
                  </a:cubicBezTo>
                  <a:cubicBezTo>
                    <a:pt x="13882" y="41135"/>
                    <a:pt x="12812" y="43160"/>
                    <a:pt x="11545" y="44971"/>
                  </a:cubicBezTo>
                  <a:cubicBezTo>
                    <a:pt x="9536" y="47834"/>
                    <a:pt x="6493" y="50888"/>
                    <a:pt x="2670" y="50888"/>
                  </a:cubicBezTo>
                  <a:cubicBezTo>
                    <a:pt x="1824" y="50888"/>
                    <a:pt x="939" y="50739"/>
                    <a:pt x="19" y="50404"/>
                  </a:cubicBezTo>
                  <a:lnTo>
                    <a:pt x="1" y="50448"/>
                  </a:lnTo>
                  <a:cubicBezTo>
                    <a:pt x="884" y="50770"/>
                    <a:pt x="1767" y="50930"/>
                    <a:pt x="2651" y="50930"/>
                  </a:cubicBezTo>
                  <a:cubicBezTo>
                    <a:pt x="3971" y="50930"/>
                    <a:pt x="5291" y="50564"/>
                    <a:pt x="6576" y="49842"/>
                  </a:cubicBezTo>
                  <a:cubicBezTo>
                    <a:pt x="8333" y="48860"/>
                    <a:pt x="10019" y="47228"/>
                    <a:pt x="11589" y="44998"/>
                  </a:cubicBezTo>
                  <a:cubicBezTo>
                    <a:pt x="12856" y="43187"/>
                    <a:pt x="13927" y="41162"/>
                    <a:pt x="14962" y="39208"/>
                  </a:cubicBezTo>
                  <a:cubicBezTo>
                    <a:pt x="15095" y="38967"/>
                    <a:pt x="15220" y="38735"/>
                    <a:pt x="15345" y="38494"/>
                  </a:cubicBezTo>
                  <a:cubicBezTo>
                    <a:pt x="16211" y="36871"/>
                    <a:pt x="17165" y="35176"/>
                    <a:pt x="18432" y="33811"/>
                  </a:cubicBezTo>
                  <a:cubicBezTo>
                    <a:pt x="18815" y="33391"/>
                    <a:pt x="19226" y="33017"/>
                    <a:pt x="19636" y="32696"/>
                  </a:cubicBezTo>
                  <a:cubicBezTo>
                    <a:pt x="20644" y="31902"/>
                    <a:pt x="21750" y="31366"/>
                    <a:pt x="22946" y="31099"/>
                  </a:cubicBezTo>
                  <a:cubicBezTo>
                    <a:pt x="23954" y="30858"/>
                    <a:pt x="25025" y="30822"/>
                    <a:pt x="26068" y="30787"/>
                  </a:cubicBezTo>
                  <a:cubicBezTo>
                    <a:pt x="26764" y="30760"/>
                    <a:pt x="27496" y="30742"/>
                    <a:pt x="28191" y="30653"/>
                  </a:cubicBezTo>
                  <a:cubicBezTo>
                    <a:pt x="29253" y="30528"/>
                    <a:pt x="30270" y="30314"/>
                    <a:pt x="31492" y="29966"/>
                  </a:cubicBezTo>
                  <a:cubicBezTo>
                    <a:pt x="31822" y="29877"/>
                    <a:pt x="32152" y="29787"/>
                    <a:pt x="32500" y="29689"/>
                  </a:cubicBezTo>
                  <a:cubicBezTo>
                    <a:pt x="32929" y="29573"/>
                    <a:pt x="33366" y="29448"/>
                    <a:pt x="33821" y="29324"/>
                  </a:cubicBezTo>
                  <a:cubicBezTo>
                    <a:pt x="33981" y="29279"/>
                    <a:pt x="34142" y="29234"/>
                    <a:pt x="34311" y="29190"/>
                  </a:cubicBezTo>
                  <a:cubicBezTo>
                    <a:pt x="36310" y="28628"/>
                    <a:pt x="38585" y="27994"/>
                    <a:pt x="40128" y="26594"/>
                  </a:cubicBezTo>
                  <a:cubicBezTo>
                    <a:pt x="40627" y="26139"/>
                    <a:pt x="41047" y="25621"/>
                    <a:pt x="41412" y="25015"/>
                  </a:cubicBezTo>
                  <a:cubicBezTo>
                    <a:pt x="42037" y="23935"/>
                    <a:pt x="42456" y="22695"/>
                    <a:pt x="42679" y="21223"/>
                  </a:cubicBezTo>
                  <a:cubicBezTo>
                    <a:pt x="42867" y="19992"/>
                    <a:pt x="42911" y="18609"/>
                    <a:pt x="42956" y="17271"/>
                  </a:cubicBezTo>
                  <a:cubicBezTo>
                    <a:pt x="42992" y="16165"/>
                    <a:pt x="43027" y="15023"/>
                    <a:pt x="43152" y="13970"/>
                  </a:cubicBezTo>
                  <a:cubicBezTo>
                    <a:pt x="43295" y="12641"/>
                    <a:pt x="43518" y="11526"/>
                    <a:pt x="43821" y="10554"/>
                  </a:cubicBezTo>
                  <a:cubicBezTo>
                    <a:pt x="44633" y="7922"/>
                    <a:pt x="46034" y="6031"/>
                    <a:pt x="47987" y="4925"/>
                  </a:cubicBezTo>
                  <a:cubicBezTo>
                    <a:pt x="48496" y="4630"/>
                    <a:pt x="49013" y="4407"/>
                    <a:pt x="49575" y="4238"/>
                  </a:cubicBezTo>
                  <a:cubicBezTo>
                    <a:pt x="50342" y="4006"/>
                    <a:pt x="51128" y="3872"/>
                    <a:pt x="51957" y="3729"/>
                  </a:cubicBezTo>
                  <a:cubicBezTo>
                    <a:pt x="52787" y="3586"/>
                    <a:pt x="53643" y="3444"/>
                    <a:pt x="54482" y="3185"/>
                  </a:cubicBezTo>
                  <a:cubicBezTo>
                    <a:pt x="55945" y="2748"/>
                    <a:pt x="56864" y="1552"/>
                    <a:pt x="5693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
            <p:cNvSpPr/>
            <p:nvPr/>
          </p:nvSpPr>
          <p:spPr>
            <a:xfrm>
              <a:off x="3105900" y="767850"/>
              <a:ext cx="1407100" cy="1296250"/>
            </a:xfrm>
            <a:custGeom>
              <a:rect b="b" l="l" r="r" t="t"/>
              <a:pathLst>
                <a:path extrusionOk="0" h="51850" w="56284">
                  <a:moveTo>
                    <a:pt x="56221" y="0"/>
                  </a:moveTo>
                  <a:cubicBezTo>
                    <a:pt x="56239" y="1579"/>
                    <a:pt x="55356" y="2855"/>
                    <a:pt x="53928" y="3337"/>
                  </a:cubicBezTo>
                  <a:cubicBezTo>
                    <a:pt x="53108" y="3613"/>
                    <a:pt x="52269" y="3792"/>
                    <a:pt x="51457" y="3952"/>
                  </a:cubicBezTo>
                  <a:cubicBezTo>
                    <a:pt x="50610" y="4131"/>
                    <a:pt x="49807" y="4291"/>
                    <a:pt x="49022" y="4568"/>
                  </a:cubicBezTo>
                  <a:cubicBezTo>
                    <a:pt x="48451" y="4773"/>
                    <a:pt x="47925" y="5023"/>
                    <a:pt x="47425" y="5344"/>
                  </a:cubicBezTo>
                  <a:cubicBezTo>
                    <a:pt x="45525" y="6557"/>
                    <a:pt x="44187" y="8573"/>
                    <a:pt x="43446" y="11339"/>
                  </a:cubicBezTo>
                  <a:cubicBezTo>
                    <a:pt x="43170" y="12347"/>
                    <a:pt x="42991" y="13480"/>
                    <a:pt x="42875" y="14809"/>
                  </a:cubicBezTo>
                  <a:cubicBezTo>
                    <a:pt x="42786" y="15906"/>
                    <a:pt x="42786" y="17102"/>
                    <a:pt x="42786" y="18261"/>
                  </a:cubicBezTo>
                  <a:cubicBezTo>
                    <a:pt x="42786" y="19564"/>
                    <a:pt x="42777" y="20920"/>
                    <a:pt x="42652" y="22142"/>
                  </a:cubicBezTo>
                  <a:cubicBezTo>
                    <a:pt x="42483" y="23685"/>
                    <a:pt x="42126" y="24970"/>
                    <a:pt x="41555" y="26067"/>
                  </a:cubicBezTo>
                  <a:cubicBezTo>
                    <a:pt x="41225" y="26710"/>
                    <a:pt x="40823" y="27254"/>
                    <a:pt x="40342" y="27727"/>
                  </a:cubicBezTo>
                  <a:cubicBezTo>
                    <a:pt x="38709" y="29324"/>
                    <a:pt x="36229" y="29921"/>
                    <a:pt x="34043" y="30456"/>
                  </a:cubicBezTo>
                  <a:cubicBezTo>
                    <a:pt x="33419" y="30608"/>
                    <a:pt x="32812" y="30742"/>
                    <a:pt x="32232" y="30876"/>
                  </a:cubicBezTo>
                  <a:cubicBezTo>
                    <a:pt x="32036" y="30920"/>
                    <a:pt x="31840" y="30956"/>
                    <a:pt x="31653" y="31001"/>
                  </a:cubicBezTo>
                  <a:cubicBezTo>
                    <a:pt x="30457" y="31268"/>
                    <a:pt x="29387" y="31447"/>
                    <a:pt x="28280" y="31554"/>
                  </a:cubicBezTo>
                  <a:cubicBezTo>
                    <a:pt x="27638" y="31616"/>
                    <a:pt x="26987" y="31643"/>
                    <a:pt x="26345" y="31661"/>
                  </a:cubicBezTo>
                  <a:cubicBezTo>
                    <a:pt x="25238" y="31697"/>
                    <a:pt x="24096" y="31741"/>
                    <a:pt x="23017" y="31982"/>
                  </a:cubicBezTo>
                  <a:cubicBezTo>
                    <a:pt x="21804" y="32259"/>
                    <a:pt x="20680" y="32785"/>
                    <a:pt x="19663" y="33552"/>
                  </a:cubicBezTo>
                  <a:cubicBezTo>
                    <a:pt x="19243" y="33873"/>
                    <a:pt x="18824" y="34248"/>
                    <a:pt x="18432" y="34658"/>
                  </a:cubicBezTo>
                  <a:cubicBezTo>
                    <a:pt x="17093" y="36050"/>
                    <a:pt x="16094" y="37790"/>
                    <a:pt x="15256" y="39315"/>
                  </a:cubicBezTo>
                  <a:cubicBezTo>
                    <a:pt x="15042" y="39716"/>
                    <a:pt x="14819" y="40127"/>
                    <a:pt x="14613" y="40519"/>
                  </a:cubicBezTo>
                  <a:cubicBezTo>
                    <a:pt x="13650" y="42312"/>
                    <a:pt x="12660" y="44159"/>
                    <a:pt x="11509" y="45827"/>
                  </a:cubicBezTo>
                  <a:cubicBezTo>
                    <a:pt x="9515" y="48724"/>
                    <a:pt x="6493" y="51805"/>
                    <a:pt x="2702" y="51805"/>
                  </a:cubicBezTo>
                  <a:cubicBezTo>
                    <a:pt x="1846" y="51805"/>
                    <a:pt x="950" y="51648"/>
                    <a:pt x="19" y="51296"/>
                  </a:cubicBezTo>
                  <a:lnTo>
                    <a:pt x="1" y="51341"/>
                  </a:lnTo>
                  <a:cubicBezTo>
                    <a:pt x="937" y="51688"/>
                    <a:pt x="1838" y="51849"/>
                    <a:pt x="2704" y="51849"/>
                  </a:cubicBezTo>
                  <a:cubicBezTo>
                    <a:pt x="6513" y="51849"/>
                    <a:pt x="9537" y="48762"/>
                    <a:pt x="11545" y="45854"/>
                  </a:cubicBezTo>
                  <a:cubicBezTo>
                    <a:pt x="12695" y="44186"/>
                    <a:pt x="13686" y="42330"/>
                    <a:pt x="14649" y="40546"/>
                  </a:cubicBezTo>
                  <a:cubicBezTo>
                    <a:pt x="14863" y="40145"/>
                    <a:pt x="15077" y="39734"/>
                    <a:pt x="15300" y="39342"/>
                  </a:cubicBezTo>
                  <a:cubicBezTo>
                    <a:pt x="16130" y="37816"/>
                    <a:pt x="17129" y="36077"/>
                    <a:pt x="18458" y="34685"/>
                  </a:cubicBezTo>
                  <a:cubicBezTo>
                    <a:pt x="18851" y="34275"/>
                    <a:pt x="19270" y="33909"/>
                    <a:pt x="19689" y="33588"/>
                  </a:cubicBezTo>
                  <a:cubicBezTo>
                    <a:pt x="20698" y="32829"/>
                    <a:pt x="21822" y="32303"/>
                    <a:pt x="23026" y="32027"/>
                  </a:cubicBezTo>
                  <a:cubicBezTo>
                    <a:pt x="24105" y="31786"/>
                    <a:pt x="25247" y="31741"/>
                    <a:pt x="26345" y="31705"/>
                  </a:cubicBezTo>
                  <a:cubicBezTo>
                    <a:pt x="26987" y="31679"/>
                    <a:pt x="27647" y="31661"/>
                    <a:pt x="28280" y="31598"/>
                  </a:cubicBezTo>
                  <a:cubicBezTo>
                    <a:pt x="29387" y="31491"/>
                    <a:pt x="30466" y="31313"/>
                    <a:pt x="31661" y="31045"/>
                  </a:cubicBezTo>
                  <a:cubicBezTo>
                    <a:pt x="31849" y="31001"/>
                    <a:pt x="32045" y="30956"/>
                    <a:pt x="32241" y="30911"/>
                  </a:cubicBezTo>
                  <a:cubicBezTo>
                    <a:pt x="32830" y="30787"/>
                    <a:pt x="33428" y="30653"/>
                    <a:pt x="34052" y="30501"/>
                  </a:cubicBezTo>
                  <a:cubicBezTo>
                    <a:pt x="36247" y="29966"/>
                    <a:pt x="38727" y="29359"/>
                    <a:pt x="40368" y="27762"/>
                  </a:cubicBezTo>
                  <a:cubicBezTo>
                    <a:pt x="40859" y="27281"/>
                    <a:pt x="41261" y="26736"/>
                    <a:pt x="41591" y="26085"/>
                  </a:cubicBezTo>
                  <a:cubicBezTo>
                    <a:pt x="42162" y="24988"/>
                    <a:pt x="42518" y="23694"/>
                    <a:pt x="42688" y="22142"/>
                  </a:cubicBezTo>
                  <a:cubicBezTo>
                    <a:pt x="42822" y="20920"/>
                    <a:pt x="42822" y="19564"/>
                    <a:pt x="42831" y="18261"/>
                  </a:cubicBezTo>
                  <a:cubicBezTo>
                    <a:pt x="42831" y="17102"/>
                    <a:pt x="42831" y="15906"/>
                    <a:pt x="42920" y="14809"/>
                  </a:cubicBezTo>
                  <a:cubicBezTo>
                    <a:pt x="43027" y="13489"/>
                    <a:pt x="43214" y="12356"/>
                    <a:pt x="43482" y="11348"/>
                  </a:cubicBezTo>
                  <a:cubicBezTo>
                    <a:pt x="44222" y="8591"/>
                    <a:pt x="45552" y="6584"/>
                    <a:pt x="47452" y="5380"/>
                  </a:cubicBezTo>
                  <a:cubicBezTo>
                    <a:pt x="47951" y="5058"/>
                    <a:pt x="48469" y="4809"/>
                    <a:pt x="49040" y="4612"/>
                  </a:cubicBezTo>
                  <a:cubicBezTo>
                    <a:pt x="49816" y="4336"/>
                    <a:pt x="50619" y="4175"/>
                    <a:pt x="51466" y="3997"/>
                  </a:cubicBezTo>
                  <a:cubicBezTo>
                    <a:pt x="52278" y="3827"/>
                    <a:pt x="53117" y="3658"/>
                    <a:pt x="53946" y="3372"/>
                  </a:cubicBezTo>
                  <a:cubicBezTo>
                    <a:pt x="55391" y="2891"/>
                    <a:pt x="56284" y="1597"/>
                    <a:pt x="5626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
            <p:cNvSpPr/>
            <p:nvPr/>
          </p:nvSpPr>
          <p:spPr>
            <a:xfrm>
              <a:off x="3089850" y="742425"/>
              <a:ext cx="1392375" cy="1319200"/>
            </a:xfrm>
            <a:custGeom>
              <a:rect b="b" l="l" r="r" t="t"/>
              <a:pathLst>
                <a:path extrusionOk="0" h="52768" w="55695">
                  <a:moveTo>
                    <a:pt x="55605" y="0"/>
                  </a:moveTo>
                  <a:lnTo>
                    <a:pt x="55561" y="9"/>
                  </a:lnTo>
                  <a:cubicBezTo>
                    <a:pt x="55659" y="1642"/>
                    <a:pt x="54829" y="2998"/>
                    <a:pt x="53402" y="3533"/>
                  </a:cubicBezTo>
                  <a:cubicBezTo>
                    <a:pt x="52590" y="3836"/>
                    <a:pt x="51760" y="4033"/>
                    <a:pt x="50948" y="4229"/>
                  </a:cubicBezTo>
                  <a:cubicBezTo>
                    <a:pt x="50092" y="4434"/>
                    <a:pt x="49271" y="4630"/>
                    <a:pt x="48477" y="4942"/>
                  </a:cubicBezTo>
                  <a:cubicBezTo>
                    <a:pt x="47906" y="5174"/>
                    <a:pt x="47380" y="5460"/>
                    <a:pt x="46889" y="5808"/>
                  </a:cubicBezTo>
                  <a:cubicBezTo>
                    <a:pt x="45043" y="7110"/>
                    <a:pt x="43776" y="9242"/>
                    <a:pt x="43116" y="12142"/>
                  </a:cubicBezTo>
                  <a:cubicBezTo>
                    <a:pt x="42875" y="13168"/>
                    <a:pt x="42723" y="14354"/>
                    <a:pt x="42652" y="15657"/>
                  </a:cubicBezTo>
                  <a:cubicBezTo>
                    <a:pt x="42589" y="16798"/>
                    <a:pt x="42625" y="18038"/>
                    <a:pt x="42661" y="19243"/>
                  </a:cubicBezTo>
                  <a:cubicBezTo>
                    <a:pt x="42705" y="20527"/>
                    <a:pt x="42741" y="21848"/>
                    <a:pt x="42661" y="23070"/>
                  </a:cubicBezTo>
                  <a:cubicBezTo>
                    <a:pt x="42554" y="24694"/>
                    <a:pt x="42259" y="26023"/>
                    <a:pt x="41742" y="27147"/>
                  </a:cubicBezTo>
                  <a:cubicBezTo>
                    <a:pt x="41439" y="27825"/>
                    <a:pt x="41055" y="28396"/>
                    <a:pt x="40582" y="28895"/>
                  </a:cubicBezTo>
                  <a:cubicBezTo>
                    <a:pt x="39012" y="30555"/>
                    <a:pt x="36612" y="31161"/>
                    <a:pt x="34284" y="31634"/>
                  </a:cubicBezTo>
                  <a:cubicBezTo>
                    <a:pt x="33543" y="31795"/>
                    <a:pt x="32830" y="31911"/>
                    <a:pt x="32134" y="32027"/>
                  </a:cubicBezTo>
                  <a:lnTo>
                    <a:pt x="31822" y="32080"/>
                  </a:lnTo>
                  <a:cubicBezTo>
                    <a:pt x="30671" y="32285"/>
                    <a:pt x="29547" y="32419"/>
                    <a:pt x="28369" y="32508"/>
                  </a:cubicBezTo>
                  <a:cubicBezTo>
                    <a:pt x="27816" y="32544"/>
                    <a:pt x="27245" y="32562"/>
                    <a:pt x="26692" y="32580"/>
                  </a:cubicBezTo>
                  <a:cubicBezTo>
                    <a:pt x="25497" y="32624"/>
                    <a:pt x="24266" y="32660"/>
                    <a:pt x="23106" y="32919"/>
                  </a:cubicBezTo>
                  <a:cubicBezTo>
                    <a:pt x="21875" y="33195"/>
                    <a:pt x="20733" y="33713"/>
                    <a:pt x="19725" y="34453"/>
                  </a:cubicBezTo>
                  <a:cubicBezTo>
                    <a:pt x="19288" y="34774"/>
                    <a:pt x="18868" y="35131"/>
                    <a:pt x="18467" y="35541"/>
                  </a:cubicBezTo>
                  <a:cubicBezTo>
                    <a:pt x="17129" y="36880"/>
                    <a:pt x="16112" y="38557"/>
                    <a:pt x="15220" y="40163"/>
                  </a:cubicBezTo>
                  <a:cubicBezTo>
                    <a:pt x="14916" y="40707"/>
                    <a:pt x="14622" y="41260"/>
                    <a:pt x="14328" y="41795"/>
                  </a:cubicBezTo>
                  <a:cubicBezTo>
                    <a:pt x="13435" y="43445"/>
                    <a:pt x="12526" y="45149"/>
                    <a:pt x="11473" y="46693"/>
                  </a:cubicBezTo>
                  <a:cubicBezTo>
                    <a:pt x="9492" y="49617"/>
                    <a:pt x="6497" y="52729"/>
                    <a:pt x="2726" y="52729"/>
                  </a:cubicBezTo>
                  <a:cubicBezTo>
                    <a:pt x="1860" y="52729"/>
                    <a:pt x="954" y="52565"/>
                    <a:pt x="9" y="52197"/>
                  </a:cubicBezTo>
                  <a:lnTo>
                    <a:pt x="0" y="52233"/>
                  </a:lnTo>
                  <a:cubicBezTo>
                    <a:pt x="946" y="52598"/>
                    <a:pt x="1856" y="52768"/>
                    <a:pt x="2730" y="52768"/>
                  </a:cubicBezTo>
                  <a:cubicBezTo>
                    <a:pt x="6513" y="52768"/>
                    <a:pt x="9519" y="49646"/>
                    <a:pt x="11509" y="46711"/>
                  </a:cubicBezTo>
                  <a:cubicBezTo>
                    <a:pt x="12552" y="45167"/>
                    <a:pt x="13471" y="43463"/>
                    <a:pt x="14363" y="41813"/>
                  </a:cubicBezTo>
                  <a:cubicBezTo>
                    <a:pt x="14649" y="41278"/>
                    <a:pt x="14952" y="40725"/>
                    <a:pt x="15246" y="40180"/>
                  </a:cubicBezTo>
                  <a:cubicBezTo>
                    <a:pt x="16147" y="38575"/>
                    <a:pt x="17156" y="36906"/>
                    <a:pt x="18494" y="35568"/>
                  </a:cubicBezTo>
                  <a:cubicBezTo>
                    <a:pt x="18895" y="35167"/>
                    <a:pt x="19314" y="34801"/>
                    <a:pt x="19743" y="34489"/>
                  </a:cubicBezTo>
                  <a:cubicBezTo>
                    <a:pt x="20751" y="33748"/>
                    <a:pt x="21884" y="33231"/>
                    <a:pt x="23106" y="32954"/>
                  </a:cubicBezTo>
                  <a:cubicBezTo>
                    <a:pt x="24266" y="32696"/>
                    <a:pt x="25497" y="32660"/>
                    <a:pt x="26692" y="32624"/>
                  </a:cubicBezTo>
                  <a:cubicBezTo>
                    <a:pt x="27245" y="32606"/>
                    <a:pt x="27816" y="32580"/>
                    <a:pt x="28378" y="32544"/>
                  </a:cubicBezTo>
                  <a:cubicBezTo>
                    <a:pt x="29547" y="32455"/>
                    <a:pt x="30680" y="32321"/>
                    <a:pt x="31831" y="32125"/>
                  </a:cubicBezTo>
                  <a:lnTo>
                    <a:pt x="32143" y="32071"/>
                  </a:lnTo>
                  <a:cubicBezTo>
                    <a:pt x="32830" y="31946"/>
                    <a:pt x="33543" y="31830"/>
                    <a:pt x="34293" y="31670"/>
                  </a:cubicBezTo>
                  <a:cubicBezTo>
                    <a:pt x="36621" y="31197"/>
                    <a:pt x="39030" y="30590"/>
                    <a:pt x="40609" y="28922"/>
                  </a:cubicBezTo>
                  <a:cubicBezTo>
                    <a:pt x="41082" y="28423"/>
                    <a:pt x="41465" y="27843"/>
                    <a:pt x="41778" y="27165"/>
                  </a:cubicBezTo>
                  <a:cubicBezTo>
                    <a:pt x="42295" y="26041"/>
                    <a:pt x="42589" y="24694"/>
                    <a:pt x="42696" y="23070"/>
                  </a:cubicBezTo>
                  <a:cubicBezTo>
                    <a:pt x="42777" y="21848"/>
                    <a:pt x="42741" y="20527"/>
                    <a:pt x="42705" y="19243"/>
                  </a:cubicBezTo>
                  <a:cubicBezTo>
                    <a:pt x="42670" y="18038"/>
                    <a:pt x="42625" y="16798"/>
                    <a:pt x="42688" y="15657"/>
                  </a:cubicBezTo>
                  <a:cubicBezTo>
                    <a:pt x="42759" y="14354"/>
                    <a:pt x="42920" y="13168"/>
                    <a:pt x="43151" y="12151"/>
                  </a:cubicBezTo>
                  <a:cubicBezTo>
                    <a:pt x="43803" y="9260"/>
                    <a:pt x="45069" y="7137"/>
                    <a:pt x="46916" y="5835"/>
                  </a:cubicBezTo>
                  <a:cubicBezTo>
                    <a:pt x="47407" y="5487"/>
                    <a:pt x="47924" y="5210"/>
                    <a:pt x="48495" y="4978"/>
                  </a:cubicBezTo>
                  <a:cubicBezTo>
                    <a:pt x="49289" y="4666"/>
                    <a:pt x="50101" y="4470"/>
                    <a:pt x="50957" y="4264"/>
                  </a:cubicBezTo>
                  <a:cubicBezTo>
                    <a:pt x="51769" y="4068"/>
                    <a:pt x="52599" y="3872"/>
                    <a:pt x="53411" y="3569"/>
                  </a:cubicBezTo>
                  <a:cubicBezTo>
                    <a:pt x="54856" y="3024"/>
                    <a:pt x="55694" y="1660"/>
                    <a:pt x="556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
            <p:cNvSpPr/>
            <p:nvPr/>
          </p:nvSpPr>
          <p:spPr>
            <a:xfrm>
              <a:off x="3073800" y="717000"/>
              <a:ext cx="1377875" cy="1341950"/>
            </a:xfrm>
            <a:custGeom>
              <a:rect b="b" l="l" r="r" t="t"/>
              <a:pathLst>
                <a:path extrusionOk="0" h="53678" w="55115">
                  <a:moveTo>
                    <a:pt x="54936" y="0"/>
                  </a:moveTo>
                  <a:lnTo>
                    <a:pt x="54900" y="9"/>
                  </a:lnTo>
                  <a:cubicBezTo>
                    <a:pt x="55079" y="1713"/>
                    <a:pt x="54294" y="3131"/>
                    <a:pt x="52866" y="3729"/>
                  </a:cubicBezTo>
                  <a:cubicBezTo>
                    <a:pt x="52063" y="4059"/>
                    <a:pt x="51243" y="4282"/>
                    <a:pt x="50449" y="4496"/>
                  </a:cubicBezTo>
                  <a:cubicBezTo>
                    <a:pt x="49574" y="4737"/>
                    <a:pt x="48745" y="4969"/>
                    <a:pt x="47942" y="5326"/>
                  </a:cubicBezTo>
                  <a:cubicBezTo>
                    <a:pt x="47362" y="5576"/>
                    <a:pt x="46844" y="5888"/>
                    <a:pt x="46354" y="6272"/>
                  </a:cubicBezTo>
                  <a:cubicBezTo>
                    <a:pt x="44561" y="7672"/>
                    <a:pt x="43356" y="9911"/>
                    <a:pt x="42785" y="12936"/>
                  </a:cubicBezTo>
                  <a:cubicBezTo>
                    <a:pt x="42580" y="14015"/>
                    <a:pt x="42464" y="15211"/>
                    <a:pt x="42429" y="16504"/>
                  </a:cubicBezTo>
                  <a:cubicBezTo>
                    <a:pt x="42393" y="17691"/>
                    <a:pt x="42473" y="18993"/>
                    <a:pt x="42553" y="20251"/>
                  </a:cubicBezTo>
                  <a:cubicBezTo>
                    <a:pt x="42625" y="21500"/>
                    <a:pt x="42705" y="22793"/>
                    <a:pt x="42678" y="23989"/>
                  </a:cubicBezTo>
                  <a:cubicBezTo>
                    <a:pt x="42634" y="25693"/>
                    <a:pt x="42393" y="27075"/>
                    <a:pt x="41938" y="28226"/>
                  </a:cubicBezTo>
                  <a:cubicBezTo>
                    <a:pt x="41652" y="28940"/>
                    <a:pt x="41287" y="29538"/>
                    <a:pt x="40823" y="30064"/>
                  </a:cubicBezTo>
                  <a:cubicBezTo>
                    <a:pt x="39297" y="31804"/>
                    <a:pt x="36889" y="32419"/>
                    <a:pt x="34524" y="32821"/>
                  </a:cubicBezTo>
                  <a:cubicBezTo>
                    <a:pt x="33677" y="32963"/>
                    <a:pt x="32874" y="33061"/>
                    <a:pt x="32098" y="33151"/>
                  </a:cubicBezTo>
                  <a:lnTo>
                    <a:pt x="31991" y="33168"/>
                  </a:lnTo>
                  <a:cubicBezTo>
                    <a:pt x="30885" y="33302"/>
                    <a:pt x="29734" y="33400"/>
                    <a:pt x="28467" y="33454"/>
                  </a:cubicBezTo>
                  <a:cubicBezTo>
                    <a:pt x="28012" y="33481"/>
                    <a:pt x="27548" y="33490"/>
                    <a:pt x="27093" y="33507"/>
                  </a:cubicBezTo>
                  <a:cubicBezTo>
                    <a:pt x="25800" y="33543"/>
                    <a:pt x="24453" y="33579"/>
                    <a:pt x="23186" y="33855"/>
                  </a:cubicBezTo>
                  <a:cubicBezTo>
                    <a:pt x="21946" y="34132"/>
                    <a:pt x="20795" y="34640"/>
                    <a:pt x="19778" y="35354"/>
                  </a:cubicBezTo>
                  <a:cubicBezTo>
                    <a:pt x="19341" y="35666"/>
                    <a:pt x="18904" y="36023"/>
                    <a:pt x="18502" y="36416"/>
                  </a:cubicBezTo>
                  <a:cubicBezTo>
                    <a:pt x="17093" y="37781"/>
                    <a:pt x="16031" y="39502"/>
                    <a:pt x="15175" y="41010"/>
                  </a:cubicBezTo>
                  <a:cubicBezTo>
                    <a:pt x="14800" y="41670"/>
                    <a:pt x="14425" y="42357"/>
                    <a:pt x="14069" y="43026"/>
                  </a:cubicBezTo>
                  <a:cubicBezTo>
                    <a:pt x="13248" y="44543"/>
                    <a:pt x="12391" y="46113"/>
                    <a:pt x="11437" y="47558"/>
                  </a:cubicBezTo>
                  <a:cubicBezTo>
                    <a:pt x="9471" y="50515"/>
                    <a:pt x="6503" y="53647"/>
                    <a:pt x="2761" y="53647"/>
                  </a:cubicBezTo>
                  <a:cubicBezTo>
                    <a:pt x="1885" y="53647"/>
                    <a:pt x="967" y="53475"/>
                    <a:pt x="9" y="53089"/>
                  </a:cubicBezTo>
                  <a:lnTo>
                    <a:pt x="0" y="53125"/>
                  </a:lnTo>
                  <a:cubicBezTo>
                    <a:pt x="928" y="53491"/>
                    <a:pt x="1847" y="53678"/>
                    <a:pt x="2766" y="53678"/>
                  </a:cubicBezTo>
                  <a:cubicBezTo>
                    <a:pt x="4050" y="53678"/>
                    <a:pt x="5326" y="53312"/>
                    <a:pt x="6566" y="52581"/>
                  </a:cubicBezTo>
                  <a:cubicBezTo>
                    <a:pt x="8279" y="51572"/>
                    <a:pt x="9920" y="49886"/>
                    <a:pt x="11464" y="47576"/>
                  </a:cubicBezTo>
                  <a:cubicBezTo>
                    <a:pt x="12418" y="46131"/>
                    <a:pt x="13275" y="44561"/>
                    <a:pt x="14095" y="43044"/>
                  </a:cubicBezTo>
                  <a:cubicBezTo>
                    <a:pt x="14461" y="42375"/>
                    <a:pt x="14827" y="41688"/>
                    <a:pt x="15202" y="41028"/>
                  </a:cubicBezTo>
                  <a:cubicBezTo>
                    <a:pt x="16058" y="39520"/>
                    <a:pt x="17120" y="37798"/>
                    <a:pt x="18520" y="36442"/>
                  </a:cubicBezTo>
                  <a:cubicBezTo>
                    <a:pt x="18931" y="36050"/>
                    <a:pt x="19359" y="35693"/>
                    <a:pt x="19796" y="35381"/>
                  </a:cubicBezTo>
                  <a:cubicBezTo>
                    <a:pt x="20813" y="34667"/>
                    <a:pt x="21955" y="34168"/>
                    <a:pt x="23195" y="33891"/>
                  </a:cubicBezTo>
                  <a:cubicBezTo>
                    <a:pt x="24453" y="33606"/>
                    <a:pt x="25800" y="33570"/>
                    <a:pt x="27093" y="33534"/>
                  </a:cubicBezTo>
                  <a:cubicBezTo>
                    <a:pt x="27548" y="33525"/>
                    <a:pt x="28012" y="33507"/>
                    <a:pt x="28467" y="33490"/>
                  </a:cubicBezTo>
                  <a:cubicBezTo>
                    <a:pt x="29734" y="33427"/>
                    <a:pt x="30894" y="33338"/>
                    <a:pt x="32000" y="33195"/>
                  </a:cubicBezTo>
                  <a:lnTo>
                    <a:pt x="32098" y="33186"/>
                  </a:lnTo>
                  <a:cubicBezTo>
                    <a:pt x="32883" y="33088"/>
                    <a:pt x="33686" y="32990"/>
                    <a:pt x="34524" y="32847"/>
                  </a:cubicBezTo>
                  <a:cubicBezTo>
                    <a:pt x="36906" y="32446"/>
                    <a:pt x="39315" y="31830"/>
                    <a:pt x="40850" y="30091"/>
                  </a:cubicBezTo>
                  <a:cubicBezTo>
                    <a:pt x="41313" y="29555"/>
                    <a:pt x="41679" y="28958"/>
                    <a:pt x="41965" y="28244"/>
                  </a:cubicBezTo>
                  <a:cubicBezTo>
                    <a:pt x="42420" y="27084"/>
                    <a:pt x="42669" y="25702"/>
                    <a:pt x="42705" y="23998"/>
                  </a:cubicBezTo>
                  <a:cubicBezTo>
                    <a:pt x="42741" y="22793"/>
                    <a:pt x="42660" y="21500"/>
                    <a:pt x="42580" y="20251"/>
                  </a:cubicBezTo>
                  <a:cubicBezTo>
                    <a:pt x="42509" y="18993"/>
                    <a:pt x="42429" y="17691"/>
                    <a:pt x="42464" y="16504"/>
                  </a:cubicBezTo>
                  <a:cubicBezTo>
                    <a:pt x="42491" y="15219"/>
                    <a:pt x="42607" y="14015"/>
                    <a:pt x="42812" y="12945"/>
                  </a:cubicBezTo>
                  <a:cubicBezTo>
                    <a:pt x="43392" y="9929"/>
                    <a:pt x="44587" y="7690"/>
                    <a:pt x="46381" y="6290"/>
                  </a:cubicBezTo>
                  <a:cubicBezTo>
                    <a:pt x="46862" y="5915"/>
                    <a:pt x="47380" y="5603"/>
                    <a:pt x="47951" y="5353"/>
                  </a:cubicBezTo>
                  <a:cubicBezTo>
                    <a:pt x="48754" y="4996"/>
                    <a:pt x="49583" y="4773"/>
                    <a:pt x="50457" y="4532"/>
                  </a:cubicBezTo>
                  <a:cubicBezTo>
                    <a:pt x="51251" y="4309"/>
                    <a:pt x="52072" y="4086"/>
                    <a:pt x="52875" y="3756"/>
                  </a:cubicBezTo>
                  <a:cubicBezTo>
                    <a:pt x="54320" y="3158"/>
                    <a:pt x="55114" y="1722"/>
                    <a:pt x="5493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
            <p:cNvSpPr/>
            <p:nvPr/>
          </p:nvSpPr>
          <p:spPr>
            <a:xfrm>
              <a:off x="3057725" y="691800"/>
              <a:ext cx="1362500" cy="1364700"/>
            </a:xfrm>
            <a:custGeom>
              <a:rect b="b" l="l" r="r" t="t"/>
              <a:pathLst>
                <a:path extrusionOk="0" h="54588" w="54500">
                  <a:moveTo>
                    <a:pt x="54250" y="0"/>
                  </a:moveTo>
                  <a:cubicBezTo>
                    <a:pt x="54499" y="1767"/>
                    <a:pt x="53768" y="3265"/>
                    <a:pt x="52332" y="3916"/>
                  </a:cubicBezTo>
                  <a:cubicBezTo>
                    <a:pt x="51538" y="4273"/>
                    <a:pt x="50726" y="4523"/>
                    <a:pt x="49941" y="4764"/>
                  </a:cubicBezTo>
                  <a:cubicBezTo>
                    <a:pt x="49049" y="5041"/>
                    <a:pt x="48210" y="5290"/>
                    <a:pt x="47398" y="5692"/>
                  </a:cubicBezTo>
                  <a:cubicBezTo>
                    <a:pt x="46818" y="5977"/>
                    <a:pt x="46301" y="6316"/>
                    <a:pt x="45828" y="6718"/>
                  </a:cubicBezTo>
                  <a:cubicBezTo>
                    <a:pt x="44071" y="8225"/>
                    <a:pt x="42938" y="10580"/>
                    <a:pt x="42456" y="13721"/>
                  </a:cubicBezTo>
                  <a:cubicBezTo>
                    <a:pt x="42286" y="14827"/>
                    <a:pt x="42197" y="16040"/>
                    <a:pt x="42206" y="17343"/>
                  </a:cubicBezTo>
                  <a:cubicBezTo>
                    <a:pt x="42206" y="18574"/>
                    <a:pt x="42331" y="19921"/>
                    <a:pt x="42447" y="21223"/>
                  </a:cubicBezTo>
                  <a:cubicBezTo>
                    <a:pt x="42563" y="22445"/>
                    <a:pt x="42670" y="23712"/>
                    <a:pt x="42697" y="24908"/>
                  </a:cubicBezTo>
                  <a:cubicBezTo>
                    <a:pt x="42724" y="26710"/>
                    <a:pt x="42536" y="28110"/>
                    <a:pt x="42126" y="29297"/>
                  </a:cubicBezTo>
                  <a:cubicBezTo>
                    <a:pt x="41867" y="30037"/>
                    <a:pt x="41510" y="30679"/>
                    <a:pt x="41064" y="31224"/>
                  </a:cubicBezTo>
                  <a:cubicBezTo>
                    <a:pt x="39512" y="33133"/>
                    <a:pt x="36880" y="33704"/>
                    <a:pt x="34757" y="33989"/>
                  </a:cubicBezTo>
                  <a:cubicBezTo>
                    <a:pt x="33829" y="34114"/>
                    <a:pt x="32910" y="34185"/>
                    <a:pt x="32161" y="34239"/>
                  </a:cubicBezTo>
                  <a:cubicBezTo>
                    <a:pt x="30921" y="34337"/>
                    <a:pt x="29645" y="34373"/>
                    <a:pt x="28557" y="34400"/>
                  </a:cubicBezTo>
                  <a:cubicBezTo>
                    <a:pt x="28272" y="34408"/>
                    <a:pt x="27986" y="34408"/>
                    <a:pt x="27701" y="34417"/>
                  </a:cubicBezTo>
                  <a:cubicBezTo>
                    <a:pt x="26229" y="34444"/>
                    <a:pt x="24703" y="34471"/>
                    <a:pt x="23267" y="34783"/>
                  </a:cubicBezTo>
                  <a:cubicBezTo>
                    <a:pt x="22009" y="35060"/>
                    <a:pt x="20858" y="35550"/>
                    <a:pt x="19841" y="36246"/>
                  </a:cubicBezTo>
                  <a:cubicBezTo>
                    <a:pt x="19386" y="36549"/>
                    <a:pt x="18949" y="36906"/>
                    <a:pt x="18530" y="37290"/>
                  </a:cubicBezTo>
                  <a:cubicBezTo>
                    <a:pt x="17067" y="38655"/>
                    <a:pt x="15996" y="40359"/>
                    <a:pt x="15140" y="41849"/>
                  </a:cubicBezTo>
                  <a:cubicBezTo>
                    <a:pt x="14694" y="42616"/>
                    <a:pt x="14257" y="43428"/>
                    <a:pt x="13837" y="44204"/>
                  </a:cubicBezTo>
                  <a:cubicBezTo>
                    <a:pt x="13070" y="45613"/>
                    <a:pt x="12276" y="47067"/>
                    <a:pt x="11402" y="48405"/>
                  </a:cubicBezTo>
                  <a:cubicBezTo>
                    <a:pt x="9449" y="51397"/>
                    <a:pt x="6505" y="54563"/>
                    <a:pt x="2788" y="54563"/>
                  </a:cubicBezTo>
                  <a:cubicBezTo>
                    <a:pt x="1905" y="54563"/>
                    <a:pt x="978" y="54384"/>
                    <a:pt x="10" y="53981"/>
                  </a:cubicBezTo>
                  <a:lnTo>
                    <a:pt x="1" y="53999"/>
                  </a:lnTo>
                  <a:cubicBezTo>
                    <a:pt x="937" y="54391"/>
                    <a:pt x="1874" y="54588"/>
                    <a:pt x="2802" y="54588"/>
                  </a:cubicBezTo>
                  <a:cubicBezTo>
                    <a:pt x="4078" y="54588"/>
                    <a:pt x="5336" y="54222"/>
                    <a:pt x="6567" y="53482"/>
                  </a:cubicBezTo>
                  <a:cubicBezTo>
                    <a:pt x="8262" y="52465"/>
                    <a:pt x="9894" y="50770"/>
                    <a:pt x="11429" y="48423"/>
                  </a:cubicBezTo>
                  <a:cubicBezTo>
                    <a:pt x="12303" y="47076"/>
                    <a:pt x="13097" y="45622"/>
                    <a:pt x="13855" y="44213"/>
                  </a:cubicBezTo>
                  <a:cubicBezTo>
                    <a:pt x="14274" y="43436"/>
                    <a:pt x="14712" y="42634"/>
                    <a:pt x="15158" y="41866"/>
                  </a:cubicBezTo>
                  <a:cubicBezTo>
                    <a:pt x="16014" y="40377"/>
                    <a:pt x="17093" y="38673"/>
                    <a:pt x="18548" y="37308"/>
                  </a:cubicBezTo>
                  <a:cubicBezTo>
                    <a:pt x="18967" y="36924"/>
                    <a:pt x="19404" y="36567"/>
                    <a:pt x="19850" y="36264"/>
                  </a:cubicBezTo>
                  <a:cubicBezTo>
                    <a:pt x="20867" y="35577"/>
                    <a:pt x="22018" y="35086"/>
                    <a:pt x="23276" y="34810"/>
                  </a:cubicBezTo>
                  <a:cubicBezTo>
                    <a:pt x="24703" y="34498"/>
                    <a:pt x="26229" y="34471"/>
                    <a:pt x="27701" y="34444"/>
                  </a:cubicBezTo>
                  <a:cubicBezTo>
                    <a:pt x="27986" y="34435"/>
                    <a:pt x="28272" y="34435"/>
                    <a:pt x="28557" y="34426"/>
                  </a:cubicBezTo>
                  <a:cubicBezTo>
                    <a:pt x="29645" y="34400"/>
                    <a:pt x="30921" y="34364"/>
                    <a:pt x="32170" y="34266"/>
                  </a:cubicBezTo>
                  <a:cubicBezTo>
                    <a:pt x="32910" y="34212"/>
                    <a:pt x="33838" y="34141"/>
                    <a:pt x="34766" y="34016"/>
                  </a:cubicBezTo>
                  <a:cubicBezTo>
                    <a:pt x="36193" y="33820"/>
                    <a:pt x="37300" y="33561"/>
                    <a:pt x="38236" y="33204"/>
                  </a:cubicBezTo>
                  <a:cubicBezTo>
                    <a:pt x="39459" y="32731"/>
                    <a:pt x="40395" y="32089"/>
                    <a:pt x="41091" y="31241"/>
                  </a:cubicBezTo>
                  <a:cubicBezTo>
                    <a:pt x="41537" y="30697"/>
                    <a:pt x="41894" y="30046"/>
                    <a:pt x="42153" y="29306"/>
                  </a:cubicBezTo>
                  <a:cubicBezTo>
                    <a:pt x="42563" y="28110"/>
                    <a:pt x="42750" y="26710"/>
                    <a:pt x="42715" y="24908"/>
                  </a:cubicBezTo>
                  <a:cubicBezTo>
                    <a:pt x="42697" y="23712"/>
                    <a:pt x="42581" y="22445"/>
                    <a:pt x="42474" y="21223"/>
                  </a:cubicBezTo>
                  <a:cubicBezTo>
                    <a:pt x="42358" y="19921"/>
                    <a:pt x="42233" y="18574"/>
                    <a:pt x="42233" y="17343"/>
                  </a:cubicBezTo>
                  <a:cubicBezTo>
                    <a:pt x="42224" y="16040"/>
                    <a:pt x="42313" y="14827"/>
                    <a:pt x="42483" y="13730"/>
                  </a:cubicBezTo>
                  <a:cubicBezTo>
                    <a:pt x="42964" y="10589"/>
                    <a:pt x="44089" y="8243"/>
                    <a:pt x="45846" y="6744"/>
                  </a:cubicBezTo>
                  <a:cubicBezTo>
                    <a:pt x="46319" y="6334"/>
                    <a:pt x="46827" y="6004"/>
                    <a:pt x="47407" y="5719"/>
                  </a:cubicBezTo>
                  <a:cubicBezTo>
                    <a:pt x="48219" y="5317"/>
                    <a:pt x="49058" y="5058"/>
                    <a:pt x="49950" y="4791"/>
                  </a:cubicBezTo>
                  <a:cubicBezTo>
                    <a:pt x="50735" y="4550"/>
                    <a:pt x="51555" y="4291"/>
                    <a:pt x="52341" y="3934"/>
                  </a:cubicBezTo>
                  <a:cubicBezTo>
                    <a:pt x="53027" y="3631"/>
                    <a:pt x="53572" y="3105"/>
                    <a:pt x="53920" y="2436"/>
                  </a:cubicBezTo>
                  <a:cubicBezTo>
                    <a:pt x="54276" y="1731"/>
                    <a:pt x="54401" y="892"/>
                    <a:pt x="5426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
            <p:cNvSpPr/>
            <p:nvPr/>
          </p:nvSpPr>
          <p:spPr>
            <a:xfrm>
              <a:off x="3041450" y="666375"/>
              <a:ext cx="1348000" cy="1387675"/>
            </a:xfrm>
            <a:custGeom>
              <a:rect b="b" l="l" r="r" t="t"/>
              <a:pathLst>
                <a:path extrusionOk="0" h="55507" w="53920">
                  <a:moveTo>
                    <a:pt x="53598" y="0"/>
                  </a:moveTo>
                  <a:cubicBezTo>
                    <a:pt x="53919" y="1802"/>
                    <a:pt x="53223" y="3417"/>
                    <a:pt x="51814" y="4104"/>
                  </a:cubicBezTo>
                  <a:cubicBezTo>
                    <a:pt x="51029" y="4496"/>
                    <a:pt x="50217" y="4773"/>
                    <a:pt x="49432" y="5032"/>
                  </a:cubicBezTo>
                  <a:cubicBezTo>
                    <a:pt x="48531" y="5344"/>
                    <a:pt x="47683" y="5629"/>
                    <a:pt x="46863" y="6075"/>
                  </a:cubicBezTo>
                  <a:cubicBezTo>
                    <a:pt x="46274" y="6388"/>
                    <a:pt x="45765" y="6753"/>
                    <a:pt x="45302" y="7182"/>
                  </a:cubicBezTo>
                  <a:cubicBezTo>
                    <a:pt x="44418" y="8011"/>
                    <a:pt x="43696" y="9091"/>
                    <a:pt x="43152" y="10393"/>
                  </a:cubicBezTo>
                  <a:cubicBezTo>
                    <a:pt x="42661" y="11589"/>
                    <a:pt x="42322" y="12980"/>
                    <a:pt x="42135" y="14524"/>
                  </a:cubicBezTo>
                  <a:cubicBezTo>
                    <a:pt x="42001" y="15656"/>
                    <a:pt x="41947" y="16888"/>
                    <a:pt x="41992" y="18190"/>
                  </a:cubicBezTo>
                  <a:cubicBezTo>
                    <a:pt x="42028" y="19457"/>
                    <a:pt x="42197" y="20849"/>
                    <a:pt x="42358" y="22196"/>
                  </a:cubicBezTo>
                  <a:cubicBezTo>
                    <a:pt x="42500" y="23400"/>
                    <a:pt x="42652" y="24649"/>
                    <a:pt x="42714" y="25835"/>
                  </a:cubicBezTo>
                  <a:cubicBezTo>
                    <a:pt x="42813" y="27709"/>
                    <a:pt x="42688" y="29154"/>
                    <a:pt x="42322" y="30376"/>
                  </a:cubicBezTo>
                  <a:cubicBezTo>
                    <a:pt x="42090" y="31143"/>
                    <a:pt x="41760" y="31821"/>
                    <a:pt x="41323" y="32392"/>
                  </a:cubicBezTo>
                  <a:cubicBezTo>
                    <a:pt x="39771" y="34435"/>
                    <a:pt x="37130" y="34953"/>
                    <a:pt x="35007" y="35167"/>
                  </a:cubicBezTo>
                  <a:cubicBezTo>
                    <a:pt x="34070" y="35265"/>
                    <a:pt x="33142" y="35301"/>
                    <a:pt x="32348" y="35318"/>
                  </a:cubicBezTo>
                  <a:cubicBezTo>
                    <a:pt x="31700" y="35342"/>
                    <a:pt x="31040" y="35350"/>
                    <a:pt x="30384" y="35350"/>
                  </a:cubicBezTo>
                  <a:cubicBezTo>
                    <a:pt x="30055" y="35350"/>
                    <a:pt x="29728" y="35348"/>
                    <a:pt x="29404" y="35345"/>
                  </a:cubicBezTo>
                  <a:lnTo>
                    <a:pt x="28637" y="35345"/>
                  </a:lnTo>
                  <a:cubicBezTo>
                    <a:pt x="26880" y="35354"/>
                    <a:pt x="25060" y="35354"/>
                    <a:pt x="23365" y="35720"/>
                  </a:cubicBezTo>
                  <a:cubicBezTo>
                    <a:pt x="22062" y="36005"/>
                    <a:pt x="20929" y="36469"/>
                    <a:pt x="19903" y="37147"/>
                  </a:cubicBezTo>
                  <a:cubicBezTo>
                    <a:pt x="19448" y="37442"/>
                    <a:pt x="19002" y="37789"/>
                    <a:pt x="18574" y="38173"/>
                  </a:cubicBezTo>
                  <a:cubicBezTo>
                    <a:pt x="17040" y="39556"/>
                    <a:pt x="15916" y="41313"/>
                    <a:pt x="15104" y="42696"/>
                  </a:cubicBezTo>
                  <a:cubicBezTo>
                    <a:pt x="14595" y="43561"/>
                    <a:pt x="14105" y="44471"/>
                    <a:pt x="13623" y="45354"/>
                  </a:cubicBezTo>
                  <a:cubicBezTo>
                    <a:pt x="12918" y="46657"/>
                    <a:pt x="12187" y="48013"/>
                    <a:pt x="11375" y="49271"/>
                  </a:cubicBezTo>
                  <a:cubicBezTo>
                    <a:pt x="9435" y="52288"/>
                    <a:pt x="6517" y="55480"/>
                    <a:pt x="2822" y="55480"/>
                  </a:cubicBezTo>
                  <a:cubicBezTo>
                    <a:pt x="1929" y="55480"/>
                    <a:pt x="990" y="55293"/>
                    <a:pt x="9" y="54873"/>
                  </a:cubicBezTo>
                  <a:lnTo>
                    <a:pt x="0" y="54891"/>
                  </a:lnTo>
                  <a:cubicBezTo>
                    <a:pt x="955" y="55301"/>
                    <a:pt x="1910" y="55507"/>
                    <a:pt x="2846" y="55507"/>
                  </a:cubicBezTo>
                  <a:cubicBezTo>
                    <a:pt x="4113" y="55507"/>
                    <a:pt x="5353" y="55132"/>
                    <a:pt x="6575" y="54391"/>
                  </a:cubicBezTo>
                  <a:cubicBezTo>
                    <a:pt x="8252" y="53374"/>
                    <a:pt x="9867" y="51653"/>
                    <a:pt x="11393" y="49280"/>
                  </a:cubicBezTo>
                  <a:cubicBezTo>
                    <a:pt x="12196" y="48022"/>
                    <a:pt x="12936" y="46675"/>
                    <a:pt x="13641" y="45363"/>
                  </a:cubicBezTo>
                  <a:cubicBezTo>
                    <a:pt x="14123" y="44480"/>
                    <a:pt x="14613" y="43570"/>
                    <a:pt x="15122" y="42705"/>
                  </a:cubicBezTo>
                  <a:cubicBezTo>
                    <a:pt x="15933" y="41331"/>
                    <a:pt x="17058" y="39565"/>
                    <a:pt x="18592" y="38191"/>
                  </a:cubicBezTo>
                  <a:cubicBezTo>
                    <a:pt x="19011" y="37807"/>
                    <a:pt x="19457" y="37459"/>
                    <a:pt x="19912" y="37165"/>
                  </a:cubicBezTo>
                  <a:cubicBezTo>
                    <a:pt x="20938" y="36487"/>
                    <a:pt x="22071" y="36023"/>
                    <a:pt x="23365" y="35747"/>
                  </a:cubicBezTo>
                  <a:cubicBezTo>
                    <a:pt x="25069" y="35372"/>
                    <a:pt x="26880" y="35372"/>
                    <a:pt x="28637" y="35372"/>
                  </a:cubicBezTo>
                  <a:lnTo>
                    <a:pt x="29404" y="35372"/>
                  </a:lnTo>
                  <a:cubicBezTo>
                    <a:pt x="30377" y="35372"/>
                    <a:pt x="31376" y="35372"/>
                    <a:pt x="32348" y="35345"/>
                  </a:cubicBezTo>
                  <a:cubicBezTo>
                    <a:pt x="33142" y="35318"/>
                    <a:pt x="34070" y="35283"/>
                    <a:pt x="35007" y="35185"/>
                  </a:cubicBezTo>
                  <a:cubicBezTo>
                    <a:pt x="36443" y="35042"/>
                    <a:pt x="37558" y="34801"/>
                    <a:pt x="38513" y="34435"/>
                  </a:cubicBezTo>
                  <a:cubicBezTo>
                    <a:pt x="39735" y="33962"/>
                    <a:pt x="40654" y="33302"/>
                    <a:pt x="41341" y="32410"/>
                  </a:cubicBezTo>
                  <a:cubicBezTo>
                    <a:pt x="41778" y="31830"/>
                    <a:pt x="42108" y="31152"/>
                    <a:pt x="42340" y="30385"/>
                  </a:cubicBezTo>
                  <a:cubicBezTo>
                    <a:pt x="42714" y="29163"/>
                    <a:pt x="42839" y="27718"/>
                    <a:pt x="42732" y="25835"/>
                  </a:cubicBezTo>
                  <a:cubicBezTo>
                    <a:pt x="42670" y="24649"/>
                    <a:pt x="42527" y="23400"/>
                    <a:pt x="42375" y="22196"/>
                  </a:cubicBezTo>
                  <a:cubicBezTo>
                    <a:pt x="42215" y="20849"/>
                    <a:pt x="42045" y="19457"/>
                    <a:pt x="42010" y="18190"/>
                  </a:cubicBezTo>
                  <a:cubicBezTo>
                    <a:pt x="41974" y="16888"/>
                    <a:pt x="42019" y="15656"/>
                    <a:pt x="42152" y="14524"/>
                  </a:cubicBezTo>
                  <a:cubicBezTo>
                    <a:pt x="42545" y="11258"/>
                    <a:pt x="43607" y="8796"/>
                    <a:pt x="45310" y="7199"/>
                  </a:cubicBezTo>
                  <a:cubicBezTo>
                    <a:pt x="45774" y="6771"/>
                    <a:pt x="46292" y="6405"/>
                    <a:pt x="46872" y="6093"/>
                  </a:cubicBezTo>
                  <a:cubicBezTo>
                    <a:pt x="47692" y="5647"/>
                    <a:pt x="48540" y="5362"/>
                    <a:pt x="49441" y="5058"/>
                  </a:cubicBezTo>
                  <a:cubicBezTo>
                    <a:pt x="50226" y="4791"/>
                    <a:pt x="51029" y="4514"/>
                    <a:pt x="51823" y="4122"/>
                  </a:cubicBezTo>
                  <a:cubicBezTo>
                    <a:pt x="52501" y="3792"/>
                    <a:pt x="53027" y="3238"/>
                    <a:pt x="53348" y="2534"/>
                  </a:cubicBezTo>
                  <a:cubicBezTo>
                    <a:pt x="53696" y="1793"/>
                    <a:pt x="53785" y="919"/>
                    <a:pt x="536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
            <p:cNvSpPr/>
            <p:nvPr/>
          </p:nvSpPr>
          <p:spPr>
            <a:xfrm>
              <a:off x="3025400" y="640950"/>
              <a:ext cx="1333500" cy="1410650"/>
            </a:xfrm>
            <a:custGeom>
              <a:rect b="b" l="l" r="r" t="t"/>
              <a:pathLst>
                <a:path extrusionOk="0" h="56426" w="53340">
                  <a:moveTo>
                    <a:pt x="52938" y="0"/>
                  </a:moveTo>
                  <a:cubicBezTo>
                    <a:pt x="53339" y="1865"/>
                    <a:pt x="52688" y="3551"/>
                    <a:pt x="51278" y="4300"/>
                  </a:cubicBezTo>
                  <a:cubicBezTo>
                    <a:pt x="50493" y="4710"/>
                    <a:pt x="49690" y="5014"/>
                    <a:pt x="48914" y="5308"/>
                  </a:cubicBezTo>
                  <a:cubicBezTo>
                    <a:pt x="47416" y="5870"/>
                    <a:pt x="45997" y="6397"/>
                    <a:pt x="44766" y="7645"/>
                  </a:cubicBezTo>
                  <a:cubicBezTo>
                    <a:pt x="43571" y="8859"/>
                    <a:pt x="42705" y="10563"/>
                    <a:pt x="42215" y="12704"/>
                  </a:cubicBezTo>
                  <a:cubicBezTo>
                    <a:pt x="41777" y="14559"/>
                    <a:pt x="41635" y="16691"/>
                    <a:pt x="41769" y="19038"/>
                  </a:cubicBezTo>
                  <a:cubicBezTo>
                    <a:pt x="41840" y="20340"/>
                    <a:pt x="42045" y="21714"/>
                    <a:pt x="42268" y="23168"/>
                  </a:cubicBezTo>
                  <a:cubicBezTo>
                    <a:pt x="42696" y="26049"/>
                    <a:pt x="43142" y="29029"/>
                    <a:pt x="42509" y="31456"/>
                  </a:cubicBezTo>
                  <a:cubicBezTo>
                    <a:pt x="41328" y="36057"/>
                    <a:pt x="36683" y="36413"/>
                    <a:pt x="33412" y="36413"/>
                  </a:cubicBezTo>
                  <a:cubicBezTo>
                    <a:pt x="33100" y="36413"/>
                    <a:pt x="32800" y="36410"/>
                    <a:pt x="32517" y="36407"/>
                  </a:cubicBezTo>
                  <a:cubicBezTo>
                    <a:pt x="31795" y="36398"/>
                    <a:pt x="31054" y="36371"/>
                    <a:pt x="30332" y="36344"/>
                  </a:cubicBezTo>
                  <a:cubicBezTo>
                    <a:pt x="29455" y="36314"/>
                    <a:pt x="28563" y="36283"/>
                    <a:pt x="27675" y="36283"/>
                  </a:cubicBezTo>
                  <a:cubicBezTo>
                    <a:pt x="26755" y="36283"/>
                    <a:pt x="25837" y="36316"/>
                    <a:pt x="24943" y="36416"/>
                  </a:cubicBezTo>
                  <a:cubicBezTo>
                    <a:pt x="22972" y="36639"/>
                    <a:pt x="21339" y="37174"/>
                    <a:pt x="19957" y="38048"/>
                  </a:cubicBezTo>
                  <a:cubicBezTo>
                    <a:pt x="18609" y="38896"/>
                    <a:pt x="17387" y="40109"/>
                    <a:pt x="16228" y="41741"/>
                  </a:cubicBezTo>
                  <a:cubicBezTo>
                    <a:pt x="15193" y="43196"/>
                    <a:pt x="14292" y="44864"/>
                    <a:pt x="13426" y="46470"/>
                  </a:cubicBezTo>
                  <a:cubicBezTo>
                    <a:pt x="12766" y="47692"/>
                    <a:pt x="12079" y="48950"/>
                    <a:pt x="11339" y="50127"/>
                  </a:cubicBezTo>
                  <a:cubicBezTo>
                    <a:pt x="9813" y="52554"/>
                    <a:pt x="8225" y="54275"/>
                    <a:pt x="6575" y="55301"/>
                  </a:cubicBezTo>
                  <a:lnTo>
                    <a:pt x="6575" y="55301"/>
                  </a:lnTo>
                  <a:cubicBezTo>
                    <a:pt x="8234" y="54275"/>
                    <a:pt x="9840" y="52536"/>
                    <a:pt x="11357" y="50136"/>
                  </a:cubicBezTo>
                  <a:cubicBezTo>
                    <a:pt x="12097" y="48959"/>
                    <a:pt x="12775" y="47701"/>
                    <a:pt x="13435" y="46479"/>
                  </a:cubicBezTo>
                  <a:cubicBezTo>
                    <a:pt x="15255" y="43124"/>
                    <a:pt x="16968" y="39948"/>
                    <a:pt x="19965" y="38057"/>
                  </a:cubicBezTo>
                  <a:cubicBezTo>
                    <a:pt x="22294" y="36590"/>
                    <a:pt x="24973" y="36301"/>
                    <a:pt x="27684" y="36301"/>
                  </a:cubicBezTo>
                  <a:cubicBezTo>
                    <a:pt x="28567" y="36301"/>
                    <a:pt x="29453" y="36331"/>
                    <a:pt x="30332" y="36362"/>
                  </a:cubicBezTo>
                  <a:cubicBezTo>
                    <a:pt x="31054" y="36389"/>
                    <a:pt x="31795" y="36416"/>
                    <a:pt x="32517" y="36416"/>
                  </a:cubicBezTo>
                  <a:cubicBezTo>
                    <a:pt x="32776" y="36419"/>
                    <a:pt x="33040" y="36422"/>
                    <a:pt x="33308" y="36422"/>
                  </a:cubicBezTo>
                  <a:cubicBezTo>
                    <a:pt x="35006" y="36422"/>
                    <a:pt x="36855" y="36322"/>
                    <a:pt x="38450" y="35782"/>
                  </a:cubicBezTo>
                  <a:cubicBezTo>
                    <a:pt x="39467" y="35443"/>
                    <a:pt x="40305" y="34944"/>
                    <a:pt x="40957" y="34301"/>
                  </a:cubicBezTo>
                  <a:cubicBezTo>
                    <a:pt x="41706" y="33561"/>
                    <a:pt x="42232" y="32606"/>
                    <a:pt x="42527" y="31465"/>
                  </a:cubicBezTo>
                  <a:cubicBezTo>
                    <a:pt x="43151" y="29029"/>
                    <a:pt x="42705" y="26049"/>
                    <a:pt x="42277" y="23168"/>
                  </a:cubicBezTo>
                  <a:cubicBezTo>
                    <a:pt x="42063" y="21714"/>
                    <a:pt x="41858" y="20340"/>
                    <a:pt x="41777" y="19038"/>
                  </a:cubicBezTo>
                  <a:cubicBezTo>
                    <a:pt x="41608" y="16094"/>
                    <a:pt x="41777" y="10696"/>
                    <a:pt x="44775" y="7654"/>
                  </a:cubicBezTo>
                  <a:cubicBezTo>
                    <a:pt x="46006" y="6414"/>
                    <a:pt x="47424" y="5879"/>
                    <a:pt x="48914" y="5326"/>
                  </a:cubicBezTo>
                  <a:cubicBezTo>
                    <a:pt x="49699" y="5032"/>
                    <a:pt x="50502" y="4728"/>
                    <a:pt x="51287" y="4318"/>
                  </a:cubicBezTo>
                  <a:cubicBezTo>
                    <a:pt x="51956" y="3961"/>
                    <a:pt x="52474" y="3381"/>
                    <a:pt x="52777" y="2641"/>
                  </a:cubicBezTo>
                  <a:cubicBezTo>
                    <a:pt x="53098" y="1856"/>
                    <a:pt x="53161" y="946"/>
                    <a:pt x="52947" y="0"/>
                  </a:cubicBezTo>
                  <a:close/>
                  <a:moveTo>
                    <a:pt x="4880" y="56104"/>
                  </a:moveTo>
                  <a:cubicBezTo>
                    <a:pt x="4605" y="56191"/>
                    <a:pt x="4326" y="56261"/>
                    <a:pt x="4048" y="56314"/>
                  </a:cubicBezTo>
                  <a:lnTo>
                    <a:pt x="4048" y="56314"/>
                  </a:lnTo>
                  <a:cubicBezTo>
                    <a:pt x="4327" y="56263"/>
                    <a:pt x="4604" y="56193"/>
                    <a:pt x="4880" y="56104"/>
                  </a:cubicBezTo>
                  <a:close/>
                  <a:moveTo>
                    <a:pt x="9" y="55774"/>
                  </a:moveTo>
                  <a:lnTo>
                    <a:pt x="0" y="55783"/>
                  </a:lnTo>
                  <a:cubicBezTo>
                    <a:pt x="973" y="56211"/>
                    <a:pt x="1936" y="56425"/>
                    <a:pt x="2882" y="56425"/>
                  </a:cubicBezTo>
                  <a:cubicBezTo>
                    <a:pt x="3096" y="56425"/>
                    <a:pt x="3301" y="56417"/>
                    <a:pt x="3506" y="56399"/>
                  </a:cubicBezTo>
                  <a:cubicBezTo>
                    <a:pt x="3686" y="56378"/>
                    <a:pt x="3867" y="56349"/>
                    <a:pt x="4048" y="56314"/>
                  </a:cubicBezTo>
                  <a:lnTo>
                    <a:pt x="4048" y="56314"/>
                  </a:lnTo>
                  <a:cubicBezTo>
                    <a:pt x="3670" y="56384"/>
                    <a:pt x="3289" y="56419"/>
                    <a:pt x="2906" y="56419"/>
                  </a:cubicBezTo>
                  <a:cubicBezTo>
                    <a:pt x="1956" y="56419"/>
                    <a:pt x="990" y="56204"/>
                    <a:pt x="9" y="55774"/>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6"/>
          <p:cNvSpPr/>
          <p:nvPr/>
        </p:nvSpPr>
        <p:spPr>
          <a:xfrm>
            <a:off x="3214375" y="47717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
          <p:cNvSpPr/>
          <p:nvPr/>
        </p:nvSpPr>
        <p:spPr>
          <a:xfrm>
            <a:off x="7872200" y="3781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
          <p:cNvSpPr/>
          <p:nvPr/>
        </p:nvSpPr>
        <p:spPr>
          <a:xfrm>
            <a:off x="8803300" y="1485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
          <p:cNvSpPr/>
          <p:nvPr/>
        </p:nvSpPr>
        <p:spPr>
          <a:xfrm>
            <a:off x="-378825" y="2574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22" name="Shape 722"/>
        <p:cNvGrpSpPr/>
        <p:nvPr/>
      </p:nvGrpSpPr>
      <p:grpSpPr>
        <a:xfrm>
          <a:off x="0" y="0"/>
          <a:ext cx="0" cy="0"/>
          <a:chOff x="0" y="0"/>
          <a:chExt cx="0" cy="0"/>
        </a:xfrm>
      </p:grpSpPr>
      <p:sp>
        <p:nvSpPr>
          <p:cNvPr id="723" name="Google Shape;723;p7"/>
          <p:cNvSpPr/>
          <p:nvPr/>
        </p:nvSpPr>
        <p:spPr>
          <a:xfrm>
            <a:off x="4700688" y="41755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
          <p:cNvSpPr/>
          <p:nvPr/>
        </p:nvSpPr>
        <p:spPr>
          <a:xfrm>
            <a:off x="7086813" y="40752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7"/>
          <p:cNvSpPr/>
          <p:nvPr/>
        </p:nvSpPr>
        <p:spPr>
          <a:xfrm>
            <a:off x="245325" y="20177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 name="Google Shape;726;p7"/>
          <p:cNvGrpSpPr/>
          <p:nvPr/>
        </p:nvGrpSpPr>
        <p:grpSpPr>
          <a:xfrm rot="1338813">
            <a:off x="-596400" y="3478252"/>
            <a:ext cx="11364944" cy="3576518"/>
            <a:chOff x="3025400" y="1754925"/>
            <a:chExt cx="7141649" cy="2247459"/>
          </a:xfrm>
        </p:grpSpPr>
        <p:sp>
          <p:nvSpPr>
            <p:cNvPr id="727" name="Google Shape;727;p7"/>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7"/>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7"/>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7"/>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7"/>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7"/>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7"/>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7"/>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7"/>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7"/>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7"/>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7"/>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7"/>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7"/>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7"/>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7"/>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7"/>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7"/>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7"/>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7"/>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7"/>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7"/>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7"/>
          <p:cNvSpPr/>
          <p:nvPr/>
        </p:nvSpPr>
        <p:spPr>
          <a:xfrm>
            <a:off x="-391825" y="3150275"/>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7"/>
          <p:cNvSpPr/>
          <p:nvPr/>
        </p:nvSpPr>
        <p:spPr>
          <a:xfrm>
            <a:off x="1298025" y="32623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
          <p:cNvSpPr/>
          <p:nvPr/>
        </p:nvSpPr>
        <p:spPr>
          <a:xfrm flipH="1">
            <a:off x="362254" y="3447607"/>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7"/>
          <p:cNvSpPr/>
          <p:nvPr/>
        </p:nvSpPr>
        <p:spPr>
          <a:xfrm flipH="1">
            <a:off x="4523719" y="4586034"/>
            <a:ext cx="595200" cy="5952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7"/>
          <p:cNvGrpSpPr/>
          <p:nvPr/>
        </p:nvGrpSpPr>
        <p:grpSpPr>
          <a:xfrm flipH="1">
            <a:off x="8890019" y="2530164"/>
            <a:ext cx="37200" cy="2435125"/>
            <a:chOff x="367100" y="2392375"/>
            <a:chExt cx="37200" cy="2435125"/>
          </a:xfrm>
        </p:grpSpPr>
        <p:sp>
          <p:nvSpPr>
            <p:cNvPr id="759" name="Google Shape;75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7"/>
          <p:cNvGrpSpPr/>
          <p:nvPr/>
        </p:nvGrpSpPr>
        <p:grpSpPr>
          <a:xfrm flipH="1">
            <a:off x="8528258" y="4224417"/>
            <a:ext cx="37200" cy="833425"/>
            <a:chOff x="367100" y="2392375"/>
            <a:chExt cx="37200" cy="833425"/>
          </a:xfrm>
        </p:grpSpPr>
        <p:sp>
          <p:nvSpPr>
            <p:cNvPr id="762" name="Google Shape;762;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7"/>
          <p:cNvGrpSpPr/>
          <p:nvPr/>
        </p:nvGrpSpPr>
        <p:grpSpPr>
          <a:xfrm flipH="1">
            <a:off x="3665318" y="3617891"/>
            <a:ext cx="37200" cy="1232425"/>
            <a:chOff x="367100" y="2392375"/>
            <a:chExt cx="37200" cy="1232425"/>
          </a:xfrm>
        </p:grpSpPr>
        <p:sp>
          <p:nvSpPr>
            <p:cNvPr id="765" name="Google Shape;765;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7"/>
          <p:cNvGrpSpPr/>
          <p:nvPr/>
        </p:nvGrpSpPr>
        <p:grpSpPr>
          <a:xfrm flipH="1">
            <a:off x="593542" y="2530165"/>
            <a:ext cx="37200" cy="2435125"/>
            <a:chOff x="367100" y="2392375"/>
            <a:chExt cx="37200" cy="2435125"/>
          </a:xfrm>
        </p:grpSpPr>
        <p:sp>
          <p:nvSpPr>
            <p:cNvPr id="768" name="Google Shape;768;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7"/>
          <p:cNvGrpSpPr/>
          <p:nvPr/>
        </p:nvGrpSpPr>
        <p:grpSpPr>
          <a:xfrm flipH="1">
            <a:off x="8751100" y="3814078"/>
            <a:ext cx="37200" cy="1232425"/>
            <a:chOff x="367100" y="2392375"/>
            <a:chExt cx="37200" cy="1232425"/>
          </a:xfrm>
        </p:grpSpPr>
        <p:sp>
          <p:nvSpPr>
            <p:cNvPr id="771" name="Google Shape;771;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7"/>
          <p:cNvGrpSpPr/>
          <p:nvPr/>
        </p:nvGrpSpPr>
        <p:grpSpPr>
          <a:xfrm flipH="1">
            <a:off x="6034130" y="4390729"/>
            <a:ext cx="37200" cy="833425"/>
            <a:chOff x="367100" y="2392375"/>
            <a:chExt cx="37200" cy="833425"/>
          </a:xfrm>
        </p:grpSpPr>
        <p:sp>
          <p:nvSpPr>
            <p:cNvPr id="774" name="Google Shape;774;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7"/>
          <p:cNvGrpSpPr/>
          <p:nvPr/>
        </p:nvGrpSpPr>
        <p:grpSpPr>
          <a:xfrm flipH="1">
            <a:off x="4838764" y="4256928"/>
            <a:ext cx="37200" cy="833425"/>
            <a:chOff x="367100" y="2392375"/>
            <a:chExt cx="37200" cy="833425"/>
          </a:xfrm>
        </p:grpSpPr>
        <p:sp>
          <p:nvSpPr>
            <p:cNvPr id="777" name="Google Shape;777;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7"/>
          <p:cNvGrpSpPr/>
          <p:nvPr/>
        </p:nvGrpSpPr>
        <p:grpSpPr>
          <a:xfrm flipH="1">
            <a:off x="7290381" y="4531516"/>
            <a:ext cx="37200" cy="833425"/>
            <a:chOff x="367100" y="2392375"/>
            <a:chExt cx="37200" cy="833425"/>
          </a:xfrm>
        </p:grpSpPr>
        <p:sp>
          <p:nvSpPr>
            <p:cNvPr id="780" name="Google Shape;780;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7"/>
          <p:cNvGrpSpPr/>
          <p:nvPr/>
        </p:nvGrpSpPr>
        <p:grpSpPr>
          <a:xfrm flipH="1">
            <a:off x="1467921" y="3952153"/>
            <a:ext cx="37200" cy="833425"/>
            <a:chOff x="367100" y="2392375"/>
            <a:chExt cx="37200" cy="833425"/>
          </a:xfrm>
        </p:grpSpPr>
        <p:sp>
          <p:nvSpPr>
            <p:cNvPr id="783" name="Google Shape;783;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7"/>
          <p:cNvGrpSpPr/>
          <p:nvPr/>
        </p:nvGrpSpPr>
        <p:grpSpPr>
          <a:xfrm flipH="1">
            <a:off x="3128018" y="4238304"/>
            <a:ext cx="37200" cy="833425"/>
            <a:chOff x="367100" y="2392375"/>
            <a:chExt cx="37200" cy="833425"/>
          </a:xfrm>
        </p:grpSpPr>
        <p:sp>
          <p:nvSpPr>
            <p:cNvPr id="786" name="Google Shape;786;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7"/>
          <p:cNvGrpSpPr/>
          <p:nvPr/>
        </p:nvGrpSpPr>
        <p:grpSpPr>
          <a:xfrm flipH="1">
            <a:off x="4018898" y="4256916"/>
            <a:ext cx="37200" cy="833425"/>
            <a:chOff x="367100" y="2392375"/>
            <a:chExt cx="37200" cy="833425"/>
          </a:xfrm>
        </p:grpSpPr>
        <p:sp>
          <p:nvSpPr>
            <p:cNvPr id="789" name="Google Shape;789;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7"/>
          <p:cNvGrpSpPr/>
          <p:nvPr/>
        </p:nvGrpSpPr>
        <p:grpSpPr>
          <a:xfrm flipH="1">
            <a:off x="2686861" y="3860303"/>
            <a:ext cx="37200" cy="1232425"/>
            <a:chOff x="367100" y="2392375"/>
            <a:chExt cx="37200" cy="1232425"/>
          </a:xfrm>
        </p:grpSpPr>
        <p:sp>
          <p:nvSpPr>
            <p:cNvPr id="792" name="Google Shape;792;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7"/>
          <p:cNvGrpSpPr/>
          <p:nvPr/>
        </p:nvGrpSpPr>
        <p:grpSpPr>
          <a:xfrm flipH="1">
            <a:off x="1100610" y="3933529"/>
            <a:ext cx="37200" cy="833425"/>
            <a:chOff x="367100" y="2392375"/>
            <a:chExt cx="37200" cy="833425"/>
          </a:xfrm>
        </p:grpSpPr>
        <p:sp>
          <p:nvSpPr>
            <p:cNvPr id="795" name="Google Shape;795;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7"/>
          <p:cNvGrpSpPr/>
          <p:nvPr/>
        </p:nvGrpSpPr>
        <p:grpSpPr>
          <a:xfrm flipH="1">
            <a:off x="897655" y="4006015"/>
            <a:ext cx="37200" cy="833425"/>
            <a:chOff x="367100" y="2392375"/>
            <a:chExt cx="37200" cy="833425"/>
          </a:xfrm>
        </p:grpSpPr>
        <p:sp>
          <p:nvSpPr>
            <p:cNvPr id="798" name="Google Shape;798;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7"/>
          <p:cNvGrpSpPr/>
          <p:nvPr/>
        </p:nvGrpSpPr>
        <p:grpSpPr>
          <a:xfrm flipH="1">
            <a:off x="338964" y="3846491"/>
            <a:ext cx="37200" cy="1232425"/>
            <a:chOff x="367100" y="2392375"/>
            <a:chExt cx="37200" cy="1232425"/>
          </a:xfrm>
        </p:grpSpPr>
        <p:sp>
          <p:nvSpPr>
            <p:cNvPr id="801" name="Google Shape;801;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 name="Google Shape;803;p7"/>
          <p:cNvSpPr/>
          <p:nvPr/>
        </p:nvSpPr>
        <p:spPr>
          <a:xfrm flipH="1">
            <a:off x="1262464" y="450983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7"/>
          <p:cNvSpPr/>
          <p:nvPr/>
        </p:nvSpPr>
        <p:spPr>
          <a:xfrm flipH="1">
            <a:off x="1982343" y="4592753"/>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7"/>
          <p:cNvGrpSpPr/>
          <p:nvPr/>
        </p:nvGrpSpPr>
        <p:grpSpPr>
          <a:xfrm flipH="1">
            <a:off x="9077949" y="3701228"/>
            <a:ext cx="37200" cy="1232425"/>
            <a:chOff x="367100" y="2392375"/>
            <a:chExt cx="37200" cy="1232425"/>
          </a:xfrm>
        </p:grpSpPr>
        <p:sp>
          <p:nvSpPr>
            <p:cNvPr id="806" name="Google Shape;806;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7"/>
          <p:cNvGrpSpPr/>
          <p:nvPr/>
        </p:nvGrpSpPr>
        <p:grpSpPr>
          <a:xfrm flipH="1">
            <a:off x="228356" y="2453965"/>
            <a:ext cx="37200" cy="2435125"/>
            <a:chOff x="367100" y="2392375"/>
            <a:chExt cx="37200" cy="2435125"/>
          </a:xfrm>
        </p:grpSpPr>
        <p:sp>
          <p:nvSpPr>
            <p:cNvPr id="809" name="Google Shape;80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7"/>
          <p:cNvGrpSpPr/>
          <p:nvPr/>
        </p:nvGrpSpPr>
        <p:grpSpPr>
          <a:xfrm flipH="1">
            <a:off x="2953925" y="3596415"/>
            <a:ext cx="37200" cy="833425"/>
            <a:chOff x="367100" y="2392375"/>
            <a:chExt cx="37200" cy="833425"/>
          </a:xfrm>
        </p:grpSpPr>
        <p:sp>
          <p:nvSpPr>
            <p:cNvPr id="812" name="Google Shape;812;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7"/>
          <p:cNvGrpSpPr/>
          <p:nvPr/>
        </p:nvGrpSpPr>
        <p:grpSpPr>
          <a:xfrm flipH="1">
            <a:off x="3514053" y="3952141"/>
            <a:ext cx="37200" cy="833425"/>
            <a:chOff x="367100" y="2392375"/>
            <a:chExt cx="37200" cy="833425"/>
          </a:xfrm>
        </p:grpSpPr>
        <p:sp>
          <p:nvSpPr>
            <p:cNvPr id="815" name="Google Shape;815;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7"/>
          <p:cNvGrpSpPr/>
          <p:nvPr/>
        </p:nvGrpSpPr>
        <p:grpSpPr>
          <a:xfrm flipH="1">
            <a:off x="2393797" y="3023851"/>
            <a:ext cx="37200" cy="1232425"/>
            <a:chOff x="367100" y="2392375"/>
            <a:chExt cx="37200" cy="1232425"/>
          </a:xfrm>
        </p:grpSpPr>
        <p:sp>
          <p:nvSpPr>
            <p:cNvPr id="818" name="Google Shape;818;p7"/>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7"/>
          <p:cNvSpPr/>
          <p:nvPr/>
        </p:nvSpPr>
        <p:spPr>
          <a:xfrm flipH="1">
            <a:off x="1201736" y="3267707"/>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
          <p:cNvSpPr/>
          <p:nvPr/>
        </p:nvSpPr>
        <p:spPr>
          <a:xfrm flipH="1">
            <a:off x="2039441" y="3837777"/>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7"/>
          <p:cNvGrpSpPr/>
          <p:nvPr/>
        </p:nvGrpSpPr>
        <p:grpSpPr>
          <a:xfrm flipH="1">
            <a:off x="7964362" y="4674414"/>
            <a:ext cx="37200" cy="341729"/>
            <a:chOff x="367100" y="2392375"/>
            <a:chExt cx="37200" cy="341729"/>
          </a:xfrm>
        </p:grpSpPr>
        <p:sp>
          <p:nvSpPr>
            <p:cNvPr id="823" name="Google Shape;823;p7"/>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7"/>
          <p:cNvGrpSpPr/>
          <p:nvPr/>
        </p:nvGrpSpPr>
        <p:grpSpPr>
          <a:xfrm flipH="1">
            <a:off x="1124196" y="2201987"/>
            <a:ext cx="37200" cy="2435125"/>
            <a:chOff x="367100" y="2392375"/>
            <a:chExt cx="37200" cy="2435125"/>
          </a:xfrm>
        </p:grpSpPr>
        <p:sp>
          <p:nvSpPr>
            <p:cNvPr id="826" name="Google Shape;826;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7"/>
          <p:cNvGrpSpPr/>
          <p:nvPr/>
        </p:nvGrpSpPr>
        <p:grpSpPr>
          <a:xfrm flipH="1">
            <a:off x="2135982" y="1861336"/>
            <a:ext cx="37200" cy="2435125"/>
            <a:chOff x="367100" y="2392375"/>
            <a:chExt cx="37200" cy="2435125"/>
          </a:xfrm>
        </p:grpSpPr>
        <p:sp>
          <p:nvSpPr>
            <p:cNvPr id="829" name="Google Shape;829;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7"/>
          <p:cNvGrpSpPr/>
          <p:nvPr/>
        </p:nvGrpSpPr>
        <p:grpSpPr>
          <a:xfrm flipH="1">
            <a:off x="1758997" y="1161285"/>
            <a:ext cx="37200" cy="3553537"/>
            <a:chOff x="367100" y="2392375"/>
            <a:chExt cx="37200" cy="3553537"/>
          </a:xfrm>
        </p:grpSpPr>
        <p:sp>
          <p:nvSpPr>
            <p:cNvPr id="832" name="Google Shape;832;p7"/>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7"/>
          <p:cNvGrpSpPr/>
          <p:nvPr/>
        </p:nvGrpSpPr>
        <p:grpSpPr>
          <a:xfrm flipH="1">
            <a:off x="1303564" y="2441538"/>
            <a:ext cx="37200" cy="2435125"/>
            <a:chOff x="367100" y="2392375"/>
            <a:chExt cx="37200" cy="2435125"/>
          </a:xfrm>
        </p:grpSpPr>
        <p:sp>
          <p:nvSpPr>
            <p:cNvPr id="835" name="Google Shape;835;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7"/>
          <p:cNvGrpSpPr/>
          <p:nvPr/>
        </p:nvGrpSpPr>
        <p:grpSpPr>
          <a:xfrm flipH="1">
            <a:off x="3220065" y="905984"/>
            <a:ext cx="37200" cy="3553537"/>
            <a:chOff x="367100" y="2392375"/>
            <a:chExt cx="37200" cy="3553537"/>
          </a:xfrm>
        </p:grpSpPr>
        <p:sp>
          <p:nvSpPr>
            <p:cNvPr id="838" name="Google Shape;838;p7"/>
            <p:cNvSpPr/>
            <p:nvPr/>
          </p:nvSpPr>
          <p:spPr>
            <a:xfrm>
              <a:off x="382100" y="2424812"/>
              <a:ext cx="7200" cy="35211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7"/>
          <p:cNvGrpSpPr/>
          <p:nvPr/>
        </p:nvGrpSpPr>
        <p:grpSpPr>
          <a:xfrm flipH="1">
            <a:off x="2806931" y="2157612"/>
            <a:ext cx="37200" cy="2435125"/>
            <a:chOff x="367100" y="2392375"/>
            <a:chExt cx="37200" cy="2435125"/>
          </a:xfrm>
        </p:grpSpPr>
        <p:sp>
          <p:nvSpPr>
            <p:cNvPr id="841" name="Google Shape;841;p7"/>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7"/>
          <p:cNvGrpSpPr/>
          <p:nvPr/>
        </p:nvGrpSpPr>
        <p:grpSpPr>
          <a:xfrm flipH="1">
            <a:off x="2055260" y="4175529"/>
            <a:ext cx="37200" cy="833425"/>
            <a:chOff x="367100" y="2392375"/>
            <a:chExt cx="37200" cy="833425"/>
          </a:xfrm>
        </p:grpSpPr>
        <p:sp>
          <p:nvSpPr>
            <p:cNvPr id="844" name="Google Shape;844;p7"/>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7"/>
          <p:cNvGrpSpPr/>
          <p:nvPr/>
        </p:nvGrpSpPr>
        <p:grpSpPr>
          <a:xfrm flipH="1">
            <a:off x="4338012" y="4618889"/>
            <a:ext cx="37200" cy="341729"/>
            <a:chOff x="367100" y="2392375"/>
            <a:chExt cx="37200" cy="341729"/>
          </a:xfrm>
        </p:grpSpPr>
        <p:sp>
          <p:nvSpPr>
            <p:cNvPr id="847" name="Google Shape;847;p7"/>
            <p:cNvSpPr/>
            <p:nvPr/>
          </p:nvSpPr>
          <p:spPr>
            <a:xfrm>
              <a:off x="382112" y="2424804"/>
              <a:ext cx="7200" cy="3093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7"/>
          <p:cNvSpPr/>
          <p:nvPr/>
        </p:nvSpPr>
        <p:spPr>
          <a:xfrm>
            <a:off x="551513" y="15509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
          <p:cNvSpPr/>
          <p:nvPr/>
        </p:nvSpPr>
        <p:spPr>
          <a:xfrm>
            <a:off x="1968650" y="359846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
          <p:cNvSpPr txBox="1"/>
          <p:nvPr>
            <p:ph idx="1" type="body"/>
          </p:nvPr>
        </p:nvSpPr>
        <p:spPr>
          <a:xfrm flipH="1">
            <a:off x="4617285" y="1733316"/>
            <a:ext cx="3813600" cy="2340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852" name="Google Shape;852;p7"/>
          <p:cNvSpPr txBox="1"/>
          <p:nvPr>
            <p:ph type="title"/>
          </p:nvPr>
        </p:nvSpPr>
        <p:spPr>
          <a:xfrm flipH="1">
            <a:off x="4617275" y="1069288"/>
            <a:ext cx="3813600" cy="663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3" name="Shape 853"/>
        <p:cNvGrpSpPr/>
        <p:nvPr/>
      </p:nvGrpSpPr>
      <p:grpSpPr>
        <a:xfrm>
          <a:off x="0" y="0"/>
          <a:ext cx="0" cy="0"/>
          <a:chOff x="0" y="0"/>
          <a:chExt cx="0" cy="0"/>
        </a:xfrm>
      </p:grpSpPr>
      <p:grpSp>
        <p:nvGrpSpPr>
          <p:cNvPr id="854" name="Google Shape;854;p8"/>
          <p:cNvGrpSpPr/>
          <p:nvPr/>
        </p:nvGrpSpPr>
        <p:grpSpPr>
          <a:xfrm>
            <a:off x="-12" y="3244571"/>
            <a:ext cx="9539815" cy="3002155"/>
            <a:chOff x="3025400" y="1754925"/>
            <a:chExt cx="7141649" cy="2247459"/>
          </a:xfrm>
        </p:grpSpPr>
        <p:sp>
          <p:nvSpPr>
            <p:cNvPr id="855" name="Google Shape;855;p8"/>
            <p:cNvSpPr/>
            <p:nvPr/>
          </p:nvSpPr>
          <p:spPr>
            <a:xfrm>
              <a:off x="3025400" y="1754925"/>
              <a:ext cx="6824914" cy="1711947"/>
            </a:xfrm>
            <a:custGeom>
              <a:rect b="b" l="l" r="r" t="t"/>
              <a:pathLst>
                <a:path extrusionOk="0" h="17739" w="70719">
                  <a:moveTo>
                    <a:pt x="11693" y="1"/>
                  </a:moveTo>
                  <a:cubicBezTo>
                    <a:pt x="11600" y="1"/>
                    <a:pt x="11508" y="8"/>
                    <a:pt x="11420" y="22"/>
                  </a:cubicBezTo>
                  <a:cubicBezTo>
                    <a:pt x="8387" y="503"/>
                    <a:pt x="5318" y="4232"/>
                    <a:pt x="3757" y="6409"/>
                  </a:cubicBezTo>
                  <a:cubicBezTo>
                    <a:pt x="1678" y="9317"/>
                    <a:pt x="1" y="12698"/>
                    <a:pt x="10" y="13938"/>
                  </a:cubicBezTo>
                  <a:lnTo>
                    <a:pt x="135" y="13938"/>
                  </a:lnTo>
                  <a:cubicBezTo>
                    <a:pt x="117" y="12868"/>
                    <a:pt x="1535" y="9719"/>
                    <a:pt x="3855" y="6480"/>
                  </a:cubicBezTo>
                  <a:cubicBezTo>
                    <a:pt x="5407" y="4313"/>
                    <a:pt x="8449" y="610"/>
                    <a:pt x="11438" y="138"/>
                  </a:cubicBezTo>
                  <a:cubicBezTo>
                    <a:pt x="11522" y="124"/>
                    <a:pt x="11609" y="118"/>
                    <a:pt x="11698" y="118"/>
                  </a:cubicBezTo>
                  <a:cubicBezTo>
                    <a:pt x="13708" y="118"/>
                    <a:pt x="16984" y="3420"/>
                    <a:pt x="20751" y="7230"/>
                  </a:cubicBezTo>
                  <a:cubicBezTo>
                    <a:pt x="25676" y="12208"/>
                    <a:pt x="31162" y="17739"/>
                    <a:pt x="35560" y="17739"/>
                  </a:cubicBezTo>
                  <a:cubicBezTo>
                    <a:pt x="36461" y="17739"/>
                    <a:pt x="37318" y="17507"/>
                    <a:pt x="38121" y="16989"/>
                  </a:cubicBezTo>
                  <a:cubicBezTo>
                    <a:pt x="41689" y="14661"/>
                    <a:pt x="43661" y="11512"/>
                    <a:pt x="45400" y="8737"/>
                  </a:cubicBezTo>
                  <a:cubicBezTo>
                    <a:pt x="47452" y="5463"/>
                    <a:pt x="49227" y="2644"/>
                    <a:pt x="52974" y="2109"/>
                  </a:cubicBezTo>
                  <a:cubicBezTo>
                    <a:pt x="53285" y="2065"/>
                    <a:pt x="53604" y="2044"/>
                    <a:pt x="53930" y="2044"/>
                  </a:cubicBezTo>
                  <a:cubicBezTo>
                    <a:pt x="60804" y="2044"/>
                    <a:pt x="70536" y="11410"/>
                    <a:pt x="70638" y="11512"/>
                  </a:cubicBezTo>
                  <a:lnTo>
                    <a:pt x="70718" y="11423"/>
                  </a:lnTo>
                  <a:cubicBezTo>
                    <a:pt x="70616" y="11320"/>
                    <a:pt x="60849" y="1927"/>
                    <a:pt x="53924" y="1927"/>
                  </a:cubicBezTo>
                  <a:cubicBezTo>
                    <a:pt x="53595" y="1927"/>
                    <a:pt x="53272" y="1949"/>
                    <a:pt x="52956" y="1993"/>
                  </a:cubicBezTo>
                  <a:cubicBezTo>
                    <a:pt x="49156" y="2537"/>
                    <a:pt x="47372" y="5383"/>
                    <a:pt x="45302" y="8675"/>
                  </a:cubicBezTo>
                  <a:cubicBezTo>
                    <a:pt x="43571" y="11441"/>
                    <a:pt x="41609" y="14572"/>
                    <a:pt x="38049" y="16891"/>
                  </a:cubicBezTo>
                  <a:cubicBezTo>
                    <a:pt x="37272" y="17397"/>
                    <a:pt x="36435" y="17625"/>
                    <a:pt x="35552" y="17625"/>
                  </a:cubicBezTo>
                  <a:cubicBezTo>
                    <a:pt x="31206" y="17625"/>
                    <a:pt x="25748" y="12109"/>
                    <a:pt x="20832" y="7141"/>
                  </a:cubicBezTo>
                  <a:cubicBezTo>
                    <a:pt x="17042" y="3326"/>
                    <a:pt x="13759" y="1"/>
                    <a:pt x="1169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a:off x="3034086" y="1819681"/>
              <a:ext cx="6829064" cy="1626537"/>
            </a:xfrm>
            <a:custGeom>
              <a:rect b="b" l="l" r="r" t="t"/>
              <a:pathLst>
                <a:path extrusionOk="0" h="16854" w="70762">
                  <a:moveTo>
                    <a:pt x="11945" y="0"/>
                  </a:moveTo>
                  <a:cubicBezTo>
                    <a:pt x="11830" y="0"/>
                    <a:pt x="11721" y="10"/>
                    <a:pt x="11615" y="29"/>
                  </a:cubicBezTo>
                  <a:cubicBezTo>
                    <a:pt x="10795" y="171"/>
                    <a:pt x="9902" y="564"/>
                    <a:pt x="8975" y="1188"/>
                  </a:cubicBezTo>
                  <a:cubicBezTo>
                    <a:pt x="4568" y="4150"/>
                    <a:pt x="107" y="11724"/>
                    <a:pt x="0" y="13508"/>
                  </a:cubicBezTo>
                  <a:lnTo>
                    <a:pt x="116" y="13517"/>
                  </a:lnTo>
                  <a:cubicBezTo>
                    <a:pt x="223" y="11751"/>
                    <a:pt x="4657" y="4239"/>
                    <a:pt x="9046" y="1286"/>
                  </a:cubicBezTo>
                  <a:cubicBezTo>
                    <a:pt x="9956" y="671"/>
                    <a:pt x="10830" y="287"/>
                    <a:pt x="11642" y="145"/>
                  </a:cubicBezTo>
                  <a:cubicBezTo>
                    <a:pt x="11742" y="127"/>
                    <a:pt x="11845" y="118"/>
                    <a:pt x="11953" y="118"/>
                  </a:cubicBezTo>
                  <a:cubicBezTo>
                    <a:pt x="13113" y="118"/>
                    <a:pt x="14774" y="1135"/>
                    <a:pt x="17271" y="3347"/>
                  </a:cubicBezTo>
                  <a:cubicBezTo>
                    <a:pt x="18333" y="4293"/>
                    <a:pt x="19484" y="5372"/>
                    <a:pt x="20697" y="6505"/>
                  </a:cubicBezTo>
                  <a:cubicBezTo>
                    <a:pt x="22909" y="8575"/>
                    <a:pt x="25202" y="10716"/>
                    <a:pt x="27468" y="12545"/>
                  </a:cubicBezTo>
                  <a:cubicBezTo>
                    <a:pt x="30225" y="14748"/>
                    <a:pt x="33285" y="16854"/>
                    <a:pt x="35970" y="16854"/>
                  </a:cubicBezTo>
                  <a:cubicBezTo>
                    <a:pt x="36764" y="16854"/>
                    <a:pt x="37522" y="16675"/>
                    <a:pt x="38236" y="16256"/>
                  </a:cubicBezTo>
                  <a:cubicBezTo>
                    <a:pt x="41670" y="14231"/>
                    <a:pt x="43535" y="11474"/>
                    <a:pt x="45346" y="8816"/>
                  </a:cubicBezTo>
                  <a:cubicBezTo>
                    <a:pt x="45667" y="8343"/>
                    <a:pt x="45961" y="7906"/>
                    <a:pt x="46274" y="7469"/>
                  </a:cubicBezTo>
                  <a:cubicBezTo>
                    <a:pt x="48272" y="4623"/>
                    <a:pt x="49931" y="2571"/>
                    <a:pt x="53018" y="2045"/>
                  </a:cubicBezTo>
                  <a:cubicBezTo>
                    <a:pt x="53384" y="1982"/>
                    <a:pt x="53768" y="1951"/>
                    <a:pt x="54171" y="1951"/>
                  </a:cubicBezTo>
                  <a:cubicBezTo>
                    <a:pt x="55319" y="1951"/>
                    <a:pt x="56614" y="2205"/>
                    <a:pt x="58040" y="2714"/>
                  </a:cubicBezTo>
                  <a:cubicBezTo>
                    <a:pt x="62929" y="4453"/>
                    <a:pt x="67961" y="8691"/>
                    <a:pt x="69852" y="10288"/>
                  </a:cubicBezTo>
                  <a:cubicBezTo>
                    <a:pt x="70496" y="10830"/>
                    <a:pt x="70651" y="10960"/>
                    <a:pt x="70715" y="10960"/>
                  </a:cubicBezTo>
                  <a:cubicBezTo>
                    <a:pt x="70735" y="10960"/>
                    <a:pt x="70747" y="10947"/>
                    <a:pt x="70762" y="10930"/>
                  </a:cubicBezTo>
                  <a:lnTo>
                    <a:pt x="70699" y="10885"/>
                  </a:lnTo>
                  <a:lnTo>
                    <a:pt x="70717" y="10841"/>
                  </a:lnTo>
                  <a:cubicBezTo>
                    <a:pt x="70664" y="10814"/>
                    <a:pt x="70343" y="10546"/>
                    <a:pt x="69932" y="10199"/>
                  </a:cubicBezTo>
                  <a:cubicBezTo>
                    <a:pt x="68032" y="8593"/>
                    <a:pt x="62992" y="4346"/>
                    <a:pt x="58076" y="2598"/>
                  </a:cubicBezTo>
                  <a:cubicBezTo>
                    <a:pt x="56639" y="2090"/>
                    <a:pt x="55334" y="1831"/>
                    <a:pt x="54174" y="1831"/>
                  </a:cubicBezTo>
                  <a:cubicBezTo>
                    <a:pt x="53764" y="1831"/>
                    <a:pt x="53373" y="1864"/>
                    <a:pt x="53000" y="1929"/>
                  </a:cubicBezTo>
                  <a:cubicBezTo>
                    <a:pt x="49869" y="2464"/>
                    <a:pt x="48192" y="4534"/>
                    <a:pt x="46175" y="7397"/>
                  </a:cubicBezTo>
                  <a:cubicBezTo>
                    <a:pt x="45863" y="7834"/>
                    <a:pt x="45569" y="8281"/>
                    <a:pt x="45248" y="8744"/>
                  </a:cubicBezTo>
                  <a:cubicBezTo>
                    <a:pt x="43446" y="11403"/>
                    <a:pt x="41590" y="14142"/>
                    <a:pt x="38173" y="16149"/>
                  </a:cubicBezTo>
                  <a:cubicBezTo>
                    <a:pt x="37482" y="16557"/>
                    <a:pt x="36740" y="16737"/>
                    <a:pt x="35964" y="16737"/>
                  </a:cubicBezTo>
                  <a:cubicBezTo>
                    <a:pt x="33316" y="16737"/>
                    <a:pt x="30279" y="14648"/>
                    <a:pt x="27539" y="12447"/>
                  </a:cubicBezTo>
                  <a:cubicBezTo>
                    <a:pt x="25282" y="10627"/>
                    <a:pt x="22990" y="8486"/>
                    <a:pt x="20777" y="6416"/>
                  </a:cubicBezTo>
                  <a:cubicBezTo>
                    <a:pt x="19564" y="5283"/>
                    <a:pt x="18413" y="4213"/>
                    <a:pt x="17352" y="3267"/>
                  </a:cubicBezTo>
                  <a:cubicBezTo>
                    <a:pt x="14836" y="1028"/>
                    <a:pt x="13138" y="0"/>
                    <a:pt x="1194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a:off x="3040938" y="1884244"/>
              <a:ext cx="6834275" cy="1543058"/>
            </a:xfrm>
            <a:custGeom>
              <a:rect b="b" l="l" r="r" t="t"/>
              <a:pathLst>
                <a:path extrusionOk="0" h="15989" w="70816">
                  <a:moveTo>
                    <a:pt x="12234" y="0"/>
                  </a:moveTo>
                  <a:cubicBezTo>
                    <a:pt x="12096" y="0"/>
                    <a:pt x="11964" y="13"/>
                    <a:pt x="11839" y="38"/>
                  </a:cubicBezTo>
                  <a:cubicBezTo>
                    <a:pt x="11009" y="198"/>
                    <a:pt x="10126" y="591"/>
                    <a:pt x="9207" y="1206"/>
                  </a:cubicBezTo>
                  <a:cubicBezTo>
                    <a:pt x="4943" y="4043"/>
                    <a:pt x="250" y="11349"/>
                    <a:pt x="0" y="13080"/>
                  </a:cubicBezTo>
                  <a:lnTo>
                    <a:pt x="116" y="13098"/>
                  </a:lnTo>
                  <a:cubicBezTo>
                    <a:pt x="366" y="11376"/>
                    <a:pt x="5032" y="4123"/>
                    <a:pt x="9269" y="1304"/>
                  </a:cubicBezTo>
                  <a:cubicBezTo>
                    <a:pt x="10179" y="698"/>
                    <a:pt x="11054" y="314"/>
                    <a:pt x="11857" y="154"/>
                  </a:cubicBezTo>
                  <a:cubicBezTo>
                    <a:pt x="11972" y="131"/>
                    <a:pt x="12093" y="119"/>
                    <a:pt x="12221" y="119"/>
                  </a:cubicBezTo>
                  <a:cubicBezTo>
                    <a:pt x="13386" y="119"/>
                    <a:pt x="15073" y="1079"/>
                    <a:pt x="17477" y="3098"/>
                  </a:cubicBezTo>
                  <a:cubicBezTo>
                    <a:pt x="18405" y="3865"/>
                    <a:pt x="19404" y="4730"/>
                    <a:pt x="20456" y="5649"/>
                  </a:cubicBezTo>
                  <a:cubicBezTo>
                    <a:pt x="22740" y="7620"/>
                    <a:pt x="25336" y="9860"/>
                    <a:pt x="27745" y="11680"/>
                  </a:cubicBezTo>
                  <a:cubicBezTo>
                    <a:pt x="30564" y="13821"/>
                    <a:pt x="33695" y="15988"/>
                    <a:pt x="36389" y="15988"/>
                  </a:cubicBezTo>
                  <a:cubicBezTo>
                    <a:pt x="37085" y="15988"/>
                    <a:pt x="37754" y="15846"/>
                    <a:pt x="38370" y="15516"/>
                  </a:cubicBezTo>
                  <a:cubicBezTo>
                    <a:pt x="41689" y="13785"/>
                    <a:pt x="43544" y="11260"/>
                    <a:pt x="45346" y="8816"/>
                  </a:cubicBezTo>
                  <a:cubicBezTo>
                    <a:pt x="45685" y="8352"/>
                    <a:pt x="46042" y="7870"/>
                    <a:pt x="46399" y="7406"/>
                  </a:cubicBezTo>
                  <a:lnTo>
                    <a:pt x="46595" y="7139"/>
                  </a:lnTo>
                  <a:cubicBezTo>
                    <a:pt x="48477" y="4694"/>
                    <a:pt x="50101" y="2571"/>
                    <a:pt x="53072" y="1973"/>
                  </a:cubicBezTo>
                  <a:cubicBezTo>
                    <a:pt x="53505" y="1889"/>
                    <a:pt x="53958" y="1846"/>
                    <a:pt x="54434" y="1846"/>
                  </a:cubicBezTo>
                  <a:cubicBezTo>
                    <a:pt x="55508" y="1846"/>
                    <a:pt x="56700" y="2064"/>
                    <a:pt x="58041" y="2509"/>
                  </a:cubicBezTo>
                  <a:cubicBezTo>
                    <a:pt x="62555" y="3999"/>
                    <a:pt x="67122" y="7620"/>
                    <a:pt x="69317" y="9360"/>
                  </a:cubicBezTo>
                  <a:cubicBezTo>
                    <a:pt x="70311" y="10148"/>
                    <a:pt x="70624" y="10389"/>
                    <a:pt x="70754" y="10389"/>
                  </a:cubicBezTo>
                  <a:cubicBezTo>
                    <a:pt x="70781" y="10389"/>
                    <a:pt x="70800" y="10378"/>
                    <a:pt x="70816" y="10359"/>
                  </a:cubicBezTo>
                  <a:lnTo>
                    <a:pt x="70727" y="10288"/>
                  </a:lnTo>
                  <a:cubicBezTo>
                    <a:pt x="70735" y="10270"/>
                    <a:pt x="70744" y="10270"/>
                    <a:pt x="70753" y="10270"/>
                  </a:cubicBezTo>
                  <a:cubicBezTo>
                    <a:pt x="70646" y="10261"/>
                    <a:pt x="70066" y="9806"/>
                    <a:pt x="69397" y="9271"/>
                  </a:cubicBezTo>
                  <a:cubicBezTo>
                    <a:pt x="67194" y="7522"/>
                    <a:pt x="62608" y="3891"/>
                    <a:pt x="58077" y="2393"/>
                  </a:cubicBezTo>
                  <a:cubicBezTo>
                    <a:pt x="56724" y="1948"/>
                    <a:pt x="55521" y="1726"/>
                    <a:pt x="54435" y="1726"/>
                  </a:cubicBezTo>
                  <a:cubicBezTo>
                    <a:pt x="53953" y="1726"/>
                    <a:pt x="53493" y="1770"/>
                    <a:pt x="53054" y="1858"/>
                  </a:cubicBezTo>
                  <a:cubicBezTo>
                    <a:pt x="50039" y="2464"/>
                    <a:pt x="48397" y="4596"/>
                    <a:pt x="46506" y="7067"/>
                  </a:cubicBezTo>
                  <a:lnTo>
                    <a:pt x="46301" y="7335"/>
                  </a:lnTo>
                  <a:cubicBezTo>
                    <a:pt x="45944" y="7799"/>
                    <a:pt x="45587" y="8281"/>
                    <a:pt x="45248" y="8745"/>
                  </a:cubicBezTo>
                  <a:cubicBezTo>
                    <a:pt x="43464" y="11180"/>
                    <a:pt x="41608" y="13687"/>
                    <a:pt x="38316" y="15417"/>
                  </a:cubicBezTo>
                  <a:cubicBezTo>
                    <a:pt x="37714" y="15732"/>
                    <a:pt x="37069" y="15872"/>
                    <a:pt x="36393" y="15872"/>
                  </a:cubicBezTo>
                  <a:cubicBezTo>
                    <a:pt x="33738" y="15872"/>
                    <a:pt x="30618" y="13717"/>
                    <a:pt x="27816" y="11590"/>
                  </a:cubicBezTo>
                  <a:cubicBezTo>
                    <a:pt x="25408" y="9770"/>
                    <a:pt x="22821" y="7531"/>
                    <a:pt x="20537" y="5560"/>
                  </a:cubicBezTo>
                  <a:cubicBezTo>
                    <a:pt x="19475" y="4641"/>
                    <a:pt x="18476" y="3776"/>
                    <a:pt x="17557" y="2999"/>
                  </a:cubicBezTo>
                  <a:cubicBezTo>
                    <a:pt x="15108" y="951"/>
                    <a:pt x="13435" y="0"/>
                    <a:pt x="1223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a:off x="3048658" y="1948903"/>
              <a:ext cx="6838618" cy="1461992"/>
            </a:xfrm>
            <a:custGeom>
              <a:rect b="b" l="l" r="r" t="t"/>
              <a:pathLst>
                <a:path extrusionOk="0" h="15149" w="70861">
                  <a:moveTo>
                    <a:pt x="12491" y="1"/>
                  </a:moveTo>
                  <a:cubicBezTo>
                    <a:pt x="12334" y="1"/>
                    <a:pt x="12185" y="16"/>
                    <a:pt x="12044" y="46"/>
                  </a:cubicBezTo>
                  <a:cubicBezTo>
                    <a:pt x="11215" y="224"/>
                    <a:pt x="10340" y="617"/>
                    <a:pt x="9421" y="1223"/>
                  </a:cubicBezTo>
                  <a:cubicBezTo>
                    <a:pt x="5139" y="4042"/>
                    <a:pt x="349" y="11179"/>
                    <a:pt x="1" y="12651"/>
                  </a:cubicBezTo>
                  <a:lnTo>
                    <a:pt x="117" y="12678"/>
                  </a:lnTo>
                  <a:cubicBezTo>
                    <a:pt x="465" y="11215"/>
                    <a:pt x="5229" y="4123"/>
                    <a:pt x="9484" y="1321"/>
                  </a:cubicBezTo>
                  <a:cubicBezTo>
                    <a:pt x="10385" y="724"/>
                    <a:pt x="11259" y="340"/>
                    <a:pt x="12071" y="162"/>
                  </a:cubicBezTo>
                  <a:cubicBezTo>
                    <a:pt x="12205" y="133"/>
                    <a:pt x="12347" y="119"/>
                    <a:pt x="12497" y="119"/>
                  </a:cubicBezTo>
                  <a:cubicBezTo>
                    <a:pt x="13672" y="119"/>
                    <a:pt x="15340" y="994"/>
                    <a:pt x="17682" y="2838"/>
                  </a:cubicBezTo>
                  <a:cubicBezTo>
                    <a:pt x="18334" y="3346"/>
                    <a:pt x="19038" y="3908"/>
                    <a:pt x="19770" y="4497"/>
                  </a:cubicBezTo>
                  <a:cubicBezTo>
                    <a:pt x="22366" y="6558"/>
                    <a:pt x="25310" y="8904"/>
                    <a:pt x="28004" y="10822"/>
                  </a:cubicBezTo>
                  <a:cubicBezTo>
                    <a:pt x="31421" y="13249"/>
                    <a:pt x="34329" y="15149"/>
                    <a:pt x="36782" y="15149"/>
                  </a:cubicBezTo>
                  <a:cubicBezTo>
                    <a:pt x="37380" y="15149"/>
                    <a:pt x="37960" y="15033"/>
                    <a:pt x="38504" y="14783"/>
                  </a:cubicBezTo>
                  <a:cubicBezTo>
                    <a:pt x="41725" y="13311"/>
                    <a:pt x="43580" y="10992"/>
                    <a:pt x="45364" y="8753"/>
                  </a:cubicBezTo>
                  <a:cubicBezTo>
                    <a:pt x="45739" y="8289"/>
                    <a:pt x="46123" y="7807"/>
                    <a:pt x="46506" y="7343"/>
                  </a:cubicBezTo>
                  <a:cubicBezTo>
                    <a:pt x="46738" y="7066"/>
                    <a:pt x="46970" y="6790"/>
                    <a:pt x="47184" y="6522"/>
                  </a:cubicBezTo>
                  <a:cubicBezTo>
                    <a:pt x="48951" y="4381"/>
                    <a:pt x="50476" y="2526"/>
                    <a:pt x="53126" y="1910"/>
                  </a:cubicBezTo>
                  <a:cubicBezTo>
                    <a:pt x="53619" y="1792"/>
                    <a:pt x="54141" y="1734"/>
                    <a:pt x="54696" y="1734"/>
                  </a:cubicBezTo>
                  <a:cubicBezTo>
                    <a:pt x="55695" y="1734"/>
                    <a:pt x="56799" y="1924"/>
                    <a:pt x="58032" y="2303"/>
                  </a:cubicBezTo>
                  <a:cubicBezTo>
                    <a:pt x="62305" y="3614"/>
                    <a:pt x="66587" y="6843"/>
                    <a:pt x="68898" y="8574"/>
                  </a:cubicBezTo>
                  <a:cubicBezTo>
                    <a:pt x="70076" y="9464"/>
                    <a:pt x="70575" y="9828"/>
                    <a:pt x="70779" y="9828"/>
                  </a:cubicBezTo>
                  <a:cubicBezTo>
                    <a:pt x="70814" y="9828"/>
                    <a:pt x="70841" y="9817"/>
                    <a:pt x="70861" y="9796"/>
                  </a:cubicBezTo>
                  <a:lnTo>
                    <a:pt x="70780" y="9707"/>
                  </a:lnTo>
                  <a:cubicBezTo>
                    <a:pt x="70777" y="9708"/>
                    <a:pt x="70773" y="9709"/>
                    <a:pt x="70768" y="9709"/>
                  </a:cubicBezTo>
                  <a:cubicBezTo>
                    <a:pt x="70610" y="9709"/>
                    <a:pt x="69844" y="9134"/>
                    <a:pt x="68969" y="8476"/>
                  </a:cubicBezTo>
                  <a:cubicBezTo>
                    <a:pt x="66659" y="6736"/>
                    <a:pt x="62359" y="3507"/>
                    <a:pt x="58068" y="2187"/>
                  </a:cubicBezTo>
                  <a:cubicBezTo>
                    <a:pt x="56824" y="1804"/>
                    <a:pt x="55711" y="1615"/>
                    <a:pt x="54704" y="1615"/>
                  </a:cubicBezTo>
                  <a:cubicBezTo>
                    <a:pt x="54137" y="1615"/>
                    <a:pt x="53603" y="1675"/>
                    <a:pt x="53099" y="1794"/>
                  </a:cubicBezTo>
                  <a:cubicBezTo>
                    <a:pt x="50414" y="2428"/>
                    <a:pt x="48879" y="4292"/>
                    <a:pt x="47095" y="6451"/>
                  </a:cubicBezTo>
                  <a:cubicBezTo>
                    <a:pt x="46872" y="6719"/>
                    <a:pt x="46649" y="6986"/>
                    <a:pt x="46417" y="7263"/>
                  </a:cubicBezTo>
                  <a:cubicBezTo>
                    <a:pt x="46033" y="7727"/>
                    <a:pt x="45650" y="8208"/>
                    <a:pt x="45275" y="8681"/>
                  </a:cubicBezTo>
                  <a:cubicBezTo>
                    <a:pt x="43491" y="10911"/>
                    <a:pt x="41653" y="13222"/>
                    <a:pt x="38450" y="14676"/>
                  </a:cubicBezTo>
                  <a:cubicBezTo>
                    <a:pt x="37921" y="14918"/>
                    <a:pt x="37364" y="15029"/>
                    <a:pt x="36779" y="15029"/>
                  </a:cubicBezTo>
                  <a:cubicBezTo>
                    <a:pt x="34365" y="15029"/>
                    <a:pt x="31472" y="13137"/>
                    <a:pt x="28075" y="10724"/>
                  </a:cubicBezTo>
                  <a:cubicBezTo>
                    <a:pt x="25381" y="8806"/>
                    <a:pt x="22437" y="6469"/>
                    <a:pt x="19841" y="4399"/>
                  </a:cubicBezTo>
                  <a:cubicBezTo>
                    <a:pt x="19110" y="3819"/>
                    <a:pt x="18405" y="3257"/>
                    <a:pt x="17754" y="2740"/>
                  </a:cubicBezTo>
                  <a:cubicBezTo>
                    <a:pt x="15394" y="885"/>
                    <a:pt x="13697" y="1"/>
                    <a:pt x="124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a:off x="3055607" y="2013080"/>
              <a:ext cx="6843733" cy="1381505"/>
            </a:xfrm>
            <a:custGeom>
              <a:rect b="b" l="l" r="r" t="t"/>
              <a:pathLst>
                <a:path extrusionOk="0" h="14315" w="70914">
                  <a:moveTo>
                    <a:pt x="12790" y="1"/>
                  </a:moveTo>
                  <a:cubicBezTo>
                    <a:pt x="12602" y="1"/>
                    <a:pt x="12424" y="20"/>
                    <a:pt x="12258" y="59"/>
                  </a:cubicBezTo>
                  <a:cubicBezTo>
                    <a:pt x="11437" y="255"/>
                    <a:pt x="10554" y="647"/>
                    <a:pt x="9644" y="1236"/>
                  </a:cubicBezTo>
                  <a:cubicBezTo>
                    <a:pt x="5522" y="3930"/>
                    <a:pt x="535" y="10728"/>
                    <a:pt x="0" y="12218"/>
                  </a:cubicBezTo>
                  <a:lnTo>
                    <a:pt x="116" y="12263"/>
                  </a:lnTo>
                  <a:cubicBezTo>
                    <a:pt x="642" y="10782"/>
                    <a:pt x="5611" y="4020"/>
                    <a:pt x="9715" y="1334"/>
                  </a:cubicBezTo>
                  <a:cubicBezTo>
                    <a:pt x="10607" y="754"/>
                    <a:pt x="11473" y="362"/>
                    <a:pt x="12284" y="175"/>
                  </a:cubicBezTo>
                  <a:cubicBezTo>
                    <a:pt x="12444" y="138"/>
                    <a:pt x="12614" y="119"/>
                    <a:pt x="12794" y="119"/>
                  </a:cubicBezTo>
                  <a:cubicBezTo>
                    <a:pt x="13976" y="119"/>
                    <a:pt x="15619" y="912"/>
                    <a:pt x="17887" y="2583"/>
                  </a:cubicBezTo>
                  <a:cubicBezTo>
                    <a:pt x="21197" y="5019"/>
                    <a:pt x="25015" y="7802"/>
                    <a:pt x="28280" y="9961"/>
                  </a:cubicBezTo>
                  <a:lnTo>
                    <a:pt x="28931" y="10398"/>
                  </a:lnTo>
                  <a:cubicBezTo>
                    <a:pt x="31937" y="12396"/>
                    <a:pt x="34810" y="14314"/>
                    <a:pt x="37219" y="14314"/>
                  </a:cubicBezTo>
                  <a:cubicBezTo>
                    <a:pt x="37709" y="14314"/>
                    <a:pt x="38191" y="14234"/>
                    <a:pt x="38637" y="14056"/>
                  </a:cubicBezTo>
                  <a:cubicBezTo>
                    <a:pt x="41786" y="12842"/>
                    <a:pt x="43562" y="10799"/>
                    <a:pt x="45435" y="8641"/>
                  </a:cubicBezTo>
                  <a:cubicBezTo>
                    <a:pt x="45828" y="8195"/>
                    <a:pt x="46220" y="7731"/>
                    <a:pt x="46630" y="7285"/>
                  </a:cubicBezTo>
                  <a:cubicBezTo>
                    <a:pt x="47032" y="6847"/>
                    <a:pt x="47407" y="6410"/>
                    <a:pt x="47772" y="5991"/>
                  </a:cubicBezTo>
                  <a:cubicBezTo>
                    <a:pt x="49414" y="4109"/>
                    <a:pt x="50832" y="2476"/>
                    <a:pt x="53179" y="1843"/>
                  </a:cubicBezTo>
                  <a:cubicBezTo>
                    <a:pt x="53729" y="1695"/>
                    <a:pt x="54315" y="1622"/>
                    <a:pt x="54943" y="1622"/>
                  </a:cubicBezTo>
                  <a:cubicBezTo>
                    <a:pt x="55872" y="1622"/>
                    <a:pt x="56893" y="1782"/>
                    <a:pt x="58032" y="2102"/>
                  </a:cubicBezTo>
                  <a:cubicBezTo>
                    <a:pt x="62126" y="3261"/>
                    <a:pt x="66150" y="6143"/>
                    <a:pt x="68549" y="7873"/>
                  </a:cubicBezTo>
                  <a:cubicBezTo>
                    <a:pt x="69865" y="8811"/>
                    <a:pt x="70521" y="9274"/>
                    <a:pt x="70799" y="9274"/>
                  </a:cubicBezTo>
                  <a:cubicBezTo>
                    <a:pt x="70849" y="9274"/>
                    <a:pt x="70886" y="9259"/>
                    <a:pt x="70914" y="9229"/>
                  </a:cubicBezTo>
                  <a:lnTo>
                    <a:pt x="70824" y="9149"/>
                  </a:lnTo>
                  <a:cubicBezTo>
                    <a:pt x="70816" y="9159"/>
                    <a:pt x="70803" y="9163"/>
                    <a:pt x="70785" y="9163"/>
                  </a:cubicBezTo>
                  <a:cubicBezTo>
                    <a:pt x="70563" y="9163"/>
                    <a:pt x="69619" y="8484"/>
                    <a:pt x="68621" y="7775"/>
                  </a:cubicBezTo>
                  <a:cubicBezTo>
                    <a:pt x="66212" y="6045"/>
                    <a:pt x="62180" y="3154"/>
                    <a:pt x="58067" y="1986"/>
                  </a:cubicBezTo>
                  <a:cubicBezTo>
                    <a:pt x="56924" y="1663"/>
                    <a:pt x="55891" y="1503"/>
                    <a:pt x="54952" y="1503"/>
                  </a:cubicBezTo>
                  <a:cubicBezTo>
                    <a:pt x="54309" y="1503"/>
                    <a:pt x="53710" y="1578"/>
                    <a:pt x="53152" y="1727"/>
                  </a:cubicBezTo>
                  <a:cubicBezTo>
                    <a:pt x="50761" y="2378"/>
                    <a:pt x="49334" y="4020"/>
                    <a:pt x="47683" y="5920"/>
                  </a:cubicBezTo>
                  <a:cubicBezTo>
                    <a:pt x="47317" y="6330"/>
                    <a:pt x="46943" y="6767"/>
                    <a:pt x="46541" y="7204"/>
                  </a:cubicBezTo>
                  <a:cubicBezTo>
                    <a:pt x="46131" y="7650"/>
                    <a:pt x="45738" y="8114"/>
                    <a:pt x="45346" y="8560"/>
                  </a:cubicBezTo>
                  <a:cubicBezTo>
                    <a:pt x="43481" y="10710"/>
                    <a:pt x="41715" y="12735"/>
                    <a:pt x="38593" y="13949"/>
                  </a:cubicBezTo>
                  <a:cubicBezTo>
                    <a:pt x="38156" y="14117"/>
                    <a:pt x="37698" y="14194"/>
                    <a:pt x="37221" y="14194"/>
                  </a:cubicBezTo>
                  <a:cubicBezTo>
                    <a:pt x="34847" y="14194"/>
                    <a:pt x="31996" y="12290"/>
                    <a:pt x="29002" y="10300"/>
                  </a:cubicBezTo>
                  <a:lnTo>
                    <a:pt x="28351" y="9863"/>
                  </a:lnTo>
                  <a:cubicBezTo>
                    <a:pt x="25086" y="7704"/>
                    <a:pt x="21259" y="4921"/>
                    <a:pt x="17958" y="2485"/>
                  </a:cubicBezTo>
                  <a:cubicBezTo>
                    <a:pt x="15665" y="802"/>
                    <a:pt x="14000" y="1"/>
                    <a:pt x="127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a:off x="3063327" y="2077739"/>
              <a:ext cx="6848076" cy="1301307"/>
            </a:xfrm>
            <a:custGeom>
              <a:rect b="b" l="l" r="r" t="t"/>
              <a:pathLst>
                <a:path extrusionOk="0" h="13484" w="70959">
                  <a:moveTo>
                    <a:pt x="13093" y="0"/>
                  </a:moveTo>
                  <a:cubicBezTo>
                    <a:pt x="12868" y="0"/>
                    <a:pt x="12658" y="25"/>
                    <a:pt x="12463" y="76"/>
                  </a:cubicBezTo>
                  <a:cubicBezTo>
                    <a:pt x="11633" y="281"/>
                    <a:pt x="10759" y="682"/>
                    <a:pt x="9867" y="1253"/>
                  </a:cubicBezTo>
                  <a:cubicBezTo>
                    <a:pt x="5656" y="3956"/>
                    <a:pt x="598" y="10567"/>
                    <a:pt x="0" y="11789"/>
                  </a:cubicBezTo>
                  <a:lnTo>
                    <a:pt x="107" y="11842"/>
                  </a:lnTo>
                  <a:cubicBezTo>
                    <a:pt x="705" y="10620"/>
                    <a:pt x="5746" y="4045"/>
                    <a:pt x="9930" y="1351"/>
                  </a:cubicBezTo>
                  <a:cubicBezTo>
                    <a:pt x="10813" y="780"/>
                    <a:pt x="11678" y="388"/>
                    <a:pt x="12490" y="191"/>
                  </a:cubicBezTo>
                  <a:cubicBezTo>
                    <a:pt x="12676" y="144"/>
                    <a:pt x="12876" y="120"/>
                    <a:pt x="13092" y="120"/>
                  </a:cubicBezTo>
                  <a:cubicBezTo>
                    <a:pt x="14281" y="120"/>
                    <a:pt x="15923" y="851"/>
                    <a:pt x="18083" y="2324"/>
                  </a:cubicBezTo>
                  <a:cubicBezTo>
                    <a:pt x="21063" y="4358"/>
                    <a:pt x="25265" y="7087"/>
                    <a:pt x="28548" y="9104"/>
                  </a:cubicBezTo>
                  <a:cubicBezTo>
                    <a:pt x="29110" y="9451"/>
                    <a:pt x="29672" y="9808"/>
                    <a:pt x="30216" y="10156"/>
                  </a:cubicBezTo>
                  <a:cubicBezTo>
                    <a:pt x="32910" y="11860"/>
                    <a:pt x="35471" y="13484"/>
                    <a:pt x="37638" y="13484"/>
                  </a:cubicBezTo>
                  <a:cubicBezTo>
                    <a:pt x="38031" y="13484"/>
                    <a:pt x="38406" y="13439"/>
                    <a:pt x="38762" y="13323"/>
                  </a:cubicBezTo>
                  <a:cubicBezTo>
                    <a:pt x="41867" y="12351"/>
                    <a:pt x="43651" y="10460"/>
                    <a:pt x="45542" y="8461"/>
                  </a:cubicBezTo>
                  <a:cubicBezTo>
                    <a:pt x="45935" y="8060"/>
                    <a:pt x="46336" y="7632"/>
                    <a:pt x="46747" y="7221"/>
                  </a:cubicBezTo>
                  <a:cubicBezTo>
                    <a:pt x="47318" y="6641"/>
                    <a:pt x="47835" y="6070"/>
                    <a:pt x="48335" y="5526"/>
                  </a:cubicBezTo>
                  <a:cubicBezTo>
                    <a:pt x="49842" y="3858"/>
                    <a:pt x="51145" y="2422"/>
                    <a:pt x="53232" y="1779"/>
                  </a:cubicBezTo>
                  <a:cubicBezTo>
                    <a:pt x="53841" y="1592"/>
                    <a:pt x="54500" y="1497"/>
                    <a:pt x="55218" y="1497"/>
                  </a:cubicBezTo>
                  <a:cubicBezTo>
                    <a:pt x="56067" y="1497"/>
                    <a:pt x="56998" y="1629"/>
                    <a:pt x="58023" y="1895"/>
                  </a:cubicBezTo>
                  <a:cubicBezTo>
                    <a:pt x="61984" y="2921"/>
                    <a:pt x="65757" y="5508"/>
                    <a:pt x="68255" y="7221"/>
                  </a:cubicBezTo>
                  <a:cubicBezTo>
                    <a:pt x="69683" y="8203"/>
                    <a:pt x="70454" y="8720"/>
                    <a:pt x="70800" y="8720"/>
                  </a:cubicBezTo>
                  <a:cubicBezTo>
                    <a:pt x="70869" y="8720"/>
                    <a:pt x="70921" y="8699"/>
                    <a:pt x="70958" y="8658"/>
                  </a:cubicBezTo>
                  <a:lnTo>
                    <a:pt x="70869" y="8577"/>
                  </a:lnTo>
                  <a:cubicBezTo>
                    <a:pt x="70853" y="8597"/>
                    <a:pt x="70826" y="8606"/>
                    <a:pt x="70790" y="8606"/>
                  </a:cubicBezTo>
                  <a:cubicBezTo>
                    <a:pt x="70477" y="8606"/>
                    <a:pt x="69469" y="7915"/>
                    <a:pt x="68318" y="7123"/>
                  </a:cubicBezTo>
                  <a:cubicBezTo>
                    <a:pt x="65820" y="5410"/>
                    <a:pt x="62028" y="2814"/>
                    <a:pt x="58059" y="1779"/>
                  </a:cubicBezTo>
                  <a:cubicBezTo>
                    <a:pt x="57015" y="1512"/>
                    <a:pt x="56069" y="1378"/>
                    <a:pt x="55205" y="1378"/>
                  </a:cubicBezTo>
                  <a:cubicBezTo>
                    <a:pt x="54481" y="1378"/>
                    <a:pt x="53815" y="1472"/>
                    <a:pt x="53197" y="1663"/>
                  </a:cubicBezTo>
                  <a:cubicBezTo>
                    <a:pt x="51082" y="2315"/>
                    <a:pt x="49762" y="3769"/>
                    <a:pt x="48245" y="5446"/>
                  </a:cubicBezTo>
                  <a:cubicBezTo>
                    <a:pt x="47746" y="5990"/>
                    <a:pt x="47237" y="6561"/>
                    <a:pt x="46666" y="7132"/>
                  </a:cubicBezTo>
                  <a:cubicBezTo>
                    <a:pt x="46247" y="7551"/>
                    <a:pt x="45846" y="7980"/>
                    <a:pt x="45462" y="8381"/>
                  </a:cubicBezTo>
                  <a:cubicBezTo>
                    <a:pt x="43580" y="10370"/>
                    <a:pt x="41796" y="12244"/>
                    <a:pt x="38727" y="13207"/>
                  </a:cubicBezTo>
                  <a:cubicBezTo>
                    <a:pt x="38377" y="13318"/>
                    <a:pt x="38012" y="13368"/>
                    <a:pt x="37634" y="13368"/>
                  </a:cubicBezTo>
                  <a:cubicBezTo>
                    <a:pt x="35505" y="13368"/>
                    <a:pt x="32953" y="11754"/>
                    <a:pt x="30278" y="10049"/>
                  </a:cubicBezTo>
                  <a:cubicBezTo>
                    <a:pt x="29734" y="9710"/>
                    <a:pt x="29172" y="9353"/>
                    <a:pt x="28610" y="9005"/>
                  </a:cubicBezTo>
                  <a:cubicBezTo>
                    <a:pt x="25327" y="6980"/>
                    <a:pt x="21125" y="4259"/>
                    <a:pt x="18155" y="2225"/>
                  </a:cubicBezTo>
                  <a:cubicBezTo>
                    <a:pt x="15972" y="735"/>
                    <a:pt x="14309" y="0"/>
                    <a:pt x="1309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a:off x="3071048" y="2141433"/>
              <a:ext cx="6852419" cy="1225549"/>
            </a:xfrm>
            <a:custGeom>
              <a:rect b="b" l="l" r="r" t="t"/>
              <a:pathLst>
                <a:path extrusionOk="0" h="12699" w="71004">
                  <a:moveTo>
                    <a:pt x="13405" y="0"/>
                  </a:moveTo>
                  <a:cubicBezTo>
                    <a:pt x="13140" y="0"/>
                    <a:pt x="12895" y="31"/>
                    <a:pt x="12669" y="94"/>
                  </a:cubicBezTo>
                  <a:cubicBezTo>
                    <a:pt x="11839" y="317"/>
                    <a:pt x="10974" y="718"/>
                    <a:pt x="10082" y="1280"/>
                  </a:cubicBezTo>
                  <a:cubicBezTo>
                    <a:pt x="6067" y="3831"/>
                    <a:pt x="821" y="10121"/>
                    <a:pt x="1" y="11370"/>
                  </a:cubicBezTo>
                  <a:lnTo>
                    <a:pt x="99" y="11432"/>
                  </a:lnTo>
                  <a:cubicBezTo>
                    <a:pt x="920" y="10183"/>
                    <a:pt x="6147" y="3921"/>
                    <a:pt x="10144" y="1378"/>
                  </a:cubicBezTo>
                  <a:cubicBezTo>
                    <a:pt x="11027" y="825"/>
                    <a:pt x="11884" y="424"/>
                    <a:pt x="12704" y="209"/>
                  </a:cubicBezTo>
                  <a:cubicBezTo>
                    <a:pt x="12923" y="149"/>
                    <a:pt x="13159" y="119"/>
                    <a:pt x="13415" y="119"/>
                  </a:cubicBezTo>
                  <a:cubicBezTo>
                    <a:pt x="14603" y="119"/>
                    <a:pt x="16203" y="768"/>
                    <a:pt x="18280" y="2074"/>
                  </a:cubicBezTo>
                  <a:cubicBezTo>
                    <a:pt x="21153" y="3885"/>
                    <a:pt x="25417" y="6329"/>
                    <a:pt x="28816" y="8256"/>
                  </a:cubicBezTo>
                  <a:cubicBezTo>
                    <a:pt x="29681" y="8738"/>
                    <a:pt x="30520" y="9264"/>
                    <a:pt x="31340" y="9764"/>
                  </a:cubicBezTo>
                  <a:cubicBezTo>
                    <a:pt x="33865" y="11325"/>
                    <a:pt x="36086" y="12699"/>
                    <a:pt x="38031" y="12699"/>
                  </a:cubicBezTo>
                  <a:cubicBezTo>
                    <a:pt x="38326" y="12699"/>
                    <a:pt x="38611" y="12663"/>
                    <a:pt x="38896" y="12601"/>
                  </a:cubicBezTo>
                  <a:cubicBezTo>
                    <a:pt x="41956" y="11860"/>
                    <a:pt x="43785" y="10112"/>
                    <a:pt x="45712" y="8256"/>
                  </a:cubicBezTo>
                  <a:cubicBezTo>
                    <a:pt x="46078" y="7899"/>
                    <a:pt x="46462" y="7534"/>
                    <a:pt x="46863" y="7168"/>
                  </a:cubicBezTo>
                  <a:cubicBezTo>
                    <a:pt x="47612" y="6472"/>
                    <a:pt x="48255" y="5785"/>
                    <a:pt x="48870" y="5125"/>
                  </a:cubicBezTo>
                  <a:cubicBezTo>
                    <a:pt x="50244" y="3644"/>
                    <a:pt x="51431" y="2359"/>
                    <a:pt x="53286" y="1717"/>
                  </a:cubicBezTo>
                  <a:cubicBezTo>
                    <a:pt x="53947" y="1486"/>
                    <a:pt x="54672" y="1370"/>
                    <a:pt x="55472" y="1370"/>
                  </a:cubicBezTo>
                  <a:cubicBezTo>
                    <a:pt x="56249" y="1370"/>
                    <a:pt x="57096" y="1480"/>
                    <a:pt x="58023" y="1699"/>
                  </a:cubicBezTo>
                  <a:cubicBezTo>
                    <a:pt x="61859" y="2609"/>
                    <a:pt x="65553" y="5036"/>
                    <a:pt x="67997" y="6633"/>
                  </a:cubicBezTo>
                  <a:cubicBezTo>
                    <a:pt x="69404" y="7558"/>
                    <a:pt x="70349" y="8176"/>
                    <a:pt x="70794" y="8176"/>
                  </a:cubicBezTo>
                  <a:cubicBezTo>
                    <a:pt x="70885" y="8176"/>
                    <a:pt x="70955" y="8150"/>
                    <a:pt x="71003" y="8096"/>
                  </a:cubicBezTo>
                  <a:lnTo>
                    <a:pt x="70914" y="8015"/>
                  </a:lnTo>
                  <a:cubicBezTo>
                    <a:pt x="70886" y="8048"/>
                    <a:pt x="70843" y="8063"/>
                    <a:pt x="70784" y="8063"/>
                  </a:cubicBezTo>
                  <a:cubicBezTo>
                    <a:pt x="70392" y="8063"/>
                    <a:pt x="69341" y="7373"/>
                    <a:pt x="68059" y="6534"/>
                  </a:cubicBezTo>
                  <a:cubicBezTo>
                    <a:pt x="65606" y="4929"/>
                    <a:pt x="61913" y="2502"/>
                    <a:pt x="58050" y="1583"/>
                  </a:cubicBezTo>
                  <a:cubicBezTo>
                    <a:pt x="57114" y="1365"/>
                    <a:pt x="56260" y="1255"/>
                    <a:pt x="55475" y="1255"/>
                  </a:cubicBezTo>
                  <a:cubicBezTo>
                    <a:pt x="54659" y="1255"/>
                    <a:pt x="53919" y="1374"/>
                    <a:pt x="53242" y="1610"/>
                  </a:cubicBezTo>
                  <a:cubicBezTo>
                    <a:pt x="51368" y="2261"/>
                    <a:pt x="50173" y="3546"/>
                    <a:pt x="48781" y="5045"/>
                  </a:cubicBezTo>
                  <a:cubicBezTo>
                    <a:pt x="48165" y="5705"/>
                    <a:pt x="47532" y="6383"/>
                    <a:pt x="46783" y="7079"/>
                  </a:cubicBezTo>
                  <a:cubicBezTo>
                    <a:pt x="46381" y="7444"/>
                    <a:pt x="45998" y="7810"/>
                    <a:pt x="45632" y="8167"/>
                  </a:cubicBezTo>
                  <a:cubicBezTo>
                    <a:pt x="43634" y="10094"/>
                    <a:pt x="41903" y="11753"/>
                    <a:pt x="38870" y="12485"/>
                  </a:cubicBezTo>
                  <a:cubicBezTo>
                    <a:pt x="38598" y="12550"/>
                    <a:pt x="38319" y="12580"/>
                    <a:pt x="38033" y="12580"/>
                  </a:cubicBezTo>
                  <a:cubicBezTo>
                    <a:pt x="36125" y="12580"/>
                    <a:pt x="33909" y="11218"/>
                    <a:pt x="31403" y="9666"/>
                  </a:cubicBezTo>
                  <a:cubicBezTo>
                    <a:pt x="30582" y="9157"/>
                    <a:pt x="29735" y="8640"/>
                    <a:pt x="28878" y="8149"/>
                  </a:cubicBezTo>
                  <a:cubicBezTo>
                    <a:pt x="25479" y="6222"/>
                    <a:pt x="21215" y="3787"/>
                    <a:pt x="18351" y="1976"/>
                  </a:cubicBezTo>
                  <a:cubicBezTo>
                    <a:pt x="16249" y="657"/>
                    <a:pt x="14621" y="0"/>
                    <a:pt x="134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a:off x="3078865" y="2204645"/>
              <a:ext cx="6856665" cy="1150273"/>
            </a:xfrm>
            <a:custGeom>
              <a:rect b="b" l="l" r="r" t="t"/>
              <a:pathLst>
                <a:path extrusionOk="0" h="11919" w="71048">
                  <a:moveTo>
                    <a:pt x="13739" y="1"/>
                  </a:moveTo>
                  <a:cubicBezTo>
                    <a:pt x="13426" y="1"/>
                    <a:pt x="13137" y="39"/>
                    <a:pt x="12873" y="117"/>
                  </a:cubicBezTo>
                  <a:cubicBezTo>
                    <a:pt x="12043" y="357"/>
                    <a:pt x="11178" y="759"/>
                    <a:pt x="10295" y="1312"/>
                  </a:cubicBezTo>
                  <a:cubicBezTo>
                    <a:pt x="6164" y="3899"/>
                    <a:pt x="616" y="10242"/>
                    <a:pt x="0" y="10956"/>
                  </a:cubicBezTo>
                  <a:lnTo>
                    <a:pt x="89" y="11027"/>
                  </a:lnTo>
                  <a:cubicBezTo>
                    <a:pt x="705" y="10322"/>
                    <a:pt x="6245" y="3997"/>
                    <a:pt x="10357" y="1410"/>
                  </a:cubicBezTo>
                  <a:cubicBezTo>
                    <a:pt x="11232" y="866"/>
                    <a:pt x="12088" y="464"/>
                    <a:pt x="12909" y="232"/>
                  </a:cubicBezTo>
                  <a:cubicBezTo>
                    <a:pt x="13164" y="158"/>
                    <a:pt x="13444" y="120"/>
                    <a:pt x="13748" y="120"/>
                  </a:cubicBezTo>
                  <a:cubicBezTo>
                    <a:pt x="14933" y="120"/>
                    <a:pt x="16497" y="688"/>
                    <a:pt x="18484" y="1838"/>
                  </a:cubicBezTo>
                  <a:cubicBezTo>
                    <a:pt x="20617" y="3069"/>
                    <a:pt x="23605" y="4595"/>
                    <a:pt x="26496" y="6076"/>
                  </a:cubicBezTo>
                  <a:cubicBezTo>
                    <a:pt x="27397" y="6540"/>
                    <a:pt x="28271" y="6986"/>
                    <a:pt x="29083" y="7405"/>
                  </a:cubicBezTo>
                  <a:cubicBezTo>
                    <a:pt x="30198" y="7985"/>
                    <a:pt x="31277" y="8645"/>
                    <a:pt x="32321" y="9278"/>
                  </a:cubicBezTo>
                  <a:cubicBezTo>
                    <a:pt x="34632" y="10688"/>
                    <a:pt x="36648" y="11919"/>
                    <a:pt x="38441" y="11919"/>
                  </a:cubicBezTo>
                  <a:cubicBezTo>
                    <a:pt x="38637" y="11919"/>
                    <a:pt x="38833" y="11910"/>
                    <a:pt x="39021" y="11874"/>
                  </a:cubicBezTo>
                  <a:cubicBezTo>
                    <a:pt x="42081" y="11375"/>
                    <a:pt x="43874" y="9814"/>
                    <a:pt x="45952" y="8003"/>
                  </a:cubicBezTo>
                  <a:cubicBezTo>
                    <a:pt x="46282" y="7717"/>
                    <a:pt x="46621" y="7414"/>
                    <a:pt x="46978" y="7119"/>
                  </a:cubicBezTo>
                  <a:cubicBezTo>
                    <a:pt x="47915" y="6317"/>
                    <a:pt x="48655" y="5532"/>
                    <a:pt x="49378" y="4764"/>
                  </a:cubicBezTo>
                  <a:cubicBezTo>
                    <a:pt x="50627" y="3444"/>
                    <a:pt x="51697" y="2302"/>
                    <a:pt x="53330" y="1669"/>
                  </a:cubicBezTo>
                  <a:cubicBezTo>
                    <a:pt x="54054" y="1381"/>
                    <a:pt x="54836" y="1240"/>
                    <a:pt x="55713" y="1240"/>
                  </a:cubicBezTo>
                  <a:cubicBezTo>
                    <a:pt x="56413" y="1240"/>
                    <a:pt x="57174" y="1330"/>
                    <a:pt x="58014" y="1508"/>
                  </a:cubicBezTo>
                  <a:cubicBezTo>
                    <a:pt x="61760" y="2320"/>
                    <a:pt x="65373" y="4577"/>
                    <a:pt x="67764" y="6076"/>
                  </a:cubicBezTo>
                  <a:cubicBezTo>
                    <a:pt x="69257" y="7010"/>
                    <a:pt x="70267" y="7645"/>
                    <a:pt x="70775" y="7645"/>
                  </a:cubicBezTo>
                  <a:cubicBezTo>
                    <a:pt x="70893" y="7645"/>
                    <a:pt x="70984" y="7611"/>
                    <a:pt x="71047" y="7539"/>
                  </a:cubicBezTo>
                  <a:lnTo>
                    <a:pt x="70958" y="7458"/>
                  </a:lnTo>
                  <a:cubicBezTo>
                    <a:pt x="70916" y="7505"/>
                    <a:pt x="70853" y="7527"/>
                    <a:pt x="70769" y="7527"/>
                  </a:cubicBezTo>
                  <a:cubicBezTo>
                    <a:pt x="70296" y="7527"/>
                    <a:pt x="69184" y="6827"/>
                    <a:pt x="67827" y="5978"/>
                  </a:cubicBezTo>
                  <a:cubicBezTo>
                    <a:pt x="65427" y="4479"/>
                    <a:pt x="61805" y="2204"/>
                    <a:pt x="58040" y="1401"/>
                  </a:cubicBezTo>
                  <a:cubicBezTo>
                    <a:pt x="57186" y="1214"/>
                    <a:pt x="56412" y="1121"/>
                    <a:pt x="55699" y="1121"/>
                  </a:cubicBezTo>
                  <a:cubicBezTo>
                    <a:pt x="54811" y="1121"/>
                    <a:pt x="54018" y="1266"/>
                    <a:pt x="53285" y="1553"/>
                  </a:cubicBezTo>
                  <a:cubicBezTo>
                    <a:pt x="51635" y="2204"/>
                    <a:pt x="50547" y="3355"/>
                    <a:pt x="49289" y="4684"/>
                  </a:cubicBezTo>
                  <a:cubicBezTo>
                    <a:pt x="48575" y="5451"/>
                    <a:pt x="47835" y="6236"/>
                    <a:pt x="46898" y="7030"/>
                  </a:cubicBezTo>
                  <a:cubicBezTo>
                    <a:pt x="46541" y="7325"/>
                    <a:pt x="46202" y="7619"/>
                    <a:pt x="45872" y="7913"/>
                  </a:cubicBezTo>
                  <a:cubicBezTo>
                    <a:pt x="43811" y="9716"/>
                    <a:pt x="42027" y="11268"/>
                    <a:pt x="39003" y="11758"/>
                  </a:cubicBezTo>
                  <a:cubicBezTo>
                    <a:pt x="38817" y="11789"/>
                    <a:pt x="38628" y="11804"/>
                    <a:pt x="38435" y="11804"/>
                  </a:cubicBezTo>
                  <a:cubicBezTo>
                    <a:pt x="36683" y="11804"/>
                    <a:pt x="34675" y="10579"/>
                    <a:pt x="32383" y="9180"/>
                  </a:cubicBezTo>
                  <a:cubicBezTo>
                    <a:pt x="31340" y="8538"/>
                    <a:pt x="30260" y="7887"/>
                    <a:pt x="29136" y="7298"/>
                  </a:cubicBezTo>
                  <a:cubicBezTo>
                    <a:pt x="28324" y="6879"/>
                    <a:pt x="27450" y="6433"/>
                    <a:pt x="26549" y="5969"/>
                  </a:cubicBezTo>
                  <a:cubicBezTo>
                    <a:pt x="23659" y="4488"/>
                    <a:pt x="20670" y="2962"/>
                    <a:pt x="18538" y="1731"/>
                  </a:cubicBezTo>
                  <a:cubicBezTo>
                    <a:pt x="16533" y="576"/>
                    <a:pt x="14949" y="1"/>
                    <a:pt x="13739"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a:off x="3086585" y="2267567"/>
              <a:ext cx="6861008" cy="1077892"/>
            </a:xfrm>
            <a:custGeom>
              <a:rect b="b" l="l" r="r" t="t"/>
              <a:pathLst>
                <a:path extrusionOk="0" h="11169" w="71093">
                  <a:moveTo>
                    <a:pt x="14105" y="0"/>
                  </a:moveTo>
                  <a:cubicBezTo>
                    <a:pt x="13734" y="0"/>
                    <a:pt x="13396" y="48"/>
                    <a:pt x="13087" y="143"/>
                  </a:cubicBezTo>
                  <a:cubicBezTo>
                    <a:pt x="12258" y="401"/>
                    <a:pt x="11392" y="803"/>
                    <a:pt x="10518" y="1347"/>
                  </a:cubicBezTo>
                  <a:cubicBezTo>
                    <a:pt x="7423" y="3265"/>
                    <a:pt x="3381" y="7235"/>
                    <a:pt x="1214" y="9367"/>
                  </a:cubicBezTo>
                  <a:cubicBezTo>
                    <a:pt x="634" y="9938"/>
                    <a:pt x="214" y="10348"/>
                    <a:pt x="0" y="10544"/>
                  </a:cubicBezTo>
                  <a:lnTo>
                    <a:pt x="81" y="10634"/>
                  </a:lnTo>
                  <a:cubicBezTo>
                    <a:pt x="295" y="10437"/>
                    <a:pt x="714" y="10027"/>
                    <a:pt x="1294" y="9456"/>
                  </a:cubicBezTo>
                  <a:cubicBezTo>
                    <a:pt x="3462" y="7324"/>
                    <a:pt x="7494" y="3354"/>
                    <a:pt x="10581" y="1445"/>
                  </a:cubicBezTo>
                  <a:cubicBezTo>
                    <a:pt x="11446" y="910"/>
                    <a:pt x="12302" y="508"/>
                    <a:pt x="13123" y="258"/>
                  </a:cubicBezTo>
                  <a:cubicBezTo>
                    <a:pt x="13412" y="170"/>
                    <a:pt x="13734" y="125"/>
                    <a:pt x="14089" y="125"/>
                  </a:cubicBezTo>
                  <a:cubicBezTo>
                    <a:pt x="15268" y="125"/>
                    <a:pt x="16809" y="616"/>
                    <a:pt x="18681" y="1597"/>
                  </a:cubicBezTo>
                  <a:cubicBezTo>
                    <a:pt x="20501" y="2542"/>
                    <a:pt x="23088" y="3711"/>
                    <a:pt x="25586" y="4844"/>
                  </a:cubicBezTo>
                  <a:cubicBezTo>
                    <a:pt x="26924" y="5451"/>
                    <a:pt x="28191" y="6021"/>
                    <a:pt x="29351" y="6566"/>
                  </a:cubicBezTo>
                  <a:cubicBezTo>
                    <a:pt x="30698" y="7199"/>
                    <a:pt x="31964" y="7975"/>
                    <a:pt x="33187" y="8725"/>
                  </a:cubicBezTo>
                  <a:cubicBezTo>
                    <a:pt x="35319" y="10036"/>
                    <a:pt x="37183" y="11169"/>
                    <a:pt x="38851" y="11169"/>
                  </a:cubicBezTo>
                  <a:cubicBezTo>
                    <a:pt x="38950" y="11169"/>
                    <a:pt x="39048" y="11169"/>
                    <a:pt x="39146" y="11160"/>
                  </a:cubicBezTo>
                  <a:cubicBezTo>
                    <a:pt x="42233" y="10901"/>
                    <a:pt x="44026" y="9492"/>
                    <a:pt x="46292" y="7699"/>
                  </a:cubicBezTo>
                  <a:cubicBezTo>
                    <a:pt x="46550" y="7493"/>
                    <a:pt x="46818" y="7288"/>
                    <a:pt x="47086" y="7074"/>
                  </a:cubicBezTo>
                  <a:cubicBezTo>
                    <a:pt x="48219" y="6191"/>
                    <a:pt x="49093" y="5272"/>
                    <a:pt x="49860" y="4451"/>
                  </a:cubicBezTo>
                  <a:cubicBezTo>
                    <a:pt x="50984" y="3265"/>
                    <a:pt x="51948" y="2248"/>
                    <a:pt x="53384" y="1614"/>
                  </a:cubicBezTo>
                  <a:cubicBezTo>
                    <a:pt x="54145" y="1277"/>
                    <a:pt x="54981" y="1110"/>
                    <a:pt x="55936" y="1110"/>
                  </a:cubicBezTo>
                  <a:cubicBezTo>
                    <a:pt x="56569" y="1110"/>
                    <a:pt x="57254" y="1183"/>
                    <a:pt x="58005" y="1329"/>
                  </a:cubicBezTo>
                  <a:cubicBezTo>
                    <a:pt x="61672" y="2034"/>
                    <a:pt x="65070" y="4068"/>
                    <a:pt x="67559" y="5558"/>
                  </a:cubicBezTo>
                  <a:cubicBezTo>
                    <a:pt x="69072" y="6456"/>
                    <a:pt x="70173" y="7116"/>
                    <a:pt x="70755" y="7116"/>
                  </a:cubicBezTo>
                  <a:cubicBezTo>
                    <a:pt x="70900" y="7116"/>
                    <a:pt x="71013" y="7074"/>
                    <a:pt x="71092" y="6985"/>
                  </a:cubicBezTo>
                  <a:lnTo>
                    <a:pt x="71012" y="6914"/>
                  </a:lnTo>
                  <a:cubicBezTo>
                    <a:pt x="70955" y="6975"/>
                    <a:pt x="70870" y="7003"/>
                    <a:pt x="70759" y="7003"/>
                  </a:cubicBezTo>
                  <a:cubicBezTo>
                    <a:pt x="70210" y="7003"/>
                    <a:pt x="69040" y="6304"/>
                    <a:pt x="67622" y="5451"/>
                  </a:cubicBezTo>
                  <a:cubicBezTo>
                    <a:pt x="65124" y="3961"/>
                    <a:pt x="61716" y="1918"/>
                    <a:pt x="58032" y="1213"/>
                  </a:cubicBezTo>
                  <a:cubicBezTo>
                    <a:pt x="57275" y="1065"/>
                    <a:pt x="56585" y="990"/>
                    <a:pt x="55945" y="990"/>
                  </a:cubicBezTo>
                  <a:cubicBezTo>
                    <a:pt x="54971" y="990"/>
                    <a:pt x="54117" y="1163"/>
                    <a:pt x="53330" y="1507"/>
                  </a:cubicBezTo>
                  <a:cubicBezTo>
                    <a:pt x="51876" y="2150"/>
                    <a:pt x="50904" y="3176"/>
                    <a:pt x="49780" y="4371"/>
                  </a:cubicBezTo>
                  <a:cubicBezTo>
                    <a:pt x="48968" y="5227"/>
                    <a:pt x="48138" y="6102"/>
                    <a:pt x="47014" y="6976"/>
                  </a:cubicBezTo>
                  <a:cubicBezTo>
                    <a:pt x="46747" y="7190"/>
                    <a:pt x="46479" y="7404"/>
                    <a:pt x="46220" y="7600"/>
                  </a:cubicBezTo>
                  <a:cubicBezTo>
                    <a:pt x="43972" y="9385"/>
                    <a:pt x="42188" y="10785"/>
                    <a:pt x="39137" y="11044"/>
                  </a:cubicBezTo>
                  <a:cubicBezTo>
                    <a:pt x="39043" y="11052"/>
                    <a:pt x="38948" y="11056"/>
                    <a:pt x="38852" y="11056"/>
                  </a:cubicBezTo>
                  <a:cubicBezTo>
                    <a:pt x="37210" y="11056"/>
                    <a:pt x="35365" y="9925"/>
                    <a:pt x="33249" y="8626"/>
                  </a:cubicBezTo>
                  <a:cubicBezTo>
                    <a:pt x="32027" y="7868"/>
                    <a:pt x="30751" y="7092"/>
                    <a:pt x="29395" y="6459"/>
                  </a:cubicBezTo>
                  <a:cubicBezTo>
                    <a:pt x="28244" y="5914"/>
                    <a:pt x="26978" y="5343"/>
                    <a:pt x="25630" y="4737"/>
                  </a:cubicBezTo>
                  <a:cubicBezTo>
                    <a:pt x="23133" y="3604"/>
                    <a:pt x="20554" y="2444"/>
                    <a:pt x="18735" y="1490"/>
                  </a:cubicBezTo>
                  <a:cubicBezTo>
                    <a:pt x="16827" y="495"/>
                    <a:pt x="15300" y="0"/>
                    <a:pt x="1410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a:off x="3094306" y="2330297"/>
              <a:ext cx="6866123" cy="1008310"/>
            </a:xfrm>
            <a:custGeom>
              <a:rect b="b" l="l" r="r" t="t"/>
              <a:pathLst>
                <a:path extrusionOk="0" h="10448" w="71146">
                  <a:moveTo>
                    <a:pt x="14476" y="1"/>
                  </a:moveTo>
                  <a:cubicBezTo>
                    <a:pt x="14039" y="1"/>
                    <a:pt x="13644" y="57"/>
                    <a:pt x="13293" y="171"/>
                  </a:cubicBezTo>
                  <a:cubicBezTo>
                    <a:pt x="12463" y="438"/>
                    <a:pt x="11607" y="849"/>
                    <a:pt x="10733" y="1375"/>
                  </a:cubicBezTo>
                  <a:cubicBezTo>
                    <a:pt x="8128" y="2972"/>
                    <a:pt x="4657" y="6067"/>
                    <a:pt x="2365" y="8110"/>
                  </a:cubicBezTo>
                  <a:cubicBezTo>
                    <a:pt x="1250" y="9100"/>
                    <a:pt x="375" y="9885"/>
                    <a:pt x="1" y="10135"/>
                  </a:cubicBezTo>
                  <a:lnTo>
                    <a:pt x="63" y="10233"/>
                  </a:lnTo>
                  <a:cubicBezTo>
                    <a:pt x="447" y="9975"/>
                    <a:pt x="1330" y="9190"/>
                    <a:pt x="2445" y="8199"/>
                  </a:cubicBezTo>
                  <a:cubicBezTo>
                    <a:pt x="4738" y="6156"/>
                    <a:pt x="8199" y="3070"/>
                    <a:pt x="10795" y="1482"/>
                  </a:cubicBezTo>
                  <a:cubicBezTo>
                    <a:pt x="11660" y="956"/>
                    <a:pt x="12508" y="554"/>
                    <a:pt x="13329" y="286"/>
                  </a:cubicBezTo>
                  <a:cubicBezTo>
                    <a:pt x="13670" y="177"/>
                    <a:pt x="14053" y="122"/>
                    <a:pt x="14478" y="122"/>
                  </a:cubicBezTo>
                  <a:cubicBezTo>
                    <a:pt x="15641" y="122"/>
                    <a:pt x="17115" y="534"/>
                    <a:pt x="18886" y="1357"/>
                  </a:cubicBezTo>
                  <a:cubicBezTo>
                    <a:pt x="20546" y="2133"/>
                    <a:pt x="22946" y="3070"/>
                    <a:pt x="25265" y="3980"/>
                  </a:cubicBezTo>
                  <a:cubicBezTo>
                    <a:pt x="26755" y="4569"/>
                    <a:pt x="28307" y="5175"/>
                    <a:pt x="29618" y="5719"/>
                  </a:cubicBezTo>
                  <a:cubicBezTo>
                    <a:pt x="31171" y="6371"/>
                    <a:pt x="32589" y="7263"/>
                    <a:pt x="33963" y="8119"/>
                  </a:cubicBezTo>
                  <a:cubicBezTo>
                    <a:pt x="35961" y="9368"/>
                    <a:pt x="37683" y="10447"/>
                    <a:pt x="39271" y="10447"/>
                  </a:cubicBezTo>
                  <a:cubicBezTo>
                    <a:pt x="42438" y="10447"/>
                    <a:pt x="44258" y="9136"/>
                    <a:pt x="46783" y="7325"/>
                  </a:cubicBezTo>
                  <a:lnTo>
                    <a:pt x="47202" y="7031"/>
                  </a:lnTo>
                  <a:cubicBezTo>
                    <a:pt x="48531" y="6085"/>
                    <a:pt x="49477" y="5068"/>
                    <a:pt x="50315" y="4176"/>
                  </a:cubicBezTo>
                  <a:cubicBezTo>
                    <a:pt x="51314" y="3106"/>
                    <a:pt x="52171" y="2187"/>
                    <a:pt x="53429" y="1562"/>
                  </a:cubicBezTo>
                  <a:cubicBezTo>
                    <a:pt x="54240" y="1168"/>
                    <a:pt x="55134" y="974"/>
                    <a:pt x="56174" y="974"/>
                  </a:cubicBezTo>
                  <a:cubicBezTo>
                    <a:pt x="56736" y="974"/>
                    <a:pt x="57340" y="1030"/>
                    <a:pt x="57996" y="1143"/>
                  </a:cubicBezTo>
                  <a:cubicBezTo>
                    <a:pt x="61592" y="1758"/>
                    <a:pt x="64937" y="3659"/>
                    <a:pt x="67372" y="5059"/>
                  </a:cubicBezTo>
                  <a:cubicBezTo>
                    <a:pt x="68929" y="5946"/>
                    <a:pt x="70077" y="6603"/>
                    <a:pt x="70724" y="6603"/>
                  </a:cubicBezTo>
                  <a:cubicBezTo>
                    <a:pt x="70904" y="6603"/>
                    <a:pt x="71045" y="6552"/>
                    <a:pt x="71146" y="6442"/>
                  </a:cubicBezTo>
                  <a:lnTo>
                    <a:pt x="71057" y="6362"/>
                  </a:lnTo>
                  <a:cubicBezTo>
                    <a:pt x="70979" y="6447"/>
                    <a:pt x="70865" y="6486"/>
                    <a:pt x="70718" y="6486"/>
                  </a:cubicBezTo>
                  <a:cubicBezTo>
                    <a:pt x="70111" y="6486"/>
                    <a:pt x="68942" y="5814"/>
                    <a:pt x="67426" y="4952"/>
                  </a:cubicBezTo>
                  <a:cubicBezTo>
                    <a:pt x="64982" y="3552"/>
                    <a:pt x="61636" y="1642"/>
                    <a:pt x="58023" y="1027"/>
                  </a:cubicBezTo>
                  <a:cubicBezTo>
                    <a:pt x="57360" y="912"/>
                    <a:pt x="56748" y="854"/>
                    <a:pt x="56178" y="854"/>
                  </a:cubicBezTo>
                  <a:cubicBezTo>
                    <a:pt x="55115" y="854"/>
                    <a:pt x="54200" y="1054"/>
                    <a:pt x="53375" y="1455"/>
                  </a:cubicBezTo>
                  <a:cubicBezTo>
                    <a:pt x="52100" y="2089"/>
                    <a:pt x="51234" y="3016"/>
                    <a:pt x="50226" y="4096"/>
                  </a:cubicBezTo>
                  <a:cubicBezTo>
                    <a:pt x="49396" y="4988"/>
                    <a:pt x="48451" y="5996"/>
                    <a:pt x="47139" y="6933"/>
                  </a:cubicBezTo>
                  <a:lnTo>
                    <a:pt x="46720" y="7227"/>
                  </a:lnTo>
                  <a:cubicBezTo>
                    <a:pt x="44204" y="9029"/>
                    <a:pt x="42393" y="10323"/>
                    <a:pt x="39271" y="10323"/>
                  </a:cubicBezTo>
                  <a:cubicBezTo>
                    <a:pt x="37719" y="10323"/>
                    <a:pt x="36006" y="9261"/>
                    <a:pt x="34025" y="8021"/>
                  </a:cubicBezTo>
                  <a:cubicBezTo>
                    <a:pt x="32652" y="7156"/>
                    <a:pt x="31224" y="6264"/>
                    <a:pt x="29663" y="5612"/>
                  </a:cubicBezTo>
                  <a:cubicBezTo>
                    <a:pt x="28352" y="5068"/>
                    <a:pt x="26799" y="4462"/>
                    <a:pt x="25301" y="3873"/>
                  </a:cubicBezTo>
                  <a:cubicBezTo>
                    <a:pt x="22990" y="2963"/>
                    <a:pt x="20590" y="2026"/>
                    <a:pt x="18931" y="1250"/>
                  </a:cubicBezTo>
                  <a:cubicBezTo>
                    <a:pt x="17152" y="416"/>
                    <a:pt x="15659" y="1"/>
                    <a:pt x="14476"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a:off x="3102026" y="2391964"/>
              <a:ext cx="6870465" cy="949248"/>
            </a:xfrm>
            <a:custGeom>
              <a:rect b="b" l="l" r="r" t="t"/>
              <a:pathLst>
                <a:path extrusionOk="0" h="9836" w="71191">
                  <a:moveTo>
                    <a:pt x="14901" y="1"/>
                  </a:moveTo>
                  <a:cubicBezTo>
                    <a:pt x="14378" y="1"/>
                    <a:pt x="13910" y="70"/>
                    <a:pt x="13498" y="210"/>
                  </a:cubicBezTo>
                  <a:cubicBezTo>
                    <a:pt x="12669" y="495"/>
                    <a:pt x="11812" y="905"/>
                    <a:pt x="10947" y="1423"/>
                  </a:cubicBezTo>
                  <a:cubicBezTo>
                    <a:pt x="8717" y="2770"/>
                    <a:pt x="5800" y="5152"/>
                    <a:pt x="3462" y="7070"/>
                  </a:cubicBezTo>
                  <a:cubicBezTo>
                    <a:pt x="1821" y="8417"/>
                    <a:pt x="527" y="9469"/>
                    <a:pt x="1" y="9737"/>
                  </a:cubicBezTo>
                  <a:lnTo>
                    <a:pt x="54" y="9835"/>
                  </a:lnTo>
                  <a:cubicBezTo>
                    <a:pt x="590" y="9577"/>
                    <a:pt x="1892" y="8506"/>
                    <a:pt x="3534" y="7159"/>
                  </a:cubicBezTo>
                  <a:cubicBezTo>
                    <a:pt x="5871" y="5250"/>
                    <a:pt x="8779" y="2868"/>
                    <a:pt x="11009" y="1521"/>
                  </a:cubicBezTo>
                  <a:cubicBezTo>
                    <a:pt x="11866" y="1012"/>
                    <a:pt x="12713" y="602"/>
                    <a:pt x="13534" y="325"/>
                  </a:cubicBezTo>
                  <a:cubicBezTo>
                    <a:pt x="13938" y="187"/>
                    <a:pt x="14397" y="118"/>
                    <a:pt x="14908" y="118"/>
                  </a:cubicBezTo>
                  <a:cubicBezTo>
                    <a:pt x="16044" y="118"/>
                    <a:pt x="17441" y="458"/>
                    <a:pt x="19083" y="1128"/>
                  </a:cubicBezTo>
                  <a:cubicBezTo>
                    <a:pt x="20644" y="1771"/>
                    <a:pt x="22937" y="2529"/>
                    <a:pt x="25149" y="3269"/>
                  </a:cubicBezTo>
                  <a:cubicBezTo>
                    <a:pt x="26791" y="3814"/>
                    <a:pt x="28486" y="4376"/>
                    <a:pt x="29886" y="4893"/>
                  </a:cubicBezTo>
                  <a:cubicBezTo>
                    <a:pt x="31617" y="5526"/>
                    <a:pt x="33232" y="6570"/>
                    <a:pt x="34659" y="7489"/>
                  </a:cubicBezTo>
                  <a:cubicBezTo>
                    <a:pt x="36426" y="8631"/>
                    <a:pt x="37951" y="9612"/>
                    <a:pt x="39396" y="9737"/>
                  </a:cubicBezTo>
                  <a:cubicBezTo>
                    <a:pt x="39709" y="9764"/>
                    <a:pt x="40010" y="9777"/>
                    <a:pt x="40300" y="9777"/>
                  </a:cubicBezTo>
                  <a:cubicBezTo>
                    <a:pt x="43064" y="9777"/>
                    <a:pt x="44888" y="8589"/>
                    <a:pt x="47318" y="6998"/>
                  </a:cubicBezTo>
                  <a:cubicBezTo>
                    <a:pt x="48844" y="5999"/>
                    <a:pt x="49843" y="4902"/>
                    <a:pt x="50726" y="3938"/>
                  </a:cubicBezTo>
                  <a:cubicBezTo>
                    <a:pt x="51618" y="2966"/>
                    <a:pt x="52376" y="2128"/>
                    <a:pt x="53483" y="1530"/>
                  </a:cubicBezTo>
                  <a:cubicBezTo>
                    <a:pt x="54326" y="1065"/>
                    <a:pt x="55272" y="837"/>
                    <a:pt x="56400" y="837"/>
                  </a:cubicBezTo>
                  <a:cubicBezTo>
                    <a:pt x="56895" y="837"/>
                    <a:pt x="57425" y="881"/>
                    <a:pt x="57997" y="968"/>
                  </a:cubicBezTo>
                  <a:cubicBezTo>
                    <a:pt x="61520" y="1494"/>
                    <a:pt x="64803" y="3278"/>
                    <a:pt x="67203" y="4590"/>
                  </a:cubicBezTo>
                  <a:cubicBezTo>
                    <a:pt x="68798" y="5455"/>
                    <a:pt x="69982" y="6097"/>
                    <a:pt x="70682" y="6097"/>
                  </a:cubicBezTo>
                  <a:cubicBezTo>
                    <a:pt x="70898" y="6097"/>
                    <a:pt x="71069" y="6036"/>
                    <a:pt x="71191" y="5901"/>
                  </a:cubicBezTo>
                  <a:lnTo>
                    <a:pt x="71102" y="5821"/>
                  </a:lnTo>
                  <a:cubicBezTo>
                    <a:pt x="71003" y="5931"/>
                    <a:pt x="70860" y="5980"/>
                    <a:pt x="70675" y="5980"/>
                  </a:cubicBezTo>
                  <a:cubicBezTo>
                    <a:pt x="70005" y="5980"/>
                    <a:pt x="68796" y="5322"/>
                    <a:pt x="67257" y="4483"/>
                  </a:cubicBezTo>
                  <a:cubicBezTo>
                    <a:pt x="64857" y="3171"/>
                    <a:pt x="61565" y="1387"/>
                    <a:pt x="58014" y="852"/>
                  </a:cubicBezTo>
                  <a:cubicBezTo>
                    <a:pt x="57437" y="765"/>
                    <a:pt x="56900" y="721"/>
                    <a:pt x="56398" y="721"/>
                  </a:cubicBezTo>
                  <a:cubicBezTo>
                    <a:pt x="55250" y="721"/>
                    <a:pt x="54283" y="951"/>
                    <a:pt x="53420" y="1423"/>
                  </a:cubicBezTo>
                  <a:cubicBezTo>
                    <a:pt x="52305" y="2038"/>
                    <a:pt x="51493" y="2921"/>
                    <a:pt x="50637" y="3858"/>
                  </a:cubicBezTo>
                  <a:cubicBezTo>
                    <a:pt x="49762" y="4822"/>
                    <a:pt x="48763" y="5910"/>
                    <a:pt x="47256" y="6891"/>
                  </a:cubicBezTo>
                  <a:cubicBezTo>
                    <a:pt x="44837" y="8477"/>
                    <a:pt x="43026" y="9659"/>
                    <a:pt x="40288" y="9659"/>
                  </a:cubicBezTo>
                  <a:cubicBezTo>
                    <a:pt x="40007" y="9659"/>
                    <a:pt x="39716" y="9647"/>
                    <a:pt x="39414" y="9621"/>
                  </a:cubicBezTo>
                  <a:cubicBezTo>
                    <a:pt x="37987" y="9505"/>
                    <a:pt x="36470" y="8524"/>
                    <a:pt x="34722" y="7391"/>
                  </a:cubicBezTo>
                  <a:cubicBezTo>
                    <a:pt x="33294" y="6472"/>
                    <a:pt x="31671" y="5419"/>
                    <a:pt x="29922" y="4777"/>
                  </a:cubicBezTo>
                  <a:cubicBezTo>
                    <a:pt x="28521" y="4269"/>
                    <a:pt x="26826" y="3707"/>
                    <a:pt x="25185" y="3153"/>
                  </a:cubicBezTo>
                  <a:cubicBezTo>
                    <a:pt x="22973" y="2422"/>
                    <a:pt x="20680" y="1664"/>
                    <a:pt x="19128" y="1021"/>
                  </a:cubicBezTo>
                  <a:cubicBezTo>
                    <a:pt x="17470" y="340"/>
                    <a:pt x="16054" y="1"/>
                    <a:pt x="1490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a:off x="3109843" y="2452570"/>
              <a:ext cx="6874712" cy="912768"/>
            </a:xfrm>
            <a:custGeom>
              <a:rect b="b" l="l" r="r" t="t"/>
              <a:pathLst>
                <a:path extrusionOk="0" h="9458" w="71235">
                  <a:moveTo>
                    <a:pt x="15390" y="1"/>
                  </a:moveTo>
                  <a:cubicBezTo>
                    <a:pt x="14757" y="1"/>
                    <a:pt x="14194" y="90"/>
                    <a:pt x="13703" y="268"/>
                  </a:cubicBezTo>
                  <a:cubicBezTo>
                    <a:pt x="12882" y="563"/>
                    <a:pt x="12026" y="973"/>
                    <a:pt x="11169" y="1482"/>
                  </a:cubicBezTo>
                  <a:cubicBezTo>
                    <a:pt x="9251" y="2624"/>
                    <a:pt x="6753" y="4506"/>
                    <a:pt x="4559" y="6174"/>
                  </a:cubicBezTo>
                  <a:cubicBezTo>
                    <a:pt x="2480" y="7744"/>
                    <a:pt x="687" y="9100"/>
                    <a:pt x="0" y="9350"/>
                  </a:cubicBezTo>
                  <a:lnTo>
                    <a:pt x="45" y="9457"/>
                  </a:lnTo>
                  <a:cubicBezTo>
                    <a:pt x="741" y="9207"/>
                    <a:pt x="2543" y="7842"/>
                    <a:pt x="4630" y="6263"/>
                  </a:cubicBezTo>
                  <a:cubicBezTo>
                    <a:pt x="6825" y="4604"/>
                    <a:pt x="9314" y="2722"/>
                    <a:pt x="11232" y="1580"/>
                  </a:cubicBezTo>
                  <a:cubicBezTo>
                    <a:pt x="12079" y="1080"/>
                    <a:pt x="12927" y="670"/>
                    <a:pt x="13748" y="375"/>
                  </a:cubicBezTo>
                  <a:cubicBezTo>
                    <a:pt x="14222" y="204"/>
                    <a:pt x="14770" y="118"/>
                    <a:pt x="15387" y="118"/>
                  </a:cubicBezTo>
                  <a:cubicBezTo>
                    <a:pt x="16474" y="118"/>
                    <a:pt x="17776" y="385"/>
                    <a:pt x="19279" y="920"/>
                  </a:cubicBezTo>
                  <a:cubicBezTo>
                    <a:pt x="20759" y="1437"/>
                    <a:pt x="22883" y="2017"/>
                    <a:pt x="25131" y="2641"/>
                  </a:cubicBezTo>
                  <a:cubicBezTo>
                    <a:pt x="26888" y="3114"/>
                    <a:pt x="28690" y="3614"/>
                    <a:pt x="30153" y="4069"/>
                  </a:cubicBezTo>
                  <a:cubicBezTo>
                    <a:pt x="32053" y="4675"/>
                    <a:pt x="33766" y="5826"/>
                    <a:pt x="35283" y="6852"/>
                  </a:cubicBezTo>
                  <a:cubicBezTo>
                    <a:pt x="36782" y="7860"/>
                    <a:pt x="38200" y="8815"/>
                    <a:pt x="39520" y="9047"/>
                  </a:cubicBezTo>
                  <a:cubicBezTo>
                    <a:pt x="40123" y="9152"/>
                    <a:pt x="40683" y="9202"/>
                    <a:pt x="41213" y="9202"/>
                  </a:cubicBezTo>
                  <a:cubicBezTo>
                    <a:pt x="43503" y="9202"/>
                    <a:pt x="45239" y="8279"/>
                    <a:pt x="47433" y="6968"/>
                  </a:cubicBezTo>
                  <a:cubicBezTo>
                    <a:pt x="49146" y="5942"/>
                    <a:pt x="50190" y="4774"/>
                    <a:pt x="51109" y="3730"/>
                  </a:cubicBezTo>
                  <a:cubicBezTo>
                    <a:pt x="51858" y="2882"/>
                    <a:pt x="52572" y="2088"/>
                    <a:pt x="53526" y="1500"/>
                  </a:cubicBezTo>
                  <a:cubicBezTo>
                    <a:pt x="54410" y="965"/>
                    <a:pt x="55392" y="709"/>
                    <a:pt x="56607" y="709"/>
                  </a:cubicBezTo>
                  <a:cubicBezTo>
                    <a:pt x="57036" y="709"/>
                    <a:pt x="57494" y="741"/>
                    <a:pt x="57987" y="804"/>
                  </a:cubicBezTo>
                  <a:cubicBezTo>
                    <a:pt x="61457" y="1250"/>
                    <a:pt x="64687" y="2927"/>
                    <a:pt x="67042" y="4140"/>
                  </a:cubicBezTo>
                  <a:cubicBezTo>
                    <a:pt x="68615" y="4957"/>
                    <a:pt x="69862" y="5603"/>
                    <a:pt x="70631" y="5603"/>
                  </a:cubicBezTo>
                  <a:cubicBezTo>
                    <a:pt x="70887" y="5603"/>
                    <a:pt x="71090" y="5531"/>
                    <a:pt x="71235" y="5371"/>
                  </a:cubicBezTo>
                  <a:lnTo>
                    <a:pt x="71146" y="5291"/>
                  </a:lnTo>
                  <a:cubicBezTo>
                    <a:pt x="71023" y="5426"/>
                    <a:pt x="70847" y="5487"/>
                    <a:pt x="70622" y="5487"/>
                  </a:cubicBezTo>
                  <a:cubicBezTo>
                    <a:pt x="69896" y="5487"/>
                    <a:pt x="68662" y="4853"/>
                    <a:pt x="67095" y="4042"/>
                  </a:cubicBezTo>
                  <a:cubicBezTo>
                    <a:pt x="64731" y="2811"/>
                    <a:pt x="61502" y="1143"/>
                    <a:pt x="58005" y="688"/>
                  </a:cubicBezTo>
                  <a:cubicBezTo>
                    <a:pt x="57504" y="623"/>
                    <a:pt x="57039" y="590"/>
                    <a:pt x="56603" y="590"/>
                  </a:cubicBezTo>
                  <a:cubicBezTo>
                    <a:pt x="55369" y="590"/>
                    <a:pt x="54370" y="854"/>
                    <a:pt x="53473" y="1401"/>
                  </a:cubicBezTo>
                  <a:cubicBezTo>
                    <a:pt x="52492" y="1990"/>
                    <a:pt x="51778" y="2802"/>
                    <a:pt x="51020" y="3658"/>
                  </a:cubicBezTo>
                  <a:cubicBezTo>
                    <a:pt x="50110" y="4684"/>
                    <a:pt x="49075" y="5853"/>
                    <a:pt x="47371" y="6870"/>
                  </a:cubicBezTo>
                  <a:cubicBezTo>
                    <a:pt x="45198" y="8174"/>
                    <a:pt x="43478" y="9084"/>
                    <a:pt x="41217" y="9084"/>
                  </a:cubicBezTo>
                  <a:cubicBezTo>
                    <a:pt x="40694" y="9084"/>
                    <a:pt x="40141" y="9035"/>
                    <a:pt x="39547" y="8931"/>
                  </a:cubicBezTo>
                  <a:cubicBezTo>
                    <a:pt x="38245" y="8708"/>
                    <a:pt x="36835" y="7753"/>
                    <a:pt x="35345" y="6754"/>
                  </a:cubicBezTo>
                  <a:cubicBezTo>
                    <a:pt x="33829" y="5728"/>
                    <a:pt x="32107" y="4568"/>
                    <a:pt x="30189" y="3962"/>
                  </a:cubicBezTo>
                  <a:cubicBezTo>
                    <a:pt x="28726" y="3498"/>
                    <a:pt x="26915" y="3007"/>
                    <a:pt x="25166" y="2525"/>
                  </a:cubicBezTo>
                  <a:cubicBezTo>
                    <a:pt x="22918" y="1910"/>
                    <a:pt x="20795" y="1321"/>
                    <a:pt x="19323" y="804"/>
                  </a:cubicBezTo>
                  <a:cubicBezTo>
                    <a:pt x="17809" y="271"/>
                    <a:pt x="16494" y="1"/>
                    <a:pt x="15390"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a:off x="3117564" y="2511922"/>
              <a:ext cx="6879055" cy="877446"/>
            </a:xfrm>
            <a:custGeom>
              <a:rect b="b" l="l" r="r" t="t"/>
              <a:pathLst>
                <a:path extrusionOk="0" h="9092" w="71280">
                  <a:moveTo>
                    <a:pt x="15937" y="0"/>
                  </a:moveTo>
                  <a:cubicBezTo>
                    <a:pt x="15168" y="0"/>
                    <a:pt x="14490" y="111"/>
                    <a:pt x="13908" y="331"/>
                  </a:cubicBezTo>
                  <a:cubicBezTo>
                    <a:pt x="13088" y="644"/>
                    <a:pt x="12240" y="1054"/>
                    <a:pt x="11384" y="1554"/>
                  </a:cubicBezTo>
                  <a:cubicBezTo>
                    <a:pt x="9760" y="2499"/>
                    <a:pt x="7681" y="3962"/>
                    <a:pt x="5674" y="5381"/>
                  </a:cubicBezTo>
                  <a:cubicBezTo>
                    <a:pt x="3194" y="7120"/>
                    <a:pt x="857" y="8762"/>
                    <a:pt x="0" y="8976"/>
                  </a:cubicBezTo>
                  <a:lnTo>
                    <a:pt x="36" y="9092"/>
                  </a:lnTo>
                  <a:cubicBezTo>
                    <a:pt x="901" y="8878"/>
                    <a:pt x="3257" y="7218"/>
                    <a:pt x="5746" y="5470"/>
                  </a:cubicBezTo>
                  <a:cubicBezTo>
                    <a:pt x="7753" y="4060"/>
                    <a:pt x="9823" y="2597"/>
                    <a:pt x="11446" y="1652"/>
                  </a:cubicBezTo>
                  <a:cubicBezTo>
                    <a:pt x="12294" y="1152"/>
                    <a:pt x="13141" y="751"/>
                    <a:pt x="13953" y="438"/>
                  </a:cubicBezTo>
                  <a:cubicBezTo>
                    <a:pt x="14517" y="224"/>
                    <a:pt x="15175" y="117"/>
                    <a:pt x="15922" y="117"/>
                  </a:cubicBezTo>
                  <a:cubicBezTo>
                    <a:pt x="16946" y="117"/>
                    <a:pt x="18138" y="318"/>
                    <a:pt x="19484" y="715"/>
                  </a:cubicBezTo>
                  <a:cubicBezTo>
                    <a:pt x="20894" y="1134"/>
                    <a:pt x="22972" y="1580"/>
                    <a:pt x="25167" y="2053"/>
                  </a:cubicBezTo>
                  <a:cubicBezTo>
                    <a:pt x="27013" y="2455"/>
                    <a:pt x="28923" y="2874"/>
                    <a:pt x="30421" y="3266"/>
                  </a:cubicBezTo>
                  <a:cubicBezTo>
                    <a:pt x="32473" y="3811"/>
                    <a:pt x="34275" y="5086"/>
                    <a:pt x="35854" y="6210"/>
                  </a:cubicBezTo>
                  <a:cubicBezTo>
                    <a:pt x="37192" y="7156"/>
                    <a:pt x="38441" y="8039"/>
                    <a:pt x="39655" y="8369"/>
                  </a:cubicBezTo>
                  <a:cubicBezTo>
                    <a:pt x="40538" y="8605"/>
                    <a:pt x="41336" y="8716"/>
                    <a:pt x="42094" y="8716"/>
                  </a:cubicBezTo>
                  <a:cubicBezTo>
                    <a:pt x="43921" y="8716"/>
                    <a:pt x="45519" y="8070"/>
                    <a:pt x="47550" y="6960"/>
                  </a:cubicBezTo>
                  <a:cubicBezTo>
                    <a:pt x="49459" y="5916"/>
                    <a:pt x="50520" y="4667"/>
                    <a:pt x="51457" y="3570"/>
                  </a:cubicBezTo>
                  <a:cubicBezTo>
                    <a:pt x="52117" y="2785"/>
                    <a:pt x="52742" y="2053"/>
                    <a:pt x="53580" y="1482"/>
                  </a:cubicBezTo>
                  <a:cubicBezTo>
                    <a:pt x="54487" y="876"/>
                    <a:pt x="55513" y="585"/>
                    <a:pt x="56817" y="585"/>
                  </a:cubicBezTo>
                  <a:cubicBezTo>
                    <a:pt x="57181" y="585"/>
                    <a:pt x="57567" y="608"/>
                    <a:pt x="57978" y="653"/>
                  </a:cubicBezTo>
                  <a:cubicBezTo>
                    <a:pt x="61404" y="1027"/>
                    <a:pt x="64580" y="2588"/>
                    <a:pt x="66899" y="3730"/>
                  </a:cubicBezTo>
                  <a:cubicBezTo>
                    <a:pt x="68485" y="4507"/>
                    <a:pt x="69750" y="5130"/>
                    <a:pt x="70567" y="5130"/>
                  </a:cubicBezTo>
                  <a:cubicBezTo>
                    <a:pt x="70867" y="5130"/>
                    <a:pt x="71107" y="5046"/>
                    <a:pt x="71280" y="4854"/>
                  </a:cubicBezTo>
                  <a:lnTo>
                    <a:pt x="71190" y="4774"/>
                  </a:lnTo>
                  <a:cubicBezTo>
                    <a:pt x="71041" y="4942"/>
                    <a:pt x="70829" y="5016"/>
                    <a:pt x="70559" y="5016"/>
                  </a:cubicBezTo>
                  <a:cubicBezTo>
                    <a:pt x="69781" y="5016"/>
                    <a:pt x="68527" y="4398"/>
                    <a:pt x="66944" y="3623"/>
                  </a:cubicBezTo>
                  <a:cubicBezTo>
                    <a:pt x="64625" y="2481"/>
                    <a:pt x="61440" y="911"/>
                    <a:pt x="57996" y="537"/>
                  </a:cubicBezTo>
                  <a:cubicBezTo>
                    <a:pt x="57574" y="489"/>
                    <a:pt x="57178" y="466"/>
                    <a:pt x="56805" y="466"/>
                  </a:cubicBezTo>
                  <a:cubicBezTo>
                    <a:pt x="55480" y="466"/>
                    <a:pt x="54436" y="765"/>
                    <a:pt x="53518" y="1384"/>
                  </a:cubicBezTo>
                  <a:cubicBezTo>
                    <a:pt x="52661" y="1964"/>
                    <a:pt x="52028" y="2704"/>
                    <a:pt x="51368" y="3489"/>
                  </a:cubicBezTo>
                  <a:cubicBezTo>
                    <a:pt x="50440" y="4587"/>
                    <a:pt x="49387" y="5827"/>
                    <a:pt x="47487" y="6862"/>
                  </a:cubicBezTo>
                  <a:cubicBezTo>
                    <a:pt x="45480" y="7954"/>
                    <a:pt x="43901" y="8595"/>
                    <a:pt x="42090" y="8595"/>
                  </a:cubicBezTo>
                  <a:cubicBezTo>
                    <a:pt x="41342" y="8595"/>
                    <a:pt x="40555" y="8485"/>
                    <a:pt x="39681" y="8253"/>
                  </a:cubicBezTo>
                  <a:cubicBezTo>
                    <a:pt x="38495" y="7932"/>
                    <a:pt x="37246" y="7049"/>
                    <a:pt x="35926" y="6112"/>
                  </a:cubicBezTo>
                  <a:cubicBezTo>
                    <a:pt x="34329" y="4979"/>
                    <a:pt x="32527" y="3704"/>
                    <a:pt x="30448" y="3150"/>
                  </a:cubicBezTo>
                  <a:cubicBezTo>
                    <a:pt x="28949" y="2758"/>
                    <a:pt x="27040" y="2339"/>
                    <a:pt x="25194" y="1946"/>
                  </a:cubicBezTo>
                  <a:cubicBezTo>
                    <a:pt x="22999" y="1464"/>
                    <a:pt x="20929" y="1018"/>
                    <a:pt x="19520" y="599"/>
                  </a:cubicBezTo>
                  <a:cubicBezTo>
                    <a:pt x="18169" y="200"/>
                    <a:pt x="16971" y="0"/>
                    <a:pt x="15937"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a:off x="3125284" y="2569247"/>
              <a:ext cx="6883397" cy="844248"/>
            </a:xfrm>
            <a:custGeom>
              <a:rect b="b" l="l" r="r" t="t"/>
              <a:pathLst>
                <a:path extrusionOk="0" h="8748" w="71325">
                  <a:moveTo>
                    <a:pt x="16564" y="1"/>
                  </a:moveTo>
                  <a:cubicBezTo>
                    <a:pt x="15630" y="1"/>
                    <a:pt x="14814" y="139"/>
                    <a:pt x="14123" y="415"/>
                  </a:cubicBezTo>
                  <a:cubicBezTo>
                    <a:pt x="13302" y="737"/>
                    <a:pt x="12455" y="1147"/>
                    <a:pt x="11607" y="1647"/>
                  </a:cubicBezTo>
                  <a:cubicBezTo>
                    <a:pt x="10260" y="2414"/>
                    <a:pt x="8520" y="3556"/>
                    <a:pt x="6843" y="4662"/>
                  </a:cubicBezTo>
                  <a:cubicBezTo>
                    <a:pt x="3988" y="6535"/>
                    <a:pt x="1045" y="8471"/>
                    <a:pt x="1" y="8623"/>
                  </a:cubicBezTo>
                  <a:lnTo>
                    <a:pt x="19" y="8748"/>
                  </a:lnTo>
                  <a:cubicBezTo>
                    <a:pt x="1089" y="8578"/>
                    <a:pt x="3908" y="6723"/>
                    <a:pt x="6906" y="4760"/>
                  </a:cubicBezTo>
                  <a:cubicBezTo>
                    <a:pt x="8583" y="3654"/>
                    <a:pt x="10322" y="2512"/>
                    <a:pt x="11661" y="1745"/>
                  </a:cubicBezTo>
                  <a:cubicBezTo>
                    <a:pt x="12508" y="1254"/>
                    <a:pt x="13356" y="844"/>
                    <a:pt x="14158" y="522"/>
                  </a:cubicBezTo>
                  <a:cubicBezTo>
                    <a:pt x="14838" y="256"/>
                    <a:pt x="15642" y="122"/>
                    <a:pt x="16560" y="122"/>
                  </a:cubicBezTo>
                  <a:cubicBezTo>
                    <a:pt x="17486" y="122"/>
                    <a:pt x="18529" y="258"/>
                    <a:pt x="19681" y="531"/>
                  </a:cubicBezTo>
                  <a:cubicBezTo>
                    <a:pt x="21037" y="853"/>
                    <a:pt x="23071" y="1183"/>
                    <a:pt x="25229" y="1522"/>
                  </a:cubicBezTo>
                  <a:cubicBezTo>
                    <a:pt x="27156" y="1834"/>
                    <a:pt x="29155" y="2155"/>
                    <a:pt x="30689" y="2485"/>
                  </a:cubicBezTo>
                  <a:cubicBezTo>
                    <a:pt x="32884" y="2949"/>
                    <a:pt x="34748" y="4350"/>
                    <a:pt x="36390" y="5581"/>
                  </a:cubicBezTo>
                  <a:cubicBezTo>
                    <a:pt x="37567" y="6473"/>
                    <a:pt x="38682" y="7302"/>
                    <a:pt x="39780" y="7704"/>
                  </a:cubicBezTo>
                  <a:cubicBezTo>
                    <a:pt x="40913" y="8117"/>
                    <a:pt x="41916" y="8329"/>
                    <a:pt x="42920" y="8329"/>
                  </a:cubicBezTo>
                  <a:cubicBezTo>
                    <a:pt x="44366" y="8329"/>
                    <a:pt x="45814" y="7889"/>
                    <a:pt x="47657" y="6972"/>
                  </a:cubicBezTo>
                  <a:cubicBezTo>
                    <a:pt x="49771" y="5929"/>
                    <a:pt x="50833" y="4608"/>
                    <a:pt x="51770" y="3440"/>
                  </a:cubicBezTo>
                  <a:cubicBezTo>
                    <a:pt x="52349" y="2717"/>
                    <a:pt x="52903" y="2039"/>
                    <a:pt x="53634" y="1495"/>
                  </a:cubicBezTo>
                  <a:cubicBezTo>
                    <a:pt x="54552" y="805"/>
                    <a:pt x="55620" y="477"/>
                    <a:pt x="57019" y="477"/>
                  </a:cubicBezTo>
                  <a:cubicBezTo>
                    <a:pt x="57320" y="477"/>
                    <a:pt x="57636" y="492"/>
                    <a:pt x="57970" y="522"/>
                  </a:cubicBezTo>
                  <a:cubicBezTo>
                    <a:pt x="61351" y="826"/>
                    <a:pt x="64348" y="2226"/>
                    <a:pt x="66757" y="3341"/>
                  </a:cubicBezTo>
                  <a:cubicBezTo>
                    <a:pt x="68357" y="4084"/>
                    <a:pt x="69637" y="4683"/>
                    <a:pt x="70495" y="4683"/>
                  </a:cubicBezTo>
                  <a:cubicBezTo>
                    <a:pt x="70843" y="4683"/>
                    <a:pt x="71121" y="4585"/>
                    <a:pt x="71325" y="4358"/>
                  </a:cubicBezTo>
                  <a:lnTo>
                    <a:pt x="71235" y="4278"/>
                  </a:lnTo>
                  <a:cubicBezTo>
                    <a:pt x="71057" y="4479"/>
                    <a:pt x="70805" y="4567"/>
                    <a:pt x="70487" y="4567"/>
                  </a:cubicBezTo>
                  <a:cubicBezTo>
                    <a:pt x="69663" y="4567"/>
                    <a:pt x="68395" y="3975"/>
                    <a:pt x="66810" y="3234"/>
                  </a:cubicBezTo>
                  <a:cubicBezTo>
                    <a:pt x="64393" y="2110"/>
                    <a:pt x="61386" y="710"/>
                    <a:pt x="57988" y="406"/>
                  </a:cubicBezTo>
                  <a:cubicBezTo>
                    <a:pt x="57649" y="377"/>
                    <a:pt x="57327" y="361"/>
                    <a:pt x="57021" y="361"/>
                  </a:cubicBezTo>
                  <a:cubicBezTo>
                    <a:pt x="55594" y="361"/>
                    <a:pt x="54503" y="692"/>
                    <a:pt x="53563" y="1397"/>
                  </a:cubicBezTo>
                  <a:cubicBezTo>
                    <a:pt x="52813" y="1959"/>
                    <a:pt x="52260" y="2637"/>
                    <a:pt x="51680" y="3368"/>
                  </a:cubicBezTo>
                  <a:cubicBezTo>
                    <a:pt x="50753" y="4528"/>
                    <a:pt x="49691" y="5830"/>
                    <a:pt x="47603" y="6865"/>
                  </a:cubicBezTo>
                  <a:cubicBezTo>
                    <a:pt x="45778" y="7773"/>
                    <a:pt x="44345" y="8209"/>
                    <a:pt x="42912" y="8209"/>
                  </a:cubicBezTo>
                  <a:cubicBezTo>
                    <a:pt x="41923" y="8209"/>
                    <a:pt x="40934" y="8001"/>
                    <a:pt x="39815" y="7597"/>
                  </a:cubicBezTo>
                  <a:cubicBezTo>
                    <a:pt x="38736" y="7204"/>
                    <a:pt x="37630" y="6366"/>
                    <a:pt x="36461" y="5491"/>
                  </a:cubicBezTo>
                  <a:cubicBezTo>
                    <a:pt x="34811" y="4243"/>
                    <a:pt x="32937" y="2833"/>
                    <a:pt x="30707" y="2369"/>
                  </a:cubicBezTo>
                  <a:cubicBezTo>
                    <a:pt x="29173" y="2039"/>
                    <a:pt x="27183" y="1718"/>
                    <a:pt x="25247" y="1406"/>
                  </a:cubicBezTo>
                  <a:cubicBezTo>
                    <a:pt x="23097" y="1058"/>
                    <a:pt x="21063" y="737"/>
                    <a:pt x="19707" y="415"/>
                  </a:cubicBezTo>
                  <a:cubicBezTo>
                    <a:pt x="18548" y="139"/>
                    <a:pt x="17497" y="1"/>
                    <a:pt x="1656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a:off x="3133101" y="2625124"/>
              <a:ext cx="6887644" cy="811628"/>
            </a:xfrm>
            <a:custGeom>
              <a:rect b="b" l="l" r="r" t="t"/>
              <a:pathLst>
                <a:path extrusionOk="0" h="8410" w="71369">
                  <a:moveTo>
                    <a:pt x="17303" y="0"/>
                  </a:moveTo>
                  <a:cubicBezTo>
                    <a:pt x="16155" y="0"/>
                    <a:pt x="15160" y="172"/>
                    <a:pt x="14327" y="514"/>
                  </a:cubicBezTo>
                  <a:cubicBezTo>
                    <a:pt x="13507" y="853"/>
                    <a:pt x="12686" y="1255"/>
                    <a:pt x="11820" y="1746"/>
                  </a:cubicBezTo>
                  <a:cubicBezTo>
                    <a:pt x="10768" y="2343"/>
                    <a:pt x="9456" y="3155"/>
                    <a:pt x="8074" y="4003"/>
                  </a:cubicBezTo>
                  <a:cubicBezTo>
                    <a:pt x="4880" y="5974"/>
                    <a:pt x="1258" y="8204"/>
                    <a:pt x="0" y="8294"/>
                  </a:cubicBezTo>
                  <a:lnTo>
                    <a:pt x="9" y="8409"/>
                  </a:lnTo>
                  <a:cubicBezTo>
                    <a:pt x="1294" y="8320"/>
                    <a:pt x="4933" y="6081"/>
                    <a:pt x="8136" y="4101"/>
                  </a:cubicBezTo>
                  <a:cubicBezTo>
                    <a:pt x="9519" y="3253"/>
                    <a:pt x="10821" y="2450"/>
                    <a:pt x="11883" y="1853"/>
                  </a:cubicBezTo>
                  <a:cubicBezTo>
                    <a:pt x="12739" y="1362"/>
                    <a:pt x="13560" y="960"/>
                    <a:pt x="14372" y="621"/>
                  </a:cubicBezTo>
                  <a:cubicBezTo>
                    <a:pt x="15179" y="289"/>
                    <a:pt x="16175" y="122"/>
                    <a:pt x="17318" y="122"/>
                  </a:cubicBezTo>
                  <a:cubicBezTo>
                    <a:pt x="18109" y="122"/>
                    <a:pt x="18969" y="202"/>
                    <a:pt x="19885" y="363"/>
                  </a:cubicBezTo>
                  <a:cubicBezTo>
                    <a:pt x="21179" y="595"/>
                    <a:pt x="23177" y="800"/>
                    <a:pt x="25291" y="1032"/>
                  </a:cubicBezTo>
                  <a:cubicBezTo>
                    <a:pt x="27307" y="1246"/>
                    <a:pt x="29395" y="1460"/>
                    <a:pt x="30956" y="1710"/>
                  </a:cubicBezTo>
                  <a:cubicBezTo>
                    <a:pt x="33284" y="2085"/>
                    <a:pt x="35202" y="3619"/>
                    <a:pt x="36889" y="4975"/>
                  </a:cubicBezTo>
                  <a:cubicBezTo>
                    <a:pt x="37932" y="5805"/>
                    <a:pt x="38914" y="6599"/>
                    <a:pt x="39904" y="7053"/>
                  </a:cubicBezTo>
                  <a:cubicBezTo>
                    <a:pt x="41290" y="7700"/>
                    <a:pt x="42494" y="8024"/>
                    <a:pt x="43718" y="8024"/>
                  </a:cubicBezTo>
                  <a:cubicBezTo>
                    <a:pt x="44975" y="8024"/>
                    <a:pt x="46253" y="7683"/>
                    <a:pt x="47772" y="7000"/>
                  </a:cubicBezTo>
                  <a:cubicBezTo>
                    <a:pt x="50074" y="5965"/>
                    <a:pt x="51127" y="4573"/>
                    <a:pt x="52054" y="3351"/>
                  </a:cubicBezTo>
                  <a:cubicBezTo>
                    <a:pt x="52563" y="2682"/>
                    <a:pt x="53045" y="2040"/>
                    <a:pt x="53678" y="1514"/>
                  </a:cubicBezTo>
                  <a:cubicBezTo>
                    <a:pt x="54614" y="740"/>
                    <a:pt x="55731" y="382"/>
                    <a:pt x="57244" y="382"/>
                  </a:cubicBezTo>
                  <a:cubicBezTo>
                    <a:pt x="57476" y="382"/>
                    <a:pt x="57718" y="391"/>
                    <a:pt x="57969" y="407"/>
                  </a:cubicBezTo>
                  <a:cubicBezTo>
                    <a:pt x="61305" y="639"/>
                    <a:pt x="64258" y="1942"/>
                    <a:pt x="66631" y="2986"/>
                  </a:cubicBezTo>
                  <a:cubicBezTo>
                    <a:pt x="68222" y="3689"/>
                    <a:pt x="69511" y="4255"/>
                    <a:pt x="70408" y="4255"/>
                  </a:cubicBezTo>
                  <a:cubicBezTo>
                    <a:pt x="70809" y="4255"/>
                    <a:pt x="71132" y="4142"/>
                    <a:pt x="71368" y="3878"/>
                  </a:cubicBezTo>
                  <a:lnTo>
                    <a:pt x="71279" y="3797"/>
                  </a:lnTo>
                  <a:cubicBezTo>
                    <a:pt x="71068" y="4035"/>
                    <a:pt x="70773" y="4138"/>
                    <a:pt x="70403" y="4138"/>
                  </a:cubicBezTo>
                  <a:cubicBezTo>
                    <a:pt x="69539" y="4138"/>
                    <a:pt x="68263" y="3578"/>
                    <a:pt x="66676" y="2878"/>
                  </a:cubicBezTo>
                  <a:cubicBezTo>
                    <a:pt x="64294" y="1835"/>
                    <a:pt x="61332" y="523"/>
                    <a:pt x="57978" y="291"/>
                  </a:cubicBezTo>
                  <a:cubicBezTo>
                    <a:pt x="57715" y="273"/>
                    <a:pt x="57463" y="264"/>
                    <a:pt x="57220" y="264"/>
                  </a:cubicBezTo>
                  <a:cubicBezTo>
                    <a:pt x="55695" y="264"/>
                    <a:pt x="54561" y="632"/>
                    <a:pt x="53607" y="1424"/>
                  </a:cubicBezTo>
                  <a:cubicBezTo>
                    <a:pt x="52955" y="1960"/>
                    <a:pt x="52474" y="2602"/>
                    <a:pt x="51956" y="3280"/>
                  </a:cubicBezTo>
                  <a:cubicBezTo>
                    <a:pt x="51037" y="4493"/>
                    <a:pt x="50003" y="5867"/>
                    <a:pt x="47728" y="6893"/>
                  </a:cubicBezTo>
                  <a:cubicBezTo>
                    <a:pt x="46227" y="7567"/>
                    <a:pt x="44964" y="7903"/>
                    <a:pt x="43722" y="7903"/>
                  </a:cubicBezTo>
                  <a:cubicBezTo>
                    <a:pt x="42514" y="7903"/>
                    <a:pt x="41326" y="7584"/>
                    <a:pt x="39957" y="6946"/>
                  </a:cubicBezTo>
                  <a:cubicBezTo>
                    <a:pt x="38976" y="6500"/>
                    <a:pt x="37995" y="5715"/>
                    <a:pt x="36960" y="4877"/>
                  </a:cubicBezTo>
                  <a:cubicBezTo>
                    <a:pt x="35265" y="3512"/>
                    <a:pt x="33338" y="1969"/>
                    <a:pt x="30974" y="1594"/>
                  </a:cubicBezTo>
                  <a:cubicBezTo>
                    <a:pt x="29404" y="1344"/>
                    <a:pt x="27316" y="1121"/>
                    <a:pt x="25300" y="907"/>
                  </a:cubicBezTo>
                  <a:cubicBezTo>
                    <a:pt x="23195" y="684"/>
                    <a:pt x="21196" y="479"/>
                    <a:pt x="19903" y="247"/>
                  </a:cubicBezTo>
                  <a:cubicBezTo>
                    <a:pt x="18965" y="83"/>
                    <a:pt x="18097" y="0"/>
                    <a:pt x="1730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a:off x="3140822" y="2677527"/>
              <a:ext cx="6891987" cy="783351"/>
            </a:xfrm>
            <a:custGeom>
              <a:rect b="b" l="l" r="r" t="t"/>
              <a:pathLst>
                <a:path extrusionOk="0" h="8117" w="71414">
                  <a:moveTo>
                    <a:pt x="18227" y="1"/>
                  </a:moveTo>
                  <a:cubicBezTo>
                    <a:pt x="16790" y="1"/>
                    <a:pt x="15536" y="220"/>
                    <a:pt x="14533" y="649"/>
                  </a:cubicBezTo>
                  <a:cubicBezTo>
                    <a:pt x="13730" y="997"/>
                    <a:pt x="12909" y="1399"/>
                    <a:pt x="12035" y="1889"/>
                  </a:cubicBezTo>
                  <a:cubicBezTo>
                    <a:pt x="11285" y="2309"/>
                    <a:pt x="10384" y="2835"/>
                    <a:pt x="9421" y="3388"/>
                  </a:cubicBezTo>
                  <a:cubicBezTo>
                    <a:pt x="5897" y="5440"/>
                    <a:pt x="1508" y="7991"/>
                    <a:pt x="9" y="7991"/>
                  </a:cubicBezTo>
                  <a:lnTo>
                    <a:pt x="0" y="7991"/>
                  </a:lnTo>
                  <a:lnTo>
                    <a:pt x="0" y="8116"/>
                  </a:lnTo>
                  <a:lnTo>
                    <a:pt x="9" y="8116"/>
                  </a:lnTo>
                  <a:cubicBezTo>
                    <a:pt x="1535" y="8116"/>
                    <a:pt x="5942" y="5547"/>
                    <a:pt x="9483" y="3495"/>
                  </a:cubicBezTo>
                  <a:cubicBezTo>
                    <a:pt x="10438" y="2933"/>
                    <a:pt x="11348" y="2416"/>
                    <a:pt x="12097" y="1996"/>
                  </a:cubicBezTo>
                  <a:cubicBezTo>
                    <a:pt x="12972" y="1506"/>
                    <a:pt x="13783" y="1104"/>
                    <a:pt x="14577" y="765"/>
                  </a:cubicBezTo>
                  <a:cubicBezTo>
                    <a:pt x="15568" y="336"/>
                    <a:pt x="16809" y="117"/>
                    <a:pt x="18230" y="117"/>
                  </a:cubicBezTo>
                  <a:cubicBezTo>
                    <a:pt x="18818" y="117"/>
                    <a:pt x="19437" y="154"/>
                    <a:pt x="20082" y="230"/>
                  </a:cubicBezTo>
                  <a:cubicBezTo>
                    <a:pt x="21322" y="373"/>
                    <a:pt x="23275" y="480"/>
                    <a:pt x="25345" y="587"/>
                  </a:cubicBezTo>
                  <a:cubicBezTo>
                    <a:pt x="27450" y="694"/>
                    <a:pt x="29627" y="810"/>
                    <a:pt x="31224" y="979"/>
                  </a:cubicBezTo>
                  <a:cubicBezTo>
                    <a:pt x="33686" y="1238"/>
                    <a:pt x="35640" y="2915"/>
                    <a:pt x="37362" y="4405"/>
                  </a:cubicBezTo>
                  <a:cubicBezTo>
                    <a:pt x="38281" y="5190"/>
                    <a:pt x="39146" y="5940"/>
                    <a:pt x="40029" y="6448"/>
                  </a:cubicBezTo>
                  <a:cubicBezTo>
                    <a:pt x="41488" y="7280"/>
                    <a:pt x="42855" y="7821"/>
                    <a:pt x="44437" y="7821"/>
                  </a:cubicBezTo>
                  <a:cubicBezTo>
                    <a:pt x="45468" y="7821"/>
                    <a:pt x="46590" y="7591"/>
                    <a:pt x="47889" y="7064"/>
                  </a:cubicBezTo>
                  <a:cubicBezTo>
                    <a:pt x="50377" y="6056"/>
                    <a:pt x="51403" y="4592"/>
                    <a:pt x="52304" y="3308"/>
                  </a:cubicBezTo>
                  <a:cubicBezTo>
                    <a:pt x="52750" y="2683"/>
                    <a:pt x="53170" y="2086"/>
                    <a:pt x="53732" y="1568"/>
                  </a:cubicBezTo>
                  <a:cubicBezTo>
                    <a:pt x="54683" y="698"/>
                    <a:pt x="55801" y="315"/>
                    <a:pt x="57423" y="315"/>
                  </a:cubicBezTo>
                  <a:cubicBezTo>
                    <a:pt x="57596" y="315"/>
                    <a:pt x="57775" y="320"/>
                    <a:pt x="57960" y="328"/>
                  </a:cubicBezTo>
                  <a:cubicBezTo>
                    <a:pt x="61261" y="498"/>
                    <a:pt x="64169" y="1702"/>
                    <a:pt x="66507" y="2674"/>
                  </a:cubicBezTo>
                  <a:cubicBezTo>
                    <a:pt x="68093" y="3333"/>
                    <a:pt x="69386" y="3867"/>
                    <a:pt x="70315" y="3867"/>
                  </a:cubicBezTo>
                  <a:cubicBezTo>
                    <a:pt x="70771" y="3867"/>
                    <a:pt x="71140" y="3738"/>
                    <a:pt x="71413" y="3433"/>
                  </a:cubicBezTo>
                  <a:lnTo>
                    <a:pt x="71324" y="3361"/>
                  </a:lnTo>
                  <a:cubicBezTo>
                    <a:pt x="71076" y="3638"/>
                    <a:pt x="70736" y="3755"/>
                    <a:pt x="70313" y="3755"/>
                  </a:cubicBezTo>
                  <a:cubicBezTo>
                    <a:pt x="69411" y="3755"/>
                    <a:pt x="68130" y="3223"/>
                    <a:pt x="66551" y="2567"/>
                  </a:cubicBezTo>
                  <a:cubicBezTo>
                    <a:pt x="64205" y="1595"/>
                    <a:pt x="61288" y="382"/>
                    <a:pt x="57960" y="212"/>
                  </a:cubicBezTo>
                  <a:cubicBezTo>
                    <a:pt x="57765" y="202"/>
                    <a:pt x="57576" y="197"/>
                    <a:pt x="57393" y="197"/>
                  </a:cubicBezTo>
                  <a:cubicBezTo>
                    <a:pt x="55759" y="197"/>
                    <a:pt x="54622" y="597"/>
                    <a:pt x="53652" y="1488"/>
                  </a:cubicBezTo>
                  <a:cubicBezTo>
                    <a:pt x="53081" y="2005"/>
                    <a:pt x="52661" y="2603"/>
                    <a:pt x="52206" y="3245"/>
                  </a:cubicBezTo>
                  <a:cubicBezTo>
                    <a:pt x="51270" y="4575"/>
                    <a:pt x="50297" y="5957"/>
                    <a:pt x="47844" y="6957"/>
                  </a:cubicBezTo>
                  <a:cubicBezTo>
                    <a:pt x="46549" y="7484"/>
                    <a:pt x="45444" y="7715"/>
                    <a:pt x="44431" y="7715"/>
                  </a:cubicBezTo>
                  <a:cubicBezTo>
                    <a:pt x="42890" y="7715"/>
                    <a:pt x="41561" y="7181"/>
                    <a:pt x="40092" y="6341"/>
                  </a:cubicBezTo>
                  <a:cubicBezTo>
                    <a:pt x="39208" y="5841"/>
                    <a:pt x="38352" y="5101"/>
                    <a:pt x="37442" y="4316"/>
                  </a:cubicBezTo>
                  <a:cubicBezTo>
                    <a:pt x="35702" y="2817"/>
                    <a:pt x="33731" y="1122"/>
                    <a:pt x="31233" y="855"/>
                  </a:cubicBezTo>
                  <a:cubicBezTo>
                    <a:pt x="29636" y="694"/>
                    <a:pt x="27459" y="578"/>
                    <a:pt x="25345" y="471"/>
                  </a:cubicBezTo>
                  <a:cubicBezTo>
                    <a:pt x="23284" y="355"/>
                    <a:pt x="21331" y="257"/>
                    <a:pt x="20099" y="114"/>
                  </a:cubicBezTo>
                  <a:cubicBezTo>
                    <a:pt x="19447" y="38"/>
                    <a:pt x="18821" y="1"/>
                    <a:pt x="182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a:off x="3147674" y="2725587"/>
              <a:ext cx="6897198" cy="758549"/>
            </a:xfrm>
            <a:custGeom>
              <a:rect b="b" l="l" r="r" t="t"/>
              <a:pathLst>
                <a:path extrusionOk="0" h="7860" w="71468">
                  <a:moveTo>
                    <a:pt x="19348" y="1"/>
                  </a:moveTo>
                  <a:cubicBezTo>
                    <a:pt x="17552" y="1"/>
                    <a:pt x="15978" y="284"/>
                    <a:pt x="14747" y="838"/>
                  </a:cubicBezTo>
                  <a:cubicBezTo>
                    <a:pt x="13971" y="1186"/>
                    <a:pt x="13159" y="1588"/>
                    <a:pt x="12267" y="2078"/>
                  </a:cubicBezTo>
                  <a:cubicBezTo>
                    <a:pt x="11875" y="2292"/>
                    <a:pt x="11429" y="2533"/>
                    <a:pt x="10956" y="2801"/>
                  </a:cubicBezTo>
                  <a:cubicBezTo>
                    <a:pt x="7383" y="4771"/>
                    <a:pt x="2024" y="7746"/>
                    <a:pt x="114" y="7746"/>
                  </a:cubicBezTo>
                  <a:cubicBezTo>
                    <a:pt x="78" y="7746"/>
                    <a:pt x="43" y="7745"/>
                    <a:pt x="10" y="7743"/>
                  </a:cubicBezTo>
                  <a:lnTo>
                    <a:pt x="1" y="7859"/>
                  </a:lnTo>
                  <a:lnTo>
                    <a:pt x="108" y="7859"/>
                  </a:lnTo>
                  <a:cubicBezTo>
                    <a:pt x="2053" y="7859"/>
                    <a:pt x="7432" y="4888"/>
                    <a:pt x="11018" y="2899"/>
                  </a:cubicBezTo>
                  <a:cubicBezTo>
                    <a:pt x="11491" y="2640"/>
                    <a:pt x="11928" y="2399"/>
                    <a:pt x="12321" y="2185"/>
                  </a:cubicBezTo>
                  <a:cubicBezTo>
                    <a:pt x="13213" y="1695"/>
                    <a:pt x="14025" y="1293"/>
                    <a:pt x="14801" y="945"/>
                  </a:cubicBezTo>
                  <a:cubicBezTo>
                    <a:pt x="16009" y="398"/>
                    <a:pt x="17566" y="117"/>
                    <a:pt x="19345" y="117"/>
                  </a:cubicBezTo>
                  <a:cubicBezTo>
                    <a:pt x="19656" y="117"/>
                    <a:pt x="19973" y="125"/>
                    <a:pt x="20296" y="142"/>
                  </a:cubicBezTo>
                  <a:cubicBezTo>
                    <a:pt x="21474" y="205"/>
                    <a:pt x="23365" y="205"/>
                    <a:pt x="25372" y="205"/>
                  </a:cubicBezTo>
                  <a:cubicBezTo>
                    <a:pt x="27585" y="205"/>
                    <a:pt x="29868" y="205"/>
                    <a:pt x="31501" y="285"/>
                  </a:cubicBezTo>
                  <a:cubicBezTo>
                    <a:pt x="34088" y="419"/>
                    <a:pt x="35979" y="2185"/>
                    <a:pt x="37817" y="3889"/>
                  </a:cubicBezTo>
                  <a:cubicBezTo>
                    <a:pt x="38620" y="4639"/>
                    <a:pt x="39378" y="5343"/>
                    <a:pt x="40163" y="5879"/>
                  </a:cubicBezTo>
                  <a:cubicBezTo>
                    <a:pt x="41811" y="7005"/>
                    <a:pt x="43330" y="7733"/>
                    <a:pt x="45128" y="7733"/>
                  </a:cubicBezTo>
                  <a:cubicBezTo>
                    <a:pt x="46007" y="7733"/>
                    <a:pt x="46953" y="7559"/>
                    <a:pt x="48014" y="7172"/>
                  </a:cubicBezTo>
                  <a:cubicBezTo>
                    <a:pt x="50681" y="6191"/>
                    <a:pt x="51671" y="4674"/>
                    <a:pt x="52546" y="3336"/>
                  </a:cubicBezTo>
                  <a:cubicBezTo>
                    <a:pt x="52938" y="2738"/>
                    <a:pt x="53304" y="2168"/>
                    <a:pt x="53786" y="1677"/>
                  </a:cubicBezTo>
                  <a:cubicBezTo>
                    <a:pt x="54467" y="987"/>
                    <a:pt x="55457" y="289"/>
                    <a:pt x="57640" y="289"/>
                  </a:cubicBezTo>
                  <a:cubicBezTo>
                    <a:pt x="57744" y="289"/>
                    <a:pt x="57851" y="291"/>
                    <a:pt x="57961" y="294"/>
                  </a:cubicBezTo>
                  <a:cubicBezTo>
                    <a:pt x="61226" y="401"/>
                    <a:pt x="64098" y="1516"/>
                    <a:pt x="66400" y="2417"/>
                  </a:cubicBezTo>
                  <a:cubicBezTo>
                    <a:pt x="67980" y="3033"/>
                    <a:pt x="69272" y="3535"/>
                    <a:pt x="70227" y="3535"/>
                  </a:cubicBezTo>
                  <a:cubicBezTo>
                    <a:pt x="70740" y="3535"/>
                    <a:pt x="71156" y="3391"/>
                    <a:pt x="71467" y="3042"/>
                  </a:cubicBezTo>
                  <a:lnTo>
                    <a:pt x="71387" y="2962"/>
                  </a:lnTo>
                  <a:cubicBezTo>
                    <a:pt x="71098" y="3281"/>
                    <a:pt x="70708" y="3413"/>
                    <a:pt x="70225" y="3413"/>
                  </a:cubicBezTo>
                  <a:cubicBezTo>
                    <a:pt x="69291" y="3413"/>
                    <a:pt x="68009" y="2916"/>
                    <a:pt x="66445" y="2310"/>
                  </a:cubicBezTo>
                  <a:cubicBezTo>
                    <a:pt x="64134" y="1409"/>
                    <a:pt x="61253" y="285"/>
                    <a:pt x="57961" y="178"/>
                  </a:cubicBezTo>
                  <a:cubicBezTo>
                    <a:pt x="57837" y="174"/>
                    <a:pt x="57717" y="172"/>
                    <a:pt x="57599" y="172"/>
                  </a:cubicBezTo>
                  <a:cubicBezTo>
                    <a:pt x="55847" y="172"/>
                    <a:pt x="54667" y="610"/>
                    <a:pt x="53705" y="1588"/>
                  </a:cubicBezTo>
                  <a:cubicBezTo>
                    <a:pt x="53206" y="2096"/>
                    <a:pt x="52840" y="2667"/>
                    <a:pt x="52448" y="3265"/>
                  </a:cubicBezTo>
                  <a:cubicBezTo>
                    <a:pt x="51538" y="4657"/>
                    <a:pt x="50610" y="6093"/>
                    <a:pt x="47969" y="7056"/>
                  </a:cubicBezTo>
                  <a:cubicBezTo>
                    <a:pt x="46907" y="7445"/>
                    <a:pt x="45969" y="7622"/>
                    <a:pt x="45100" y="7622"/>
                  </a:cubicBezTo>
                  <a:cubicBezTo>
                    <a:pt x="43358" y="7622"/>
                    <a:pt x="41890" y="6912"/>
                    <a:pt x="40235" y="5781"/>
                  </a:cubicBezTo>
                  <a:cubicBezTo>
                    <a:pt x="39458" y="5254"/>
                    <a:pt x="38700" y="4549"/>
                    <a:pt x="37897" y="3809"/>
                  </a:cubicBezTo>
                  <a:cubicBezTo>
                    <a:pt x="36051" y="2087"/>
                    <a:pt x="34133" y="303"/>
                    <a:pt x="31501" y="169"/>
                  </a:cubicBezTo>
                  <a:cubicBezTo>
                    <a:pt x="29877" y="89"/>
                    <a:pt x="27585" y="89"/>
                    <a:pt x="25372" y="89"/>
                  </a:cubicBezTo>
                  <a:cubicBezTo>
                    <a:pt x="23365" y="89"/>
                    <a:pt x="21474" y="89"/>
                    <a:pt x="20305" y="27"/>
                  </a:cubicBezTo>
                  <a:cubicBezTo>
                    <a:pt x="19980" y="9"/>
                    <a:pt x="19660" y="1"/>
                    <a:pt x="19348"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a:off x="3154622" y="2722885"/>
              <a:ext cx="6903085" cy="793967"/>
            </a:xfrm>
            <a:custGeom>
              <a:rect b="b" l="l" r="r" t="t"/>
              <a:pathLst>
                <a:path extrusionOk="0" h="8227" w="71529">
                  <a:moveTo>
                    <a:pt x="31777" y="1"/>
                  </a:moveTo>
                  <a:cubicBezTo>
                    <a:pt x="30091" y="10"/>
                    <a:pt x="27664" y="135"/>
                    <a:pt x="25327" y="260"/>
                  </a:cubicBezTo>
                  <a:cubicBezTo>
                    <a:pt x="23409" y="358"/>
                    <a:pt x="21607" y="456"/>
                    <a:pt x="20501" y="465"/>
                  </a:cubicBezTo>
                  <a:cubicBezTo>
                    <a:pt x="18315" y="483"/>
                    <a:pt x="16459" y="848"/>
                    <a:pt x="14961" y="1544"/>
                  </a:cubicBezTo>
                  <a:cubicBezTo>
                    <a:pt x="13997" y="1990"/>
                    <a:pt x="13132" y="2445"/>
                    <a:pt x="12490" y="2793"/>
                  </a:cubicBezTo>
                  <a:cubicBezTo>
                    <a:pt x="9790" y="4242"/>
                    <a:pt x="2755" y="8026"/>
                    <a:pt x="259" y="8026"/>
                  </a:cubicBezTo>
                  <a:cubicBezTo>
                    <a:pt x="173" y="8026"/>
                    <a:pt x="93" y="8021"/>
                    <a:pt x="18" y="8012"/>
                  </a:cubicBezTo>
                  <a:lnTo>
                    <a:pt x="0" y="8128"/>
                  </a:lnTo>
                  <a:cubicBezTo>
                    <a:pt x="80" y="8137"/>
                    <a:pt x="161" y="8146"/>
                    <a:pt x="241" y="8146"/>
                  </a:cubicBezTo>
                  <a:cubicBezTo>
                    <a:pt x="2766" y="8146"/>
                    <a:pt x="9831" y="4354"/>
                    <a:pt x="12543" y="2891"/>
                  </a:cubicBezTo>
                  <a:cubicBezTo>
                    <a:pt x="13185" y="2552"/>
                    <a:pt x="14051" y="2097"/>
                    <a:pt x="15014" y="1651"/>
                  </a:cubicBezTo>
                  <a:cubicBezTo>
                    <a:pt x="16486" y="964"/>
                    <a:pt x="18342" y="599"/>
                    <a:pt x="20501" y="581"/>
                  </a:cubicBezTo>
                  <a:cubicBezTo>
                    <a:pt x="21607" y="572"/>
                    <a:pt x="23418" y="483"/>
                    <a:pt x="25327" y="376"/>
                  </a:cubicBezTo>
                  <a:cubicBezTo>
                    <a:pt x="27673" y="260"/>
                    <a:pt x="30100" y="126"/>
                    <a:pt x="31777" y="126"/>
                  </a:cubicBezTo>
                  <a:lnTo>
                    <a:pt x="31795" y="126"/>
                  </a:lnTo>
                  <a:cubicBezTo>
                    <a:pt x="34489" y="126"/>
                    <a:pt x="36407" y="2053"/>
                    <a:pt x="38254" y="3917"/>
                  </a:cubicBezTo>
                  <a:cubicBezTo>
                    <a:pt x="38949" y="4622"/>
                    <a:pt x="39610" y="5291"/>
                    <a:pt x="40305" y="5844"/>
                  </a:cubicBezTo>
                  <a:cubicBezTo>
                    <a:pt x="42143" y="7307"/>
                    <a:pt x="43749" y="8226"/>
                    <a:pt x="45703" y="8226"/>
                  </a:cubicBezTo>
                  <a:cubicBezTo>
                    <a:pt x="46452" y="8226"/>
                    <a:pt x="47246" y="8092"/>
                    <a:pt x="48138" y="7807"/>
                  </a:cubicBezTo>
                  <a:cubicBezTo>
                    <a:pt x="50984" y="6870"/>
                    <a:pt x="51929" y="5291"/>
                    <a:pt x="52759" y="3891"/>
                  </a:cubicBezTo>
                  <a:cubicBezTo>
                    <a:pt x="53098" y="3320"/>
                    <a:pt x="53419" y="2784"/>
                    <a:pt x="53848" y="2303"/>
                  </a:cubicBezTo>
                  <a:cubicBezTo>
                    <a:pt x="54510" y="1552"/>
                    <a:pt x="55497" y="794"/>
                    <a:pt x="57801" y="794"/>
                  </a:cubicBezTo>
                  <a:cubicBezTo>
                    <a:pt x="57853" y="794"/>
                    <a:pt x="57906" y="794"/>
                    <a:pt x="57960" y="795"/>
                  </a:cubicBezTo>
                  <a:cubicBezTo>
                    <a:pt x="61190" y="831"/>
                    <a:pt x="64026" y="1865"/>
                    <a:pt x="66301" y="2695"/>
                  </a:cubicBezTo>
                  <a:cubicBezTo>
                    <a:pt x="67859" y="3257"/>
                    <a:pt x="69144" y="3724"/>
                    <a:pt x="70124" y="3724"/>
                  </a:cubicBezTo>
                  <a:cubicBezTo>
                    <a:pt x="70699" y="3724"/>
                    <a:pt x="71170" y="3564"/>
                    <a:pt x="71529" y="3168"/>
                  </a:cubicBezTo>
                  <a:lnTo>
                    <a:pt x="71440" y="3088"/>
                  </a:lnTo>
                  <a:cubicBezTo>
                    <a:pt x="71107" y="3456"/>
                    <a:pt x="70664" y="3607"/>
                    <a:pt x="70120" y="3607"/>
                  </a:cubicBezTo>
                  <a:cubicBezTo>
                    <a:pt x="69162" y="3607"/>
                    <a:pt x="67889" y="3142"/>
                    <a:pt x="66337" y="2579"/>
                  </a:cubicBezTo>
                  <a:cubicBezTo>
                    <a:pt x="64053" y="1749"/>
                    <a:pt x="61216" y="715"/>
                    <a:pt x="57960" y="670"/>
                  </a:cubicBezTo>
                  <a:cubicBezTo>
                    <a:pt x="57920" y="670"/>
                    <a:pt x="57880" y="669"/>
                    <a:pt x="57840" y="669"/>
                  </a:cubicBezTo>
                  <a:cubicBezTo>
                    <a:pt x="55464" y="669"/>
                    <a:pt x="54443" y="1450"/>
                    <a:pt x="53758" y="2222"/>
                  </a:cubicBezTo>
                  <a:cubicBezTo>
                    <a:pt x="53321" y="2713"/>
                    <a:pt x="53000" y="3257"/>
                    <a:pt x="52661" y="3828"/>
                  </a:cubicBezTo>
                  <a:cubicBezTo>
                    <a:pt x="51796" y="5282"/>
                    <a:pt x="50904" y="6772"/>
                    <a:pt x="48093" y="7691"/>
                  </a:cubicBezTo>
                  <a:cubicBezTo>
                    <a:pt x="47227" y="7974"/>
                    <a:pt x="46442" y="8106"/>
                    <a:pt x="45707" y="8106"/>
                  </a:cubicBezTo>
                  <a:cubicBezTo>
                    <a:pt x="43778" y="8106"/>
                    <a:pt x="42192" y="7199"/>
                    <a:pt x="40377" y="5746"/>
                  </a:cubicBezTo>
                  <a:cubicBezTo>
                    <a:pt x="39690" y="5202"/>
                    <a:pt x="39039" y="4533"/>
                    <a:pt x="38343" y="3837"/>
                  </a:cubicBezTo>
                  <a:cubicBezTo>
                    <a:pt x="36469" y="1955"/>
                    <a:pt x="34542" y="1"/>
                    <a:pt x="31795"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a:off x="3161474" y="2703970"/>
              <a:ext cx="6908296" cy="860171"/>
            </a:xfrm>
            <a:custGeom>
              <a:rect b="b" l="l" r="r" t="t"/>
              <a:pathLst>
                <a:path extrusionOk="0" h="8913" w="71583">
                  <a:moveTo>
                    <a:pt x="32363" y="0"/>
                  </a:moveTo>
                  <a:cubicBezTo>
                    <a:pt x="32258" y="0"/>
                    <a:pt x="32152" y="3"/>
                    <a:pt x="32045" y="10"/>
                  </a:cubicBezTo>
                  <a:cubicBezTo>
                    <a:pt x="30278" y="117"/>
                    <a:pt x="27549" y="393"/>
                    <a:pt x="25131" y="643"/>
                  </a:cubicBezTo>
                  <a:cubicBezTo>
                    <a:pt x="23374" y="830"/>
                    <a:pt x="21705" y="1000"/>
                    <a:pt x="20706" y="1071"/>
                  </a:cubicBezTo>
                  <a:cubicBezTo>
                    <a:pt x="18565" y="1232"/>
                    <a:pt x="16701" y="1678"/>
                    <a:pt x="15175" y="2418"/>
                  </a:cubicBezTo>
                  <a:cubicBezTo>
                    <a:pt x="14310" y="2838"/>
                    <a:pt x="13516" y="3248"/>
                    <a:pt x="12722" y="3667"/>
                  </a:cubicBezTo>
                  <a:cubicBezTo>
                    <a:pt x="8383" y="5954"/>
                    <a:pt x="2730" y="8487"/>
                    <a:pt x="413" y="8487"/>
                  </a:cubicBezTo>
                  <a:cubicBezTo>
                    <a:pt x="272" y="8487"/>
                    <a:pt x="143" y="8477"/>
                    <a:pt x="27" y="8458"/>
                  </a:cubicBezTo>
                  <a:lnTo>
                    <a:pt x="0" y="8574"/>
                  </a:lnTo>
                  <a:cubicBezTo>
                    <a:pt x="134" y="8592"/>
                    <a:pt x="268" y="8601"/>
                    <a:pt x="420" y="8601"/>
                  </a:cubicBezTo>
                  <a:cubicBezTo>
                    <a:pt x="3435" y="8601"/>
                    <a:pt x="11187" y="4613"/>
                    <a:pt x="12775" y="3774"/>
                  </a:cubicBezTo>
                  <a:cubicBezTo>
                    <a:pt x="13569" y="3355"/>
                    <a:pt x="14363" y="2945"/>
                    <a:pt x="15229" y="2525"/>
                  </a:cubicBezTo>
                  <a:cubicBezTo>
                    <a:pt x="16745" y="1794"/>
                    <a:pt x="18583" y="1348"/>
                    <a:pt x="20715" y="1187"/>
                  </a:cubicBezTo>
                  <a:cubicBezTo>
                    <a:pt x="21723" y="1116"/>
                    <a:pt x="23383" y="946"/>
                    <a:pt x="25149" y="759"/>
                  </a:cubicBezTo>
                  <a:cubicBezTo>
                    <a:pt x="27558" y="509"/>
                    <a:pt x="30287" y="233"/>
                    <a:pt x="32054" y="126"/>
                  </a:cubicBezTo>
                  <a:cubicBezTo>
                    <a:pt x="32160" y="119"/>
                    <a:pt x="32265" y="116"/>
                    <a:pt x="32369" y="116"/>
                  </a:cubicBezTo>
                  <a:cubicBezTo>
                    <a:pt x="35018" y="116"/>
                    <a:pt x="36870" y="2157"/>
                    <a:pt x="38673" y="4131"/>
                  </a:cubicBezTo>
                  <a:cubicBezTo>
                    <a:pt x="39271" y="4791"/>
                    <a:pt x="39842" y="5416"/>
                    <a:pt x="40440" y="5969"/>
                  </a:cubicBezTo>
                  <a:cubicBezTo>
                    <a:pt x="42411" y="7789"/>
                    <a:pt x="44106" y="8913"/>
                    <a:pt x="46229" y="8913"/>
                  </a:cubicBezTo>
                  <a:cubicBezTo>
                    <a:pt x="46863" y="8913"/>
                    <a:pt x="47532" y="8815"/>
                    <a:pt x="48254" y="8609"/>
                  </a:cubicBezTo>
                  <a:cubicBezTo>
                    <a:pt x="51279" y="7726"/>
                    <a:pt x="52135" y="6156"/>
                    <a:pt x="52956" y="4631"/>
                  </a:cubicBezTo>
                  <a:cubicBezTo>
                    <a:pt x="53250" y="4087"/>
                    <a:pt x="53536" y="3569"/>
                    <a:pt x="53901" y="3096"/>
                  </a:cubicBezTo>
                  <a:cubicBezTo>
                    <a:pt x="54544" y="2293"/>
                    <a:pt x="55525" y="1464"/>
                    <a:pt x="57960" y="1455"/>
                  </a:cubicBezTo>
                  <a:lnTo>
                    <a:pt x="58050" y="1455"/>
                  </a:lnTo>
                  <a:cubicBezTo>
                    <a:pt x="61217" y="1455"/>
                    <a:pt x="63982" y="2392"/>
                    <a:pt x="66204" y="3141"/>
                  </a:cubicBezTo>
                  <a:cubicBezTo>
                    <a:pt x="67733" y="3661"/>
                    <a:pt x="69008" y="4093"/>
                    <a:pt x="70006" y="4093"/>
                  </a:cubicBezTo>
                  <a:cubicBezTo>
                    <a:pt x="70649" y="4093"/>
                    <a:pt x="71177" y="3913"/>
                    <a:pt x="71583" y="3462"/>
                  </a:cubicBezTo>
                  <a:lnTo>
                    <a:pt x="71494" y="3382"/>
                  </a:lnTo>
                  <a:cubicBezTo>
                    <a:pt x="71114" y="3806"/>
                    <a:pt x="70614" y="3975"/>
                    <a:pt x="69999" y="3975"/>
                  </a:cubicBezTo>
                  <a:cubicBezTo>
                    <a:pt x="69024" y="3975"/>
                    <a:pt x="67761" y="3548"/>
                    <a:pt x="66239" y="3034"/>
                  </a:cubicBezTo>
                  <a:cubicBezTo>
                    <a:pt x="64012" y="2274"/>
                    <a:pt x="61233" y="1330"/>
                    <a:pt x="58050" y="1330"/>
                  </a:cubicBezTo>
                  <a:cubicBezTo>
                    <a:pt x="58020" y="1330"/>
                    <a:pt x="57990" y="1330"/>
                    <a:pt x="57960" y="1330"/>
                  </a:cubicBezTo>
                  <a:cubicBezTo>
                    <a:pt x="55480" y="1348"/>
                    <a:pt x="54472" y="2195"/>
                    <a:pt x="53812" y="3025"/>
                  </a:cubicBezTo>
                  <a:cubicBezTo>
                    <a:pt x="53429" y="3507"/>
                    <a:pt x="53152" y="4024"/>
                    <a:pt x="52849" y="4577"/>
                  </a:cubicBezTo>
                  <a:cubicBezTo>
                    <a:pt x="52037" y="6076"/>
                    <a:pt x="51198" y="7628"/>
                    <a:pt x="48228" y="8494"/>
                  </a:cubicBezTo>
                  <a:cubicBezTo>
                    <a:pt x="47517" y="8699"/>
                    <a:pt x="46861" y="8797"/>
                    <a:pt x="46241" y="8797"/>
                  </a:cubicBezTo>
                  <a:cubicBezTo>
                    <a:pt x="44146" y="8797"/>
                    <a:pt x="42468" y="7683"/>
                    <a:pt x="40520" y="5880"/>
                  </a:cubicBezTo>
                  <a:cubicBezTo>
                    <a:pt x="39922" y="5335"/>
                    <a:pt x="39360" y="4711"/>
                    <a:pt x="38762" y="4051"/>
                  </a:cubicBezTo>
                  <a:cubicBezTo>
                    <a:pt x="36942" y="2059"/>
                    <a:pt x="35063" y="0"/>
                    <a:pt x="3236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a:off x="3169195" y="2682738"/>
              <a:ext cx="6912639" cy="931394"/>
            </a:xfrm>
            <a:custGeom>
              <a:rect b="b" l="l" r="r" t="t"/>
              <a:pathLst>
                <a:path extrusionOk="0" h="9651" w="71628">
                  <a:moveTo>
                    <a:pt x="32877" y="1"/>
                  </a:moveTo>
                  <a:cubicBezTo>
                    <a:pt x="32690" y="1"/>
                    <a:pt x="32499" y="11"/>
                    <a:pt x="32304" y="33"/>
                  </a:cubicBezTo>
                  <a:cubicBezTo>
                    <a:pt x="30368" y="256"/>
                    <a:pt x="27139" y="756"/>
                    <a:pt x="24543" y="1157"/>
                  </a:cubicBezTo>
                  <a:cubicBezTo>
                    <a:pt x="23044" y="1389"/>
                    <a:pt x="21741" y="1586"/>
                    <a:pt x="20903" y="1702"/>
                  </a:cubicBezTo>
                  <a:cubicBezTo>
                    <a:pt x="18806" y="1996"/>
                    <a:pt x="16951" y="2540"/>
                    <a:pt x="15390" y="3316"/>
                  </a:cubicBezTo>
                  <a:cubicBezTo>
                    <a:pt x="14738" y="3637"/>
                    <a:pt x="14150" y="3941"/>
                    <a:pt x="13587" y="4244"/>
                  </a:cubicBezTo>
                  <a:cubicBezTo>
                    <a:pt x="13356" y="4360"/>
                    <a:pt x="13141" y="4467"/>
                    <a:pt x="12936" y="4574"/>
                  </a:cubicBezTo>
                  <a:cubicBezTo>
                    <a:pt x="9459" y="6371"/>
                    <a:pt x="3363" y="8974"/>
                    <a:pt x="625" y="8974"/>
                  </a:cubicBezTo>
                  <a:cubicBezTo>
                    <a:pt x="399" y="8974"/>
                    <a:pt x="196" y="8956"/>
                    <a:pt x="19" y="8919"/>
                  </a:cubicBezTo>
                  <a:lnTo>
                    <a:pt x="1" y="9035"/>
                  </a:lnTo>
                  <a:cubicBezTo>
                    <a:pt x="179" y="9079"/>
                    <a:pt x="393" y="9097"/>
                    <a:pt x="625" y="9097"/>
                  </a:cubicBezTo>
                  <a:cubicBezTo>
                    <a:pt x="3703" y="9097"/>
                    <a:pt x="10635" y="5894"/>
                    <a:pt x="12990" y="4681"/>
                  </a:cubicBezTo>
                  <a:cubicBezTo>
                    <a:pt x="13195" y="4574"/>
                    <a:pt x="13418" y="4458"/>
                    <a:pt x="13641" y="4342"/>
                  </a:cubicBezTo>
                  <a:cubicBezTo>
                    <a:pt x="14203" y="4048"/>
                    <a:pt x="14792" y="3745"/>
                    <a:pt x="15443" y="3423"/>
                  </a:cubicBezTo>
                  <a:cubicBezTo>
                    <a:pt x="16986" y="2647"/>
                    <a:pt x="18833" y="2112"/>
                    <a:pt x="20921" y="1818"/>
                  </a:cubicBezTo>
                  <a:cubicBezTo>
                    <a:pt x="21759" y="1702"/>
                    <a:pt x="23053" y="1505"/>
                    <a:pt x="24560" y="1273"/>
                  </a:cubicBezTo>
                  <a:cubicBezTo>
                    <a:pt x="27156" y="872"/>
                    <a:pt x="30386" y="381"/>
                    <a:pt x="32322" y="158"/>
                  </a:cubicBezTo>
                  <a:cubicBezTo>
                    <a:pt x="32514" y="136"/>
                    <a:pt x="32702" y="125"/>
                    <a:pt x="32887" y="125"/>
                  </a:cubicBezTo>
                  <a:cubicBezTo>
                    <a:pt x="35495" y="125"/>
                    <a:pt x="37307" y="2287"/>
                    <a:pt x="39057" y="4387"/>
                  </a:cubicBezTo>
                  <a:cubicBezTo>
                    <a:pt x="39548" y="4976"/>
                    <a:pt x="40056" y="5582"/>
                    <a:pt x="40565" y="6117"/>
                  </a:cubicBezTo>
                  <a:cubicBezTo>
                    <a:pt x="42340" y="7991"/>
                    <a:pt x="44151" y="9650"/>
                    <a:pt x="46711" y="9650"/>
                  </a:cubicBezTo>
                  <a:cubicBezTo>
                    <a:pt x="47229" y="9650"/>
                    <a:pt x="47782" y="9579"/>
                    <a:pt x="48371" y="9427"/>
                  </a:cubicBezTo>
                  <a:cubicBezTo>
                    <a:pt x="51564" y="8615"/>
                    <a:pt x="52358" y="6983"/>
                    <a:pt x="53126" y="5404"/>
                  </a:cubicBezTo>
                  <a:cubicBezTo>
                    <a:pt x="53384" y="4877"/>
                    <a:pt x="53625" y="4378"/>
                    <a:pt x="53955" y="3914"/>
                  </a:cubicBezTo>
                  <a:cubicBezTo>
                    <a:pt x="54562" y="3067"/>
                    <a:pt x="55507" y="2192"/>
                    <a:pt x="57961" y="2139"/>
                  </a:cubicBezTo>
                  <a:cubicBezTo>
                    <a:pt x="58099" y="2135"/>
                    <a:pt x="58236" y="2134"/>
                    <a:pt x="58372" y="2134"/>
                  </a:cubicBezTo>
                  <a:cubicBezTo>
                    <a:pt x="61367" y="2134"/>
                    <a:pt x="63981" y="2954"/>
                    <a:pt x="66106" y="3620"/>
                  </a:cubicBezTo>
                  <a:cubicBezTo>
                    <a:pt x="67604" y="4095"/>
                    <a:pt x="68860" y="4490"/>
                    <a:pt x="69867" y="4490"/>
                  </a:cubicBezTo>
                  <a:cubicBezTo>
                    <a:pt x="70581" y="4490"/>
                    <a:pt x="71169" y="4291"/>
                    <a:pt x="71628" y="3780"/>
                  </a:cubicBezTo>
                  <a:lnTo>
                    <a:pt x="71539" y="3700"/>
                  </a:lnTo>
                  <a:cubicBezTo>
                    <a:pt x="71108" y="4178"/>
                    <a:pt x="70547" y="4365"/>
                    <a:pt x="69862" y="4365"/>
                  </a:cubicBezTo>
                  <a:cubicBezTo>
                    <a:pt x="68873" y="4365"/>
                    <a:pt x="67627" y="3976"/>
                    <a:pt x="66141" y="3513"/>
                  </a:cubicBezTo>
                  <a:cubicBezTo>
                    <a:pt x="64007" y="2847"/>
                    <a:pt x="61383" y="2018"/>
                    <a:pt x="58363" y="2018"/>
                  </a:cubicBezTo>
                  <a:cubicBezTo>
                    <a:pt x="58227" y="2018"/>
                    <a:pt x="58090" y="2019"/>
                    <a:pt x="57952" y="2023"/>
                  </a:cubicBezTo>
                  <a:cubicBezTo>
                    <a:pt x="55454" y="2076"/>
                    <a:pt x="54482" y="2977"/>
                    <a:pt x="53857" y="3852"/>
                  </a:cubicBezTo>
                  <a:cubicBezTo>
                    <a:pt x="53527" y="4315"/>
                    <a:pt x="53277" y="4824"/>
                    <a:pt x="53019" y="5350"/>
                  </a:cubicBezTo>
                  <a:cubicBezTo>
                    <a:pt x="52260" y="6911"/>
                    <a:pt x="51484" y="8517"/>
                    <a:pt x="48344" y="9320"/>
                  </a:cubicBezTo>
                  <a:cubicBezTo>
                    <a:pt x="47772" y="9465"/>
                    <a:pt x="47234" y="9532"/>
                    <a:pt x="46726" y="9532"/>
                  </a:cubicBezTo>
                  <a:cubicBezTo>
                    <a:pt x="44203" y="9532"/>
                    <a:pt x="42407" y="7886"/>
                    <a:pt x="40654" y="6037"/>
                  </a:cubicBezTo>
                  <a:cubicBezTo>
                    <a:pt x="40145" y="5502"/>
                    <a:pt x="39637" y="4895"/>
                    <a:pt x="39155" y="4307"/>
                  </a:cubicBezTo>
                  <a:cubicBezTo>
                    <a:pt x="37379" y="2189"/>
                    <a:pt x="35549" y="1"/>
                    <a:pt x="328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a:off x="3176143" y="2660928"/>
              <a:ext cx="6917754" cy="1005705"/>
            </a:xfrm>
            <a:custGeom>
              <a:rect b="b" l="l" r="r" t="t"/>
              <a:pathLst>
                <a:path extrusionOk="0" h="10421" w="71681">
                  <a:moveTo>
                    <a:pt x="33383" y="1"/>
                  </a:moveTo>
                  <a:cubicBezTo>
                    <a:pt x="33121" y="1"/>
                    <a:pt x="32851" y="24"/>
                    <a:pt x="32571" y="72"/>
                  </a:cubicBezTo>
                  <a:cubicBezTo>
                    <a:pt x="29939" y="527"/>
                    <a:pt x="24836" y="1571"/>
                    <a:pt x="22089" y="2142"/>
                  </a:cubicBezTo>
                  <a:lnTo>
                    <a:pt x="21098" y="2338"/>
                  </a:lnTo>
                  <a:cubicBezTo>
                    <a:pt x="19055" y="2757"/>
                    <a:pt x="17209" y="3391"/>
                    <a:pt x="15603" y="4220"/>
                  </a:cubicBezTo>
                  <a:cubicBezTo>
                    <a:pt x="15237" y="4408"/>
                    <a:pt x="14889" y="4595"/>
                    <a:pt x="14559" y="4764"/>
                  </a:cubicBezTo>
                  <a:cubicBezTo>
                    <a:pt x="14060" y="5023"/>
                    <a:pt x="13596" y="5273"/>
                    <a:pt x="13159" y="5487"/>
                  </a:cubicBezTo>
                  <a:cubicBezTo>
                    <a:pt x="10161" y="7002"/>
                    <a:pt x="3940" y="9484"/>
                    <a:pt x="891" y="9484"/>
                  </a:cubicBezTo>
                  <a:cubicBezTo>
                    <a:pt x="564" y="9484"/>
                    <a:pt x="273" y="9456"/>
                    <a:pt x="27" y="9394"/>
                  </a:cubicBezTo>
                  <a:lnTo>
                    <a:pt x="0" y="9510"/>
                  </a:lnTo>
                  <a:cubicBezTo>
                    <a:pt x="250" y="9573"/>
                    <a:pt x="544" y="9600"/>
                    <a:pt x="883" y="9600"/>
                  </a:cubicBezTo>
                  <a:cubicBezTo>
                    <a:pt x="3961" y="9600"/>
                    <a:pt x="10206" y="7111"/>
                    <a:pt x="13212" y="5594"/>
                  </a:cubicBezTo>
                  <a:cubicBezTo>
                    <a:pt x="13649" y="5371"/>
                    <a:pt x="14113" y="5130"/>
                    <a:pt x="14613" y="4872"/>
                  </a:cubicBezTo>
                  <a:cubicBezTo>
                    <a:pt x="14943" y="4702"/>
                    <a:pt x="15291" y="4515"/>
                    <a:pt x="15657" y="4327"/>
                  </a:cubicBezTo>
                  <a:cubicBezTo>
                    <a:pt x="17253" y="3507"/>
                    <a:pt x="19091" y="2873"/>
                    <a:pt x="21125" y="2454"/>
                  </a:cubicBezTo>
                  <a:lnTo>
                    <a:pt x="22115" y="2258"/>
                  </a:lnTo>
                  <a:cubicBezTo>
                    <a:pt x="24854" y="1687"/>
                    <a:pt x="29966" y="643"/>
                    <a:pt x="32598" y="188"/>
                  </a:cubicBezTo>
                  <a:cubicBezTo>
                    <a:pt x="32865" y="142"/>
                    <a:pt x="33125" y="120"/>
                    <a:pt x="33377" y="120"/>
                  </a:cubicBezTo>
                  <a:cubicBezTo>
                    <a:pt x="35958" y="120"/>
                    <a:pt x="37725" y="2423"/>
                    <a:pt x="39440" y="4666"/>
                  </a:cubicBezTo>
                  <a:cubicBezTo>
                    <a:pt x="39850" y="5202"/>
                    <a:pt x="40279" y="5764"/>
                    <a:pt x="40707" y="6281"/>
                  </a:cubicBezTo>
                  <a:cubicBezTo>
                    <a:pt x="42536" y="8467"/>
                    <a:pt x="44418" y="10420"/>
                    <a:pt x="47130" y="10420"/>
                  </a:cubicBezTo>
                  <a:cubicBezTo>
                    <a:pt x="47567" y="10420"/>
                    <a:pt x="48013" y="10367"/>
                    <a:pt x="48495" y="10260"/>
                  </a:cubicBezTo>
                  <a:cubicBezTo>
                    <a:pt x="51849" y="9519"/>
                    <a:pt x="52581" y="7824"/>
                    <a:pt x="53294" y="6192"/>
                  </a:cubicBezTo>
                  <a:cubicBezTo>
                    <a:pt x="53517" y="5683"/>
                    <a:pt x="53723" y="5193"/>
                    <a:pt x="54008" y="4747"/>
                  </a:cubicBezTo>
                  <a:cubicBezTo>
                    <a:pt x="54579" y="3855"/>
                    <a:pt x="55489" y="2927"/>
                    <a:pt x="57960" y="2829"/>
                  </a:cubicBezTo>
                  <a:cubicBezTo>
                    <a:pt x="58199" y="2818"/>
                    <a:pt x="58436" y="2814"/>
                    <a:pt x="58671" y="2814"/>
                  </a:cubicBezTo>
                  <a:cubicBezTo>
                    <a:pt x="61512" y="2814"/>
                    <a:pt x="63988" y="3528"/>
                    <a:pt x="66016" y="4113"/>
                  </a:cubicBezTo>
                  <a:cubicBezTo>
                    <a:pt x="67479" y="4539"/>
                    <a:pt x="68714" y="4897"/>
                    <a:pt x="69724" y="4897"/>
                  </a:cubicBezTo>
                  <a:cubicBezTo>
                    <a:pt x="70513" y="4897"/>
                    <a:pt x="71165" y="4679"/>
                    <a:pt x="71681" y="4104"/>
                  </a:cubicBezTo>
                  <a:lnTo>
                    <a:pt x="71591" y="4024"/>
                  </a:lnTo>
                  <a:cubicBezTo>
                    <a:pt x="71103" y="4566"/>
                    <a:pt x="70478" y="4774"/>
                    <a:pt x="69715" y="4774"/>
                  </a:cubicBezTo>
                  <a:cubicBezTo>
                    <a:pt x="68722" y="4774"/>
                    <a:pt x="67496" y="4421"/>
                    <a:pt x="66043" y="3997"/>
                  </a:cubicBezTo>
                  <a:cubicBezTo>
                    <a:pt x="64015" y="3412"/>
                    <a:pt x="61531" y="2698"/>
                    <a:pt x="58668" y="2698"/>
                  </a:cubicBezTo>
                  <a:cubicBezTo>
                    <a:pt x="58431" y="2698"/>
                    <a:pt x="58193" y="2702"/>
                    <a:pt x="57951" y="2713"/>
                  </a:cubicBezTo>
                  <a:cubicBezTo>
                    <a:pt x="55427" y="2811"/>
                    <a:pt x="54490" y="3765"/>
                    <a:pt x="53910" y="4684"/>
                  </a:cubicBezTo>
                  <a:cubicBezTo>
                    <a:pt x="53625" y="5139"/>
                    <a:pt x="53410" y="5630"/>
                    <a:pt x="53187" y="6147"/>
                  </a:cubicBezTo>
                  <a:cubicBezTo>
                    <a:pt x="52483" y="7753"/>
                    <a:pt x="51760" y="9421"/>
                    <a:pt x="48468" y="10144"/>
                  </a:cubicBezTo>
                  <a:cubicBezTo>
                    <a:pt x="47986" y="10251"/>
                    <a:pt x="47531" y="10301"/>
                    <a:pt x="47099" y="10301"/>
                  </a:cubicBezTo>
                  <a:cubicBezTo>
                    <a:pt x="44463" y="10301"/>
                    <a:pt x="42666" y="8438"/>
                    <a:pt x="40796" y="6201"/>
                  </a:cubicBezTo>
                  <a:cubicBezTo>
                    <a:pt x="40368" y="5692"/>
                    <a:pt x="39940" y="5130"/>
                    <a:pt x="39529" y="4595"/>
                  </a:cubicBezTo>
                  <a:cubicBezTo>
                    <a:pt x="37801" y="2331"/>
                    <a:pt x="36021" y="1"/>
                    <a:pt x="3338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a:off x="3182995" y="2637573"/>
              <a:ext cx="6922966" cy="1083297"/>
            </a:xfrm>
            <a:custGeom>
              <a:rect b="b" l="l" r="r" t="t"/>
              <a:pathLst>
                <a:path extrusionOk="0" h="11225" w="71735">
                  <a:moveTo>
                    <a:pt x="33851" y="0"/>
                  </a:moveTo>
                  <a:cubicBezTo>
                    <a:pt x="33530" y="0"/>
                    <a:pt x="33196" y="38"/>
                    <a:pt x="32848" y="118"/>
                  </a:cubicBezTo>
                  <a:cubicBezTo>
                    <a:pt x="29975" y="778"/>
                    <a:pt x="23614" y="2366"/>
                    <a:pt x="21304" y="2999"/>
                  </a:cubicBezTo>
                  <a:cubicBezTo>
                    <a:pt x="19323" y="3535"/>
                    <a:pt x="17477" y="4257"/>
                    <a:pt x="15817" y="5149"/>
                  </a:cubicBezTo>
                  <a:lnTo>
                    <a:pt x="15514" y="5301"/>
                  </a:lnTo>
                  <a:cubicBezTo>
                    <a:pt x="14711" y="5729"/>
                    <a:pt x="14024" y="6104"/>
                    <a:pt x="13391" y="6416"/>
                  </a:cubicBezTo>
                  <a:cubicBezTo>
                    <a:pt x="10525" y="7826"/>
                    <a:pt x="4420" y="10012"/>
                    <a:pt x="1197" y="10012"/>
                  </a:cubicBezTo>
                  <a:cubicBezTo>
                    <a:pt x="749" y="10012"/>
                    <a:pt x="356" y="9970"/>
                    <a:pt x="36" y="9877"/>
                  </a:cubicBezTo>
                  <a:lnTo>
                    <a:pt x="0" y="9993"/>
                  </a:lnTo>
                  <a:cubicBezTo>
                    <a:pt x="322" y="10091"/>
                    <a:pt x="723" y="10127"/>
                    <a:pt x="1169" y="10127"/>
                  </a:cubicBezTo>
                  <a:cubicBezTo>
                    <a:pt x="4425" y="10127"/>
                    <a:pt x="10563" y="7941"/>
                    <a:pt x="13444" y="6523"/>
                  </a:cubicBezTo>
                  <a:cubicBezTo>
                    <a:pt x="14078" y="6211"/>
                    <a:pt x="14774" y="5836"/>
                    <a:pt x="15577" y="5408"/>
                  </a:cubicBezTo>
                  <a:lnTo>
                    <a:pt x="15871" y="5247"/>
                  </a:lnTo>
                  <a:cubicBezTo>
                    <a:pt x="17521" y="4364"/>
                    <a:pt x="19359" y="3650"/>
                    <a:pt x="21340" y="3106"/>
                  </a:cubicBezTo>
                  <a:cubicBezTo>
                    <a:pt x="23641" y="2482"/>
                    <a:pt x="30002" y="894"/>
                    <a:pt x="32875" y="234"/>
                  </a:cubicBezTo>
                  <a:cubicBezTo>
                    <a:pt x="33222" y="154"/>
                    <a:pt x="33555" y="116"/>
                    <a:pt x="33873" y="116"/>
                  </a:cubicBezTo>
                  <a:cubicBezTo>
                    <a:pt x="36396" y="116"/>
                    <a:pt x="38054" y="2485"/>
                    <a:pt x="39788" y="4980"/>
                  </a:cubicBezTo>
                  <a:cubicBezTo>
                    <a:pt x="40136" y="5470"/>
                    <a:pt x="40484" y="5970"/>
                    <a:pt x="40841" y="6452"/>
                  </a:cubicBezTo>
                  <a:cubicBezTo>
                    <a:pt x="42777" y="9057"/>
                    <a:pt x="44641" y="11224"/>
                    <a:pt x="47469" y="11224"/>
                  </a:cubicBezTo>
                  <a:cubicBezTo>
                    <a:pt x="47835" y="11224"/>
                    <a:pt x="48219" y="11189"/>
                    <a:pt x="48620" y="11108"/>
                  </a:cubicBezTo>
                  <a:cubicBezTo>
                    <a:pt x="52126" y="10439"/>
                    <a:pt x="52795" y="8691"/>
                    <a:pt x="53446" y="7005"/>
                  </a:cubicBezTo>
                  <a:cubicBezTo>
                    <a:pt x="53643" y="6505"/>
                    <a:pt x="53821" y="6032"/>
                    <a:pt x="54071" y="5586"/>
                  </a:cubicBezTo>
                  <a:cubicBezTo>
                    <a:pt x="54597" y="4650"/>
                    <a:pt x="55472" y="3677"/>
                    <a:pt x="57961" y="3535"/>
                  </a:cubicBezTo>
                  <a:cubicBezTo>
                    <a:pt x="58296" y="3515"/>
                    <a:pt x="58626" y="3506"/>
                    <a:pt x="58952" y="3506"/>
                  </a:cubicBezTo>
                  <a:cubicBezTo>
                    <a:pt x="61648" y="3506"/>
                    <a:pt x="64001" y="4122"/>
                    <a:pt x="65927" y="4632"/>
                  </a:cubicBezTo>
                  <a:cubicBezTo>
                    <a:pt x="67351" y="5006"/>
                    <a:pt x="68561" y="5325"/>
                    <a:pt x="69569" y="5325"/>
                  </a:cubicBezTo>
                  <a:cubicBezTo>
                    <a:pt x="70438" y="5325"/>
                    <a:pt x="71157" y="5088"/>
                    <a:pt x="71735" y="4444"/>
                  </a:cubicBezTo>
                  <a:lnTo>
                    <a:pt x="71645" y="4364"/>
                  </a:lnTo>
                  <a:cubicBezTo>
                    <a:pt x="71097" y="4978"/>
                    <a:pt x="70405" y="5205"/>
                    <a:pt x="69564" y="5205"/>
                  </a:cubicBezTo>
                  <a:cubicBezTo>
                    <a:pt x="68570" y="5205"/>
                    <a:pt x="67369" y="4888"/>
                    <a:pt x="65954" y="4516"/>
                  </a:cubicBezTo>
                  <a:cubicBezTo>
                    <a:pt x="64027" y="4008"/>
                    <a:pt x="61684" y="3388"/>
                    <a:pt x="58982" y="3388"/>
                  </a:cubicBezTo>
                  <a:cubicBezTo>
                    <a:pt x="58644" y="3388"/>
                    <a:pt x="58301" y="3398"/>
                    <a:pt x="57952" y="3419"/>
                  </a:cubicBezTo>
                  <a:cubicBezTo>
                    <a:pt x="55409" y="3561"/>
                    <a:pt x="54508" y="4569"/>
                    <a:pt x="53964" y="5524"/>
                  </a:cubicBezTo>
                  <a:cubicBezTo>
                    <a:pt x="53714" y="5979"/>
                    <a:pt x="53518" y="6478"/>
                    <a:pt x="53339" y="6960"/>
                  </a:cubicBezTo>
                  <a:cubicBezTo>
                    <a:pt x="52697" y="8619"/>
                    <a:pt x="52046" y="10341"/>
                    <a:pt x="48593" y="10992"/>
                  </a:cubicBezTo>
                  <a:cubicBezTo>
                    <a:pt x="48204" y="11066"/>
                    <a:pt x="47833" y="11102"/>
                    <a:pt x="47477" y="11102"/>
                  </a:cubicBezTo>
                  <a:cubicBezTo>
                    <a:pt x="44696" y="11102"/>
                    <a:pt x="42853" y="8958"/>
                    <a:pt x="40939" y="6380"/>
                  </a:cubicBezTo>
                  <a:cubicBezTo>
                    <a:pt x="40582" y="5908"/>
                    <a:pt x="40234" y="5399"/>
                    <a:pt x="39886" y="4908"/>
                  </a:cubicBezTo>
                  <a:cubicBezTo>
                    <a:pt x="38202" y="2493"/>
                    <a:pt x="36461" y="0"/>
                    <a:pt x="3385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a:off x="3189847" y="2613350"/>
              <a:ext cx="6928177" cy="1161757"/>
            </a:xfrm>
            <a:custGeom>
              <a:rect b="b" l="l" r="r" t="t"/>
              <a:pathLst>
                <a:path extrusionOk="0" h="12038" w="71789">
                  <a:moveTo>
                    <a:pt x="34327" y="1"/>
                  </a:moveTo>
                  <a:cubicBezTo>
                    <a:pt x="33945" y="1"/>
                    <a:pt x="33542" y="58"/>
                    <a:pt x="33116" y="181"/>
                  </a:cubicBezTo>
                  <a:cubicBezTo>
                    <a:pt x="28923" y="1386"/>
                    <a:pt x="23517" y="2974"/>
                    <a:pt x="21509" y="3661"/>
                  </a:cubicBezTo>
                  <a:cubicBezTo>
                    <a:pt x="19583" y="4321"/>
                    <a:pt x="17789" y="5106"/>
                    <a:pt x="16032" y="6078"/>
                  </a:cubicBezTo>
                  <a:cubicBezTo>
                    <a:pt x="15176" y="6551"/>
                    <a:pt x="14346" y="6997"/>
                    <a:pt x="13614" y="7354"/>
                  </a:cubicBezTo>
                  <a:cubicBezTo>
                    <a:pt x="10858" y="8675"/>
                    <a:pt x="4929" y="10565"/>
                    <a:pt x="1547" y="10565"/>
                  </a:cubicBezTo>
                  <a:cubicBezTo>
                    <a:pt x="955" y="10565"/>
                    <a:pt x="442" y="10507"/>
                    <a:pt x="37" y="10378"/>
                  </a:cubicBezTo>
                  <a:lnTo>
                    <a:pt x="1" y="10494"/>
                  </a:lnTo>
                  <a:cubicBezTo>
                    <a:pt x="432" y="10631"/>
                    <a:pt x="971" y="10692"/>
                    <a:pt x="1588" y="10692"/>
                  </a:cubicBezTo>
                  <a:cubicBezTo>
                    <a:pt x="5068" y="10692"/>
                    <a:pt x="11000" y="8742"/>
                    <a:pt x="13668" y="7461"/>
                  </a:cubicBezTo>
                  <a:cubicBezTo>
                    <a:pt x="14399" y="7104"/>
                    <a:pt x="15229" y="6649"/>
                    <a:pt x="16094" y="6176"/>
                  </a:cubicBezTo>
                  <a:cubicBezTo>
                    <a:pt x="17843" y="5213"/>
                    <a:pt x="19627" y="4428"/>
                    <a:pt x="21545" y="3768"/>
                  </a:cubicBezTo>
                  <a:cubicBezTo>
                    <a:pt x="23552" y="3090"/>
                    <a:pt x="28959" y="1502"/>
                    <a:pt x="33151" y="297"/>
                  </a:cubicBezTo>
                  <a:cubicBezTo>
                    <a:pt x="33562" y="179"/>
                    <a:pt x="33950" y="124"/>
                    <a:pt x="34319" y="124"/>
                  </a:cubicBezTo>
                  <a:cubicBezTo>
                    <a:pt x="36814" y="124"/>
                    <a:pt x="38433" y="2653"/>
                    <a:pt x="40128" y="5311"/>
                  </a:cubicBezTo>
                  <a:cubicBezTo>
                    <a:pt x="40404" y="5748"/>
                    <a:pt x="40690" y="6203"/>
                    <a:pt x="40984" y="6631"/>
                  </a:cubicBezTo>
                  <a:cubicBezTo>
                    <a:pt x="42947" y="9584"/>
                    <a:pt x="44847" y="12037"/>
                    <a:pt x="47818" y="12037"/>
                  </a:cubicBezTo>
                  <a:cubicBezTo>
                    <a:pt x="48112" y="12037"/>
                    <a:pt x="48424" y="12020"/>
                    <a:pt x="48745" y="11966"/>
                  </a:cubicBezTo>
                  <a:cubicBezTo>
                    <a:pt x="52403" y="11377"/>
                    <a:pt x="53010" y="9575"/>
                    <a:pt x="53590" y="7827"/>
                  </a:cubicBezTo>
                  <a:cubicBezTo>
                    <a:pt x="53750" y="7363"/>
                    <a:pt x="53911" y="6881"/>
                    <a:pt x="54125" y="6435"/>
                  </a:cubicBezTo>
                  <a:cubicBezTo>
                    <a:pt x="54615" y="5463"/>
                    <a:pt x="55445" y="4437"/>
                    <a:pt x="57961" y="4249"/>
                  </a:cubicBezTo>
                  <a:cubicBezTo>
                    <a:pt x="58412" y="4215"/>
                    <a:pt x="58855" y="4200"/>
                    <a:pt x="59287" y="4200"/>
                  </a:cubicBezTo>
                  <a:cubicBezTo>
                    <a:pt x="61814" y="4200"/>
                    <a:pt x="64018" y="4725"/>
                    <a:pt x="65838" y="5159"/>
                  </a:cubicBezTo>
                  <a:cubicBezTo>
                    <a:pt x="67219" y="5489"/>
                    <a:pt x="68403" y="5771"/>
                    <a:pt x="69406" y="5771"/>
                  </a:cubicBezTo>
                  <a:cubicBezTo>
                    <a:pt x="70360" y="5771"/>
                    <a:pt x="71149" y="5516"/>
                    <a:pt x="71788" y="4803"/>
                  </a:cubicBezTo>
                  <a:lnTo>
                    <a:pt x="71699" y="4722"/>
                  </a:lnTo>
                  <a:cubicBezTo>
                    <a:pt x="71086" y="5404"/>
                    <a:pt x="70321" y="5650"/>
                    <a:pt x="69394" y="5650"/>
                  </a:cubicBezTo>
                  <a:cubicBezTo>
                    <a:pt x="68405" y="5650"/>
                    <a:pt x="67233" y="5370"/>
                    <a:pt x="65865" y="5043"/>
                  </a:cubicBezTo>
                  <a:cubicBezTo>
                    <a:pt x="64037" y="4609"/>
                    <a:pt x="61825" y="4084"/>
                    <a:pt x="59286" y="4084"/>
                  </a:cubicBezTo>
                  <a:cubicBezTo>
                    <a:pt x="58851" y="4084"/>
                    <a:pt x="58406" y="4100"/>
                    <a:pt x="57952" y="4133"/>
                  </a:cubicBezTo>
                  <a:cubicBezTo>
                    <a:pt x="55383" y="4330"/>
                    <a:pt x="54526" y="5382"/>
                    <a:pt x="54027" y="6382"/>
                  </a:cubicBezTo>
                  <a:cubicBezTo>
                    <a:pt x="53804" y="6836"/>
                    <a:pt x="53634" y="7318"/>
                    <a:pt x="53483" y="7791"/>
                  </a:cubicBezTo>
                  <a:cubicBezTo>
                    <a:pt x="52912" y="9504"/>
                    <a:pt x="52314" y="11279"/>
                    <a:pt x="48719" y="11850"/>
                  </a:cubicBezTo>
                  <a:cubicBezTo>
                    <a:pt x="48410" y="11899"/>
                    <a:pt x="48113" y="11922"/>
                    <a:pt x="47825" y="11922"/>
                  </a:cubicBezTo>
                  <a:cubicBezTo>
                    <a:pt x="44900" y="11922"/>
                    <a:pt x="43032" y="9493"/>
                    <a:pt x="41082" y="6569"/>
                  </a:cubicBezTo>
                  <a:cubicBezTo>
                    <a:pt x="40797" y="6132"/>
                    <a:pt x="40502" y="5686"/>
                    <a:pt x="40226" y="5249"/>
                  </a:cubicBezTo>
                  <a:cubicBezTo>
                    <a:pt x="38511" y="2564"/>
                    <a:pt x="36877" y="1"/>
                    <a:pt x="3432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a:off x="3197664" y="2588934"/>
              <a:ext cx="6932423" cy="1242148"/>
            </a:xfrm>
            <a:custGeom>
              <a:rect b="b" l="l" r="r" t="t"/>
              <a:pathLst>
                <a:path extrusionOk="0" h="12871" w="71833">
                  <a:moveTo>
                    <a:pt x="34739" y="0"/>
                  </a:moveTo>
                  <a:cubicBezTo>
                    <a:pt x="34312" y="0"/>
                    <a:pt x="33858" y="78"/>
                    <a:pt x="33374" y="247"/>
                  </a:cubicBezTo>
                  <a:cubicBezTo>
                    <a:pt x="32562" y="524"/>
                    <a:pt x="31429" y="907"/>
                    <a:pt x="30234" y="1318"/>
                  </a:cubicBezTo>
                  <a:cubicBezTo>
                    <a:pt x="27129" y="2370"/>
                    <a:pt x="23275" y="3673"/>
                    <a:pt x="21705" y="4324"/>
                  </a:cubicBezTo>
                  <a:cubicBezTo>
                    <a:pt x="19305" y="5314"/>
                    <a:pt x="17441" y="6331"/>
                    <a:pt x="16245" y="7009"/>
                  </a:cubicBezTo>
                  <a:cubicBezTo>
                    <a:pt x="15434" y="7464"/>
                    <a:pt x="14577" y="7937"/>
                    <a:pt x="13837" y="8285"/>
                  </a:cubicBezTo>
                  <a:cubicBezTo>
                    <a:pt x="11283" y="9478"/>
                    <a:pt x="5584" y="11133"/>
                    <a:pt x="2017" y="11133"/>
                  </a:cubicBezTo>
                  <a:cubicBezTo>
                    <a:pt x="1236" y="11133"/>
                    <a:pt x="557" y="11053"/>
                    <a:pt x="36" y="10872"/>
                  </a:cubicBezTo>
                  <a:lnTo>
                    <a:pt x="0" y="10988"/>
                  </a:lnTo>
                  <a:cubicBezTo>
                    <a:pt x="526" y="11175"/>
                    <a:pt x="1213" y="11256"/>
                    <a:pt x="2007" y="11256"/>
                  </a:cubicBezTo>
                  <a:cubicBezTo>
                    <a:pt x="5594" y="11256"/>
                    <a:pt x="11321" y="9596"/>
                    <a:pt x="13881" y="8392"/>
                  </a:cubicBezTo>
                  <a:cubicBezTo>
                    <a:pt x="14631" y="8044"/>
                    <a:pt x="15487" y="7571"/>
                    <a:pt x="16299" y="7107"/>
                  </a:cubicBezTo>
                  <a:cubicBezTo>
                    <a:pt x="17494" y="6438"/>
                    <a:pt x="19359" y="5421"/>
                    <a:pt x="21750" y="4431"/>
                  </a:cubicBezTo>
                  <a:cubicBezTo>
                    <a:pt x="23320" y="3789"/>
                    <a:pt x="27174" y="2477"/>
                    <a:pt x="30269" y="1425"/>
                  </a:cubicBezTo>
                  <a:cubicBezTo>
                    <a:pt x="31465" y="1023"/>
                    <a:pt x="32598" y="640"/>
                    <a:pt x="33418" y="354"/>
                  </a:cubicBezTo>
                  <a:cubicBezTo>
                    <a:pt x="33883" y="193"/>
                    <a:pt x="34318" y="118"/>
                    <a:pt x="34728" y="118"/>
                  </a:cubicBezTo>
                  <a:cubicBezTo>
                    <a:pt x="37198" y="118"/>
                    <a:pt x="38779" y="2826"/>
                    <a:pt x="40439" y="5671"/>
                  </a:cubicBezTo>
                  <a:cubicBezTo>
                    <a:pt x="40662" y="6055"/>
                    <a:pt x="40885" y="6438"/>
                    <a:pt x="41108" y="6822"/>
                  </a:cubicBezTo>
                  <a:cubicBezTo>
                    <a:pt x="43089" y="10123"/>
                    <a:pt x="45007" y="12870"/>
                    <a:pt x="48120" y="12870"/>
                  </a:cubicBezTo>
                  <a:cubicBezTo>
                    <a:pt x="48361" y="12870"/>
                    <a:pt x="48602" y="12852"/>
                    <a:pt x="48852" y="12826"/>
                  </a:cubicBezTo>
                  <a:cubicBezTo>
                    <a:pt x="52670" y="12326"/>
                    <a:pt x="53205" y="10462"/>
                    <a:pt x="53714" y="8669"/>
                  </a:cubicBezTo>
                  <a:cubicBezTo>
                    <a:pt x="53848" y="8205"/>
                    <a:pt x="53981" y="7723"/>
                    <a:pt x="54178" y="7286"/>
                  </a:cubicBezTo>
                  <a:cubicBezTo>
                    <a:pt x="54624" y="6269"/>
                    <a:pt x="55418" y="5198"/>
                    <a:pt x="57960" y="4966"/>
                  </a:cubicBezTo>
                  <a:cubicBezTo>
                    <a:pt x="58537" y="4913"/>
                    <a:pt x="59098" y="4889"/>
                    <a:pt x="59643" y="4889"/>
                  </a:cubicBezTo>
                  <a:cubicBezTo>
                    <a:pt x="61990" y="4889"/>
                    <a:pt x="64040" y="5329"/>
                    <a:pt x="65748" y="5698"/>
                  </a:cubicBezTo>
                  <a:cubicBezTo>
                    <a:pt x="67073" y="5979"/>
                    <a:pt x="68218" y="6223"/>
                    <a:pt x="69205" y="6223"/>
                  </a:cubicBezTo>
                  <a:cubicBezTo>
                    <a:pt x="70252" y="6223"/>
                    <a:pt x="71120" y="5948"/>
                    <a:pt x="71832" y="5154"/>
                  </a:cubicBezTo>
                  <a:lnTo>
                    <a:pt x="71743" y="5073"/>
                  </a:lnTo>
                  <a:cubicBezTo>
                    <a:pt x="71058" y="5836"/>
                    <a:pt x="70214" y="6101"/>
                    <a:pt x="69193" y="6101"/>
                  </a:cubicBezTo>
                  <a:cubicBezTo>
                    <a:pt x="68219" y="6101"/>
                    <a:pt x="67085" y="5860"/>
                    <a:pt x="65775" y="5582"/>
                  </a:cubicBezTo>
                  <a:cubicBezTo>
                    <a:pt x="64059" y="5213"/>
                    <a:pt x="62002" y="4773"/>
                    <a:pt x="59638" y="4773"/>
                  </a:cubicBezTo>
                  <a:cubicBezTo>
                    <a:pt x="59089" y="4773"/>
                    <a:pt x="58524" y="4797"/>
                    <a:pt x="57942" y="4850"/>
                  </a:cubicBezTo>
                  <a:cubicBezTo>
                    <a:pt x="55346" y="5091"/>
                    <a:pt x="54526" y="6197"/>
                    <a:pt x="54071" y="7241"/>
                  </a:cubicBezTo>
                  <a:cubicBezTo>
                    <a:pt x="53874" y="7687"/>
                    <a:pt x="53741" y="8169"/>
                    <a:pt x="53607" y="8633"/>
                  </a:cubicBezTo>
                  <a:cubicBezTo>
                    <a:pt x="53098" y="10399"/>
                    <a:pt x="52581" y="12219"/>
                    <a:pt x="48843" y="12710"/>
                  </a:cubicBezTo>
                  <a:cubicBezTo>
                    <a:pt x="48602" y="12741"/>
                    <a:pt x="48368" y="12756"/>
                    <a:pt x="48140" y="12756"/>
                  </a:cubicBezTo>
                  <a:cubicBezTo>
                    <a:pt x="45073" y="12756"/>
                    <a:pt x="43175" y="10040"/>
                    <a:pt x="41215" y="6759"/>
                  </a:cubicBezTo>
                  <a:cubicBezTo>
                    <a:pt x="40983" y="6376"/>
                    <a:pt x="40760" y="5992"/>
                    <a:pt x="40537" y="5609"/>
                  </a:cubicBezTo>
                  <a:cubicBezTo>
                    <a:pt x="38866" y="2739"/>
                    <a:pt x="37266" y="0"/>
                    <a:pt x="34739"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a:off x="3204516" y="2563263"/>
              <a:ext cx="6937635" cy="1324662"/>
            </a:xfrm>
            <a:custGeom>
              <a:rect b="b" l="l" r="r" t="t"/>
              <a:pathLst>
                <a:path extrusionOk="0" h="13726" w="71887">
                  <a:moveTo>
                    <a:pt x="35142" y="0"/>
                  </a:moveTo>
                  <a:cubicBezTo>
                    <a:pt x="34679" y="0"/>
                    <a:pt x="34184" y="100"/>
                    <a:pt x="33651" y="317"/>
                  </a:cubicBezTo>
                  <a:cubicBezTo>
                    <a:pt x="32625" y="736"/>
                    <a:pt x="31126" y="1316"/>
                    <a:pt x="29529" y="1923"/>
                  </a:cubicBezTo>
                  <a:cubicBezTo>
                    <a:pt x="26612" y="3056"/>
                    <a:pt x="23302" y="4322"/>
                    <a:pt x="21902" y="5000"/>
                  </a:cubicBezTo>
                  <a:cubicBezTo>
                    <a:pt x="19778" y="6035"/>
                    <a:pt x="18048" y="7025"/>
                    <a:pt x="16460" y="7953"/>
                  </a:cubicBezTo>
                  <a:cubicBezTo>
                    <a:pt x="15380" y="8578"/>
                    <a:pt x="14667" y="8961"/>
                    <a:pt x="14060" y="9238"/>
                  </a:cubicBezTo>
                  <a:cubicBezTo>
                    <a:pt x="11613" y="10356"/>
                    <a:pt x="6240" y="11738"/>
                    <a:pt x="2579" y="11738"/>
                  </a:cubicBezTo>
                  <a:cubicBezTo>
                    <a:pt x="1568" y="11738"/>
                    <a:pt x="688" y="11633"/>
                    <a:pt x="36" y="11388"/>
                  </a:cubicBezTo>
                  <a:lnTo>
                    <a:pt x="0" y="11495"/>
                  </a:lnTo>
                  <a:cubicBezTo>
                    <a:pt x="677" y="11750"/>
                    <a:pt x="1572" y="11858"/>
                    <a:pt x="2588" y="11858"/>
                  </a:cubicBezTo>
                  <a:cubicBezTo>
                    <a:pt x="6408" y="11858"/>
                    <a:pt x="11948" y="10331"/>
                    <a:pt x="14105" y="9345"/>
                  </a:cubicBezTo>
                  <a:cubicBezTo>
                    <a:pt x="14720" y="9068"/>
                    <a:pt x="15434" y="8685"/>
                    <a:pt x="16513" y="8060"/>
                  </a:cubicBezTo>
                  <a:cubicBezTo>
                    <a:pt x="18101" y="7132"/>
                    <a:pt x="19832" y="6142"/>
                    <a:pt x="21955" y="5107"/>
                  </a:cubicBezTo>
                  <a:cubicBezTo>
                    <a:pt x="23347" y="4438"/>
                    <a:pt x="26657" y="3163"/>
                    <a:pt x="29574" y="2039"/>
                  </a:cubicBezTo>
                  <a:cubicBezTo>
                    <a:pt x="31162" y="1423"/>
                    <a:pt x="32669" y="843"/>
                    <a:pt x="33695" y="424"/>
                  </a:cubicBezTo>
                  <a:cubicBezTo>
                    <a:pt x="34205" y="217"/>
                    <a:pt x="34678" y="122"/>
                    <a:pt x="35123" y="122"/>
                  </a:cubicBezTo>
                  <a:cubicBezTo>
                    <a:pt x="37572" y="122"/>
                    <a:pt x="39118" y="3017"/>
                    <a:pt x="40734" y="6053"/>
                  </a:cubicBezTo>
                  <a:cubicBezTo>
                    <a:pt x="40903" y="6374"/>
                    <a:pt x="41073" y="6695"/>
                    <a:pt x="41251" y="7017"/>
                  </a:cubicBezTo>
                  <a:cubicBezTo>
                    <a:pt x="43232" y="10683"/>
                    <a:pt x="45159" y="13725"/>
                    <a:pt x="48415" y="13725"/>
                  </a:cubicBezTo>
                  <a:cubicBezTo>
                    <a:pt x="48602" y="13725"/>
                    <a:pt x="48790" y="13716"/>
                    <a:pt x="48977" y="13698"/>
                  </a:cubicBezTo>
                  <a:cubicBezTo>
                    <a:pt x="52938" y="13288"/>
                    <a:pt x="53402" y="11370"/>
                    <a:pt x="53848" y="9523"/>
                  </a:cubicBezTo>
                  <a:cubicBezTo>
                    <a:pt x="53955" y="9059"/>
                    <a:pt x="54071" y="8587"/>
                    <a:pt x="54232" y="8158"/>
                  </a:cubicBezTo>
                  <a:cubicBezTo>
                    <a:pt x="54633" y="7097"/>
                    <a:pt x="55391" y="5982"/>
                    <a:pt x="57961" y="5696"/>
                  </a:cubicBezTo>
                  <a:cubicBezTo>
                    <a:pt x="58661" y="5620"/>
                    <a:pt x="59338" y="5588"/>
                    <a:pt x="59991" y="5588"/>
                  </a:cubicBezTo>
                  <a:cubicBezTo>
                    <a:pt x="62165" y="5588"/>
                    <a:pt x="64070" y="5947"/>
                    <a:pt x="65668" y="6249"/>
                  </a:cubicBezTo>
                  <a:cubicBezTo>
                    <a:pt x="66931" y="6486"/>
                    <a:pt x="68033" y="6692"/>
                    <a:pt x="68996" y="6692"/>
                  </a:cubicBezTo>
                  <a:cubicBezTo>
                    <a:pt x="70141" y="6692"/>
                    <a:pt x="71091" y="6400"/>
                    <a:pt x="71886" y="5518"/>
                  </a:cubicBezTo>
                  <a:lnTo>
                    <a:pt x="71806" y="5437"/>
                  </a:lnTo>
                  <a:cubicBezTo>
                    <a:pt x="71040" y="6290"/>
                    <a:pt x="70113" y="6573"/>
                    <a:pt x="68994" y="6573"/>
                  </a:cubicBezTo>
                  <a:cubicBezTo>
                    <a:pt x="68040" y="6573"/>
                    <a:pt x="66947" y="6367"/>
                    <a:pt x="65695" y="6133"/>
                  </a:cubicBezTo>
                  <a:cubicBezTo>
                    <a:pt x="64083" y="5831"/>
                    <a:pt x="62175" y="5472"/>
                    <a:pt x="59988" y="5472"/>
                  </a:cubicBezTo>
                  <a:cubicBezTo>
                    <a:pt x="59331" y="5472"/>
                    <a:pt x="58649" y="5504"/>
                    <a:pt x="57943" y="5580"/>
                  </a:cubicBezTo>
                  <a:cubicBezTo>
                    <a:pt x="55320" y="5866"/>
                    <a:pt x="54535" y="7025"/>
                    <a:pt x="54124" y="8114"/>
                  </a:cubicBezTo>
                  <a:cubicBezTo>
                    <a:pt x="53955" y="8560"/>
                    <a:pt x="53839" y="9033"/>
                    <a:pt x="53732" y="9488"/>
                  </a:cubicBezTo>
                  <a:cubicBezTo>
                    <a:pt x="53295" y="11308"/>
                    <a:pt x="52849" y="13181"/>
                    <a:pt x="48968" y="13573"/>
                  </a:cubicBezTo>
                  <a:cubicBezTo>
                    <a:pt x="48780" y="13593"/>
                    <a:pt x="48596" y="13602"/>
                    <a:pt x="48416" y="13602"/>
                  </a:cubicBezTo>
                  <a:cubicBezTo>
                    <a:pt x="45221" y="13602"/>
                    <a:pt x="43318" y="10595"/>
                    <a:pt x="41358" y="6963"/>
                  </a:cubicBezTo>
                  <a:cubicBezTo>
                    <a:pt x="41180" y="6642"/>
                    <a:pt x="41011" y="6321"/>
                    <a:pt x="40841" y="6000"/>
                  </a:cubicBezTo>
                  <a:cubicBezTo>
                    <a:pt x="39207" y="2927"/>
                    <a:pt x="37649" y="0"/>
                    <a:pt x="35142"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a:off x="3211368" y="2537592"/>
              <a:ext cx="6943715" cy="1407079"/>
            </a:xfrm>
            <a:custGeom>
              <a:rect b="b" l="l" r="r" t="t"/>
              <a:pathLst>
                <a:path extrusionOk="0" h="14580" w="71950">
                  <a:moveTo>
                    <a:pt x="35524" y="1"/>
                  </a:moveTo>
                  <a:cubicBezTo>
                    <a:pt x="35030" y="1"/>
                    <a:pt x="34498" y="125"/>
                    <a:pt x="33919" y="395"/>
                  </a:cubicBezTo>
                  <a:cubicBezTo>
                    <a:pt x="32812" y="913"/>
                    <a:pt x="31117" y="1644"/>
                    <a:pt x="29324" y="2412"/>
                  </a:cubicBezTo>
                  <a:cubicBezTo>
                    <a:pt x="26416" y="3661"/>
                    <a:pt x="23419" y="4954"/>
                    <a:pt x="22107" y="5686"/>
                  </a:cubicBezTo>
                  <a:cubicBezTo>
                    <a:pt x="20457" y="6605"/>
                    <a:pt x="19047" y="7461"/>
                    <a:pt x="17807" y="8210"/>
                  </a:cubicBezTo>
                  <a:cubicBezTo>
                    <a:pt x="17406" y="8460"/>
                    <a:pt x="17031" y="8683"/>
                    <a:pt x="16674" y="8897"/>
                  </a:cubicBezTo>
                  <a:cubicBezTo>
                    <a:pt x="15631" y="9522"/>
                    <a:pt x="14899" y="9923"/>
                    <a:pt x="14283" y="10191"/>
                  </a:cubicBezTo>
                  <a:cubicBezTo>
                    <a:pt x="12045" y="11183"/>
                    <a:pt x="6972" y="12350"/>
                    <a:pt x="3231" y="12350"/>
                  </a:cubicBezTo>
                  <a:cubicBezTo>
                    <a:pt x="1961" y="12350"/>
                    <a:pt x="845" y="12216"/>
                    <a:pt x="45" y="11895"/>
                  </a:cubicBezTo>
                  <a:lnTo>
                    <a:pt x="1" y="12011"/>
                  </a:lnTo>
                  <a:cubicBezTo>
                    <a:pt x="807" y="12331"/>
                    <a:pt x="1930" y="12466"/>
                    <a:pt x="3207" y="12466"/>
                  </a:cubicBezTo>
                  <a:cubicBezTo>
                    <a:pt x="6974" y="12466"/>
                    <a:pt x="12078" y="11297"/>
                    <a:pt x="14337" y="10298"/>
                  </a:cubicBezTo>
                  <a:cubicBezTo>
                    <a:pt x="14953" y="10030"/>
                    <a:pt x="15693" y="9629"/>
                    <a:pt x="16737" y="9004"/>
                  </a:cubicBezTo>
                  <a:cubicBezTo>
                    <a:pt x="17094" y="8790"/>
                    <a:pt x="17468" y="8558"/>
                    <a:pt x="17870" y="8317"/>
                  </a:cubicBezTo>
                  <a:cubicBezTo>
                    <a:pt x="19110" y="7559"/>
                    <a:pt x="20519" y="6703"/>
                    <a:pt x="22170" y="5784"/>
                  </a:cubicBezTo>
                  <a:cubicBezTo>
                    <a:pt x="23463" y="5061"/>
                    <a:pt x="26470" y="3768"/>
                    <a:pt x="29369" y="2519"/>
                  </a:cubicBezTo>
                  <a:cubicBezTo>
                    <a:pt x="31162" y="1751"/>
                    <a:pt x="32857" y="1020"/>
                    <a:pt x="33972" y="503"/>
                  </a:cubicBezTo>
                  <a:cubicBezTo>
                    <a:pt x="34527" y="242"/>
                    <a:pt x="35038" y="123"/>
                    <a:pt x="35514" y="123"/>
                  </a:cubicBezTo>
                  <a:cubicBezTo>
                    <a:pt x="37939" y="123"/>
                    <a:pt x="39439" y="3216"/>
                    <a:pt x="41020" y="6453"/>
                  </a:cubicBezTo>
                  <a:cubicBezTo>
                    <a:pt x="41145" y="6703"/>
                    <a:pt x="41261" y="6961"/>
                    <a:pt x="41395" y="7220"/>
                  </a:cubicBezTo>
                  <a:cubicBezTo>
                    <a:pt x="43366" y="11243"/>
                    <a:pt x="45293" y="14580"/>
                    <a:pt x="48692" y="14580"/>
                  </a:cubicBezTo>
                  <a:cubicBezTo>
                    <a:pt x="48826" y="14580"/>
                    <a:pt x="48960" y="14571"/>
                    <a:pt x="49102" y="14562"/>
                  </a:cubicBezTo>
                  <a:cubicBezTo>
                    <a:pt x="53206" y="14250"/>
                    <a:pt x="53590" y="12278"/>
                    <a:pt x="53973" y="10378"/>
                  </a:cubicBezTo>
                  <a:cubicBezTo>
                    <a:pt x="54062" y="9923"/>
                    <a:pt x="54152" y="9459"/>
                    <a:pt x="54294" y="9022"/>
                  </a:cubicBezTo>
                  <a:cubicBezTo>
                    <a:pt x="54651" y="7925"/>
                    <a:pt x="55365" y="6756"/>
                    <a:pt x="57961" y="6426"/>
                  </a:cubicBezTo>
                  <a:cubicBezTo>
                    <a:pt x="58796" y="6324"/>
                    <a:pt x="59597" y="6283"/>
                    <a:pt x="60361" y="6283"/>
                  </a:cubicBezTo>
                  <a:cubicBezTo>
                    <a:pt x="62350" y="6283"/>
                    <a:pt x="64098" y="6565"/>
                    <a:pt x="65579" y="6810"/>
                  </a:cubicBezTo>
                  <a:cubicBezTo>
                    <a:pt x="66774" y="7004"/>
                    <a:pt x="67827" y="7175"/>
                    <a:pt x="68761" y="7175"/>
                  </a:cubicBezTo>
                  <a:cubicBezTo>
                    <a:pt x="70020" y="7175"/>
                    <a:pt x="71064" y="6865"/>
                    <a:pt x="71949" y="5882"/>
                  </a:cubicBezTo>
                  <a:lnTo>
                    <a:pt x="71860" y="5802"/>
                  </a:lnTo>
                  <a:cubicBezTo>
                    <a:pt x="71004" y="6754"/>
                    <a:pt x="69986" y="7055"/>
                    <a:pt x="68755" y="7055"/>
                  </a:cubicBezTo>
                  <a:cubicBezTo>
                    <a:pt x="67829" y="7055"/>
                    <a:pt x="66784" y="6885"/>
                    <a:pt x="65597" y="6694"/>
                  </a:cubicBezTo>
                  <a:cubicBezTo>
                    <a:pt x="64111" y="6449"/>
                    <a:pt x="62360" y="6163"/>
                    <a:pt x="60365" y="6163"/>
                  </a:cubicBezTo>
                  <a:cubicBezTo>
                    <a:pt x="59594" y="6163"/>
                    <a:pt x="58786" y="6206"/>
                    <a:pt x="57943" y="6310"/>
                  </a:cubicBezTo>
                  <a:cubicBezTo>
                    <a:pt x="55285" y="6649"/>
                    <a:pt x="54553" y="7853"/>
                    <a:pt x="54178" y="8986"/>
                  </a:cubicBezTo>
                  <a:cubicBezTo>
                    <a:pt x="54036" y="9424"/>
                    <a:pt x="53946" y="9896"/>
                    <a:pt x="53857" y="10351"/>
                  </a:cubicBezTo>
                  <a:cubicBezTo>
                    <a:pt x="53474" y="12305"/>
                    <a:pt x="53108" y="14143"/>
                    <a:pt x="49093" y="14446"/>
                  </a:cubicBezTo>
                  <a:cubicBezTo>
                    <a:pt x="48957" y="14457"/>
                    <a:pt x="48823" y="14462"/>
                    <a:pt x="48691" y="14462"/>
                  </a:cubicBezTo>
                  <a:cubicBezTo>
                    <a:pt x="45356" y="14462"/>
                    <a:pt x="43449" y="11148"/>
                    <a:pt x="41493" y="7167"/>
                  </a:cubicBezTo>
                  <a:cubicBezTo>
                    <a:pt x="41368" y="6908"/>
                    <a:pt x="41252" y="6658"/>
                    <a:pt x="41127" y="6399"/>
                  </a:cubicBezTo>
                  <a:cubicBezTo>
                    <a:pt x="39527" y="3126"/>
                    <a:pt x="38008" y="1"/>
                    <a:pt x="3552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a:off x="3218316" y="2510571"/>
              <a:ext cx="6948733" cy="1491813"/>
            </a:xfrm>
            <a:custGeom>
              <a:rect b="b" l="l" r="r" t="t"/>
              <a:pathLst>
                <a:path extrusionOk="0" h="15458" w="72002">
                  <a:moveTo>
                    <a:pt x="35895" y="0"/>
                  </a:moveTo>
                  <a:cubicBezTo>
                    <a:pt x="35358" y="0"/>
                    <a:pt x="34792" y="159"/>
                    <a:pt x="34186" y="479"/>
                  </a:cubicBezTo>
                  <a:cubicBezTo>
                    <a:pt x="33035" y="1095"/>
                    <a:pt x="31215" y="1951"/>
                    <a:pt x="29297" y="2870"/>
                  </a:cubicBezTo>
                  <a:cubicBezTo>
                    <a:pt x="26478" y="4199"/>
                    <a:pt x="23561" y="5582"/>
                    <a:pt x="22312" y="6376"/>
                  </a:cubicBezTo>
                  <a:cubicBezTo>
                    <a:pt x="21322" y="7000"/>
                    <a:pt x="20385" y="7607"/>
                    <a:pt x="19564" y="8142"/>
                  </a:cubicBezTo>
                  <a:cubicBezTo>
                    <a:pt x="17441" y="9525"/>
                    <a:pt x="15764" y="10622"/>
                    <a:pt x="14515" y="11158"/>
                  </a:cubicBezTo>
                  <a:cubicBezTo>
                    <a:pt x="12472" y="12034"/>
                    <a:pt x="7735" y="12999"/>
                    <a:pt x="3973" y="12999"/>
                  </a:cubicBezTo>
                  <a:cubicBezTo>
                    <a:pt x="2411" y="12999"/>
                    <a:pt x="1017" y="12833"/>
                    <a:pt x="54" y="12424"/>
                  </a:cubicBezTo>
                  <a:lnTo>
                    <a:pt x="0" y="12531"/>
                  </a:lnTo>
                  <a:cubicBezTo>
                    <a:pt x="977" y="12944"/>
                    <a:pt x="2388" y="13112"/>
                    <a:pt x="3968" y="13112"/>
                  </a:cubicBezTo>
                  <a:cubicBezTo>
                    <a:pt x="7754" y="13112"/>
                    <a:pt x="12507" y="12146"/>
                    <a:pt x="14559" y="11265"/>
                  </a:cubicBezTo>
                  <a:cubicBezTo>
                    <a:pt x="15817" y="10721"/>
                    <a:pt x="17503" y="9632"/>
                    <a:pt x="19627" y="8240"/>
                  </a:cubicBezTo>
                  <a:cubicBezTo>
                    <a:pt x="20456" y="7705"/>
                    <a:pt x="21384" y="7099"/>
                    <a:pt x="22374" y="6474"/>
                  </a:cubicBezTo>
                  <a:cubicBezTo>
                    <a:pt x="23614" y="5689"/>
                    <a:pt x="26531" y="4306"/>
                    <a:pt x="29342" y="2977"/>
                  </a:cubicBezTo>
                  <a:cubicBezTo>
                    <a:pt x="31268" y="2058"/>
                    <a:pt x="33088" y="1202"/>
                    <a:pt x="34248" y="586"/>
                  </a:cubicBezTo>
                  <a:cubicBezTo>
                    <a:pt x="34833" y="277"/>
                    <a:pt x="35378" y="122"/>
                    <a:pt x="35893" y="122"/>
                  </a:cubicBezTo>
                  <a:cubicBezTo>
                    <a:pt x="36180" y="122"/>
                    <a:pt x="36457" y="170"/>
                    <a:pt x="36728" y="265"/>
                  </a:cubicBezTo>
                  <a:cubicBezTo>
                    <a:pt x="38637" y="925"/>
                    <a:pt x="39922" y="3816"/>
                    <a:pt x="41287" y="6876"/>
                  </a:cubicBezTo>
                  <a:cubicBezTo>
                    <a:pt x="43071" y="10908"/>
                    <a:pt x="45096" y="15458"/>
                    <a:pt x="48968" y="15458"/>
                  </a:cubicBezTo>
                  <a:cubicBezTo>
                    <a:pt x="49057" y="15458"/>
                    <a:pt x="49137" y="15458"/>
                    <a:pt x="49227" y="15449"/>
                  </a:cubicBezTo>
                  <a:cubicBezTo>
                    <a:pt x="53464" y="15235"/>
                    <a:pt x="53785" y="13209"/>
                    <a:pt x="54089" y="11256"/>
                  </a:cubicBezTo>
                  <a:cubicBezTo>
                    <a:pt x="54374" y="9400"/>
                    <a:pt x="54651" y="7643"/>
                    <a:pt x="57960" y="7170"/>
                  </a:cubicBezTo>
                  <a:cubicBezTo>
                    <a:pt x="58956" y="7030"/>
                    <a:pt x="59902" y="6976"/>
                    <a:pt x="60795" y="6976"/>
                  </a:cubicBezTo>
                  <a:cubicBezTo>
                    <a:pt x="62581" y="6976"/>
                    <a:pt x="64157" y="7194"/>
                    <a:pt x="65507" y="7384"/>
                  </a:cubicBezTo>
                  <a:cubicBezTo>
                    <a:pt x="66622" y="7538"/>
                    <a:pt x="67614" y="7675"/>
                    <a:pt x="68505" y="7675"/>
                  </a:cubicBezTo>
                  <a:cubicBezTo>
                    <a:pt x="69883" y="7675"/>
                    <a:pt x="71022" y="7349"/>
                    <a:pt x="72002" y="6260"/>
                  </a:cubicBezTo>
                  <a:lnTo>
                    <a:pt x="71913" y="6180"/>
                  </a:lnTo>
                  <a:cubicBezTo>
                    <a:pt x="70963" y="7238"/>
                    <a:pt x="69846" y="7554"/>
                    <a:pt x="68493" y="7554"/>
                  </a:cubicBezTo>
                  <a:cubicBezTo>
                    <a:pt x="67611" y="7554"/>
                    <a:pt x="66628" y="7420"/>
                    <a:pt x="65525" y="7268"/>
                  </a:cubicBezTo>
                  <a:cubicBezTo>
                    <a:pt x="64169" y="7078"/>
                    <a:pt x="62587" y="6860"/>
                    <a:pt x="60793" y="6860"/>
                  </a:cubicBezTo>
                  <a:cubicBezTo>
                    <a:pt x="59895" y="6860"/>
                    <a:pt x="58945" y="6914"/>
                    <a:pt x="57942" y="7054"/>
                  </a:cubicBezTo>
                  <a:cubicBezTo>
                    <a:pt x="54544" y="7536"/>
                    <a:pt x="54249" y="9418"/>
                    <a:pt x="53973" y="11238"/>
                  </a:cubicBezTo>
                  <a:cubicBezTo>
                    <a:pt x="53660" y="13236"/>
                    <a:pt x="53366" y="15119"/>
                    <a:pt x="49218" y="15333"/>
                  </a:cubicBezTo>
                  <a:cubicBezTo>
                    <a:pt x="49133" y="15337"/>
                    <a:pt x="49048" y="15339"/>
                    <a:pt x="48965" y="15339"/>
                  </a:cubicBezTo>
                  <a:cubicBezTo>
                    <a:pt x="45172" y="15339"/>
                    <a:pt x="43253" y="11012"/>
                    <a:pt x="41394" y="6831"/>
                  </a:cubicBezTo>
                  <a:cubicBezTo>
                    <a:pt x="40020" y="3744"/>
                    <a:pt x="38726" y="827"/>
                    <a:pt x="36773" y="149"/>
                  </a:cubicBezTo>
                  <a:cubicBezTo>
                    <a:pt x="36488" y="50"/>
                    <a:pt x="36196" y="0"/>
                    <a:pt x="35895"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 name="Google Shape;882;p8"/>
          <p:cNvSpPr/>
          <p:nvPr/>
        </p:nvSpPr>
        <p:spPr>
          <a:xfrm>
            <a:off x="-895000" y="39453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a:off x="2939425" y="41902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a:off x="834050" y="40299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a:off x="5990238" y="423830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a:off x="7733625" y="3641412"/>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a:off x="1448925" y="42430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a:off x="4385063" y="433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a:off x="131463" y="3327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8"/>
          <p:cNvGrpSpPr/>
          <p:nvPr/>
        </p:nvGrpSpPr>
        <p:grpSpPr>
          <a:xfrm>
            <a:off x="367100" y="2786313"/>
            <a:ext cx="37200" cy="2435125"/>
            <a:chOff x="367100" y="2392375"/>
            <a:chExt cx="37200" cy="2435125"/>
          </a:xfrm>
        </p:grpSpPr>
        <p:sp>
          <p:nvSpPr>
            <p:cNvPr id="891" name="Google Shape;891;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8"/>
          <p:cNvGrpSpPr/>
          <p:nvPr/>
        </p:nvGrpSpPr>
        <p:grpSpPr>
          <a:xfrm>
            <a:off x="1496950" y="4123950"/>
            <a:ext cx="37200" cy="833425"/>
            <a:chOff x="367100" y="2392375"/>
            <a:chExt cx="37200" cy="833425"/>
          </a:xfrm>
        </p:grpSpPr>
        <p:sp>
          <p:nvSpPr>
            <p:cNvPr id="894" name="Google Shape;894;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8"/>
          <p:cNvGrpSpPr/>
          <p:nvPr/>
        </p:nvGrpSpPr>
        <p:grpSpPr>
          <a:xfrm>
            <a:off x="2528413" y="3720200"/>
            <a:ext cx="37200" cy="1232425"/>
            <a:chOff x="367100" y="2392375"/>
            <a:chExt cx="37200" cy="1232425"/>
          </a:xfrm>
        </p:grpSpPr>
        <p:sp>
          <p:nvSpPr>
            <p:cNvPr id="897" name="Google Shape;897;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8"/>
          <p:cNvGrpSpPr/>
          <p:nvPr/>
        </p:nvGrpSpPr>
        <p:grpSpPr>
          <a:xfrm>
            <a:off x="1733350" y="4085913"/>
            <a:ext cx="37200" cy="833425"/>
            <a:chOff x="367100" y="2392375"/>
            <a:chExt cx="37200" cy="833425"/>
          </a:xfrm>
        </p:grpSpPr>
        <p:sp>
          <p:nvSpPr>
            <p:cNvPr id="900" name="Google Shape;90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8"/>
          <p:cNvGrpSpPr/>
          <p:nvPr/>
        </p:nvGrpSpPr>
        <p:grpSpPr>
          <a:xfrm>
            <a:off x="8607850" y="2947463"/>
            <a:ext cx="37200" cy="2435125"/>
            <a:chOff x="367100" y="2392375"/>
            <a:chExt cx="37200" cy="2435125"/>
          </a:xfrm>
        </p:grpSpPr>
        <p:sp>
          <p:nvSpPr>
            <p:cNvPr id="903" name="Google Shape;903;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8"/>
          <p:cNvGrpSpPr/>
          <p:nvPr/>
        </p:nvGrpSpPr>
        <p:grpSpPr>
          <a:xfrm>
            <a:off x="658425" y="3966475"/>
            <a:ext cx="37200" cy="1232425"/>
            <a:chOff x="367100" y="2392375"/>
            <a:chExt cx="37200" cy="1232425"/>
          </a:xfrm>
        </p:grpSpPr>
        <p:sp>
          <p:nvSpPr>
            <p:cNvPr id="906" name="Google Shape;906;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8"/>
          <p:cNvGrpSpPr/>
          <p:nvPr/>
        </p:nvGrpSpPr>
        <p:grpSpPr>
          <a:xfrm>
            <a:off x="3527900" y="4390725"/>
            <a:ext cx="37200" cy="833425"/>
            <a:chOff x="367100" y="2392375"/>
            <a:chExt cx="37200" cy="833425"/>
          </a:xfrm>
        </p:grpSpPr>
        <p:sp>
          <p:nvSpPr>
            <p:cNvPr id="909" name="Google Shape;909;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8"/>
          <p:cNvGrpSpPr/>
          <p:nvPr/>
        </p:nvGrpSpPr>
        <p:grpSpPr>
          <a:xfrm>
            <a:off x="2347800" y="4226713"/>
            <a:ext cx="37200" cy="833425"/>
            <a:chOff x="367100" y="2392375"/>
            <a:chExt cx="37200" cy="833425"/>
          </a:xfrm>
        </p:grpSpPr>
        <p:sp>
          <p:nvSpPr>
            <p:cNvPr id="912" name="Google Shape;912;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8"/>
          <p:cNvGrpSpPr/>
          <p:nvPr/>
        </p:nvGrpSpPr>
        <p:grpSpPr>
          <a:xfrm>
            <a:off x="7259438" y="4352288"/>
            <a:ext cx="37200" cy="833425"/>
            <a:chOff x="367100" y="2392375"/>
            <a:chExt cx="37200" cy="833425"/>
          </a:xfrm>
        </p:grpSpPr>
        <p:sp>
          <p:nvSpPr>
            <p:cNvPr id="915" name="Google Shape;915;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8"/>
          <p:cNvGrpSpPr/>
          <p:nvPr/>
        </p:nvGrpSpPr>
        <p:grpSpPr>
          <a:xfrm>
            <a:off x="5876450" y="4415988"/>
            <a:ext cx="37200" cy="833425"/>
            <a:chOff x="367100" y="2392375"/>
            <a:chExt cx="37200" cy="833425"/>
          </a:xfrm>
        </p:grpSpPr>
        <p:sp>
          <p:nvSpPr>
            <p:cNvPr id="918" name="Google Shape;918;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8"/>
          <p:cNvGrpSpPr/>
          <p:nvPr/>
        </p:nvGrpSpPr>
        <p:grpSpPr>
          <a:xfrm>
            <a:off x="5087700" y="4314513"/>
            <a:ext cx="37200" cy="833425"/>
            <a:chOff x="367100" y="2392375"/>
            <a:chExt cx="37200" cy="833425"/>
          </a:xfrm>
        </p:grpSpPr>
        <p:sp>
          <p:nvSpPr>
            <p:cNvPr id="921" name="Google Shape;921;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8"/>
          <p:cNvGrpSpPr/>
          <p:nvPr/>
        </p:nvGrpSpPr>
        <p:grpSpPr>
          <a:xfrm>
            <a:off x="6722900" y="4393700"/>
            <a:ext cx="37200" cy="1232425"/>
            <a:chOff x="367100" y="2392375"/>
            <a:chExt cx="37200" cy="1232425"/>
          </a:xfrm>
        </p:grpSpPr>
        <p:sp>
          <p:nvSpPr>
            <p:cNvPr id="924" name="Google Shape;924;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8"/>
          <p:cNvGrpSpPr/>
          <p:nvPr/>
        </p:nvGrpSpPr>
        <p:grpSpPr>
          <a:xfrm>
            <a:off x="7961675" y="3966475"/>
            <a:ext cx="37200" cy="833425"/>
            <a:chOff x="367100" y="2392375"/>
            <a:chExt cx="37200" cy="833425"/>
          </a:xfrm>
        </p:grpSpPr>
        <p:sp>
          <p:nvSpPr>
            <p:cNvPr id="927" name="Google Shape;927;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8"/>
          <p:cNvGrpSpPr/>
          <p:nvPr/>
        </p:nvGrpSpPr>
        <p:grpSpPr>
          <a:xfrm>
            <a:off x="8312775" y="4029938"/>
            <a:ext cx="37200" cy="833425"/>
            <a:chOff x="367100" y="2392375"/>
            <a:chExt cx="37200" cy="833425"/>
          </a:xfrm>
        </p:grpSpPr>
        <p:sp>
          <p:nvSpPr>
            <p:cNvPr id="930" name="Google Shape;93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8"/>
          <p:cNvGrpSpPr/>
          <p:nvPr/>
        </p:nvGrpSpPr>
        <p:grpSpPr>
          <a:xfrm>
            <a:off x="8994688" y="3766975"/>
            <a:ext cx="37200" cy="1232425"/>
            <a:chOff x="367100" y="2392375"/>
            <a:chExt cx="37200" cy="1232425"/>
          </a:xfrm>
        </p:grpSpPr>
        <p:sp>
          <p:nvSpPr>
            <p:cNvPr id="933" name="Google Shape;933;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8"/>
          <p:cNvSpPr/>
          <p:nvPr/>
        </p:nvSpPr>
        <p:spPr>
          <a:xfrm>
            <a:off x="7713300" y="37062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
          <p:cNvSpPr/>
          <p:nvPr/>
        </p:nvSpPr>
        <p:spPr>
          <a:xfrm>
            <a:off x="6807341" y="45165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 name="Google Shape;937;p8"/>
          <p:cNvGrpSpPr/>
          <p:nvPr/>
        </p:nvGrpSpPr>
        <p:grpSpPr>
          <a:xfrm>
            <a:off x="179163" y="3548825"/>
            <a:ext cx="37200" cy="1232425"/>
            <a:chOff x="367100" y="2392375"/>
            <a:chExt cx="37200" cy="1232425"/>
          </a:xfrm>
        </p:grpSpPr>
        <p:sp>
          <p:nvSpPr>
            <p:cNvPr id="938" name="Google Shape;938;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8"/>
          <p:cNvGrpSpPr/>
          <p:nvPr/>
        </p:nvGrpSpPr>
        <p:grpSpPr>
          <a:xfrm>
            <a:off x="4435463" y="4466900"/>
            <a:ext cx="37200" cy="833425"/>
            <a:chOff x="367100" y="2392375"/>
            <a:chExt cx="37200" cy="833425"/>
          </a:xfrm>
        </p:grpSpPr>
        <p:sp>
          <p:nvSpPr>
            <p:cNvPr id="941" name="Google Shape;941;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8"/>
          <p:cNvGrpSpPr/>
          <p:nvPr/>
        </p:nvGrpSpPr>
        <p:grpSpPr>
          <a:xfrm>
            <a:off x="3121763" y="3886425"/>
            <a:ext cx="37200" cy="1232425"/>
            <a:chOff x="367100" y="2392375"/>
            <a:chExt cx="37200" cy="1232425"/>
          </a:xfrm>
        </p:grpSpPr>
        <p:sp>
          <p:nvSpPr>
            <p:cNvPr id="944" name="Google Shape;944;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8"/>
          <p:cNvGrpSpPr/>
          <p:nvPr/>
        </p:nvGrpSpPr>
        <p:grpSpPr>
          <a:xfrm>
            <a:off x="2067975" y="3450875"/>
            <a:ext cx="37200" cy="2435125"/>
            <a:chOff x="367100" y="2392375"/>
            <a:chExt cx="37200" cy="2435125"/>
          </a:xfrm>
        </p:grpSpPr>
        <p:sp>
          <p:nvSpPr>
            <p:cNvPr id="947" name="Google Shape;947;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8"/>
          <p:cNvGrpSpPr/>
          <p:nvPr/>
        </p:nvGrpSpPr>
        <p:grpSpPr>
          <a:xfrm>
            <a:off x="6400500" y="3551438"/>
            <a:ext cx="37200" cy="2435125"/>
            <a:chOff x="367100" y="2392375"/>
            <a:chExt cx="37200" cy="2435125"/>
          </a:xfrm>
        </p:grpSpPr>
        <p:sp>
          <p:nvSpPr>
            <p:cNvPr id="950" name="Google Shape;950;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8"/>
          <p:cNvSpPr/>
          <p:nvPr/>
        </p:nvSpPr>
        <p:spPr>
          <a:xfrm>
            <a:off x="2148550" y="40388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
          <p:cNvSpPr/>
          <p:nvPr/>
        </p:nvSpPr>
        <p:spPr>
          <a:xfrm>
            <a:off x="6487338" y="3485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 name="Google Shape;954;p8"/>
          <p:cNvGrpSpPr/>
          <p:nvPr/>
        </p:nvGrpSpPr>
        <p:grpSpPr>
          <a:xfrm>
            <a:off x="7679063" y="3615125"/>
            <a:ext cx="37200" cy="2435125"/>
            <a:chOff x="367100" y="2392375"/>
            <a:chExt cx="37200" cy="2435125"/>
          </a:xfrm>
        </p:grpSpPr>
        <p:sp>
          <p:nvSpPr>
            <p:cNvPr id="955" name="Google Shape;955;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8"/>
          <p:cNvGrpSpPr/>
          <p:nvPr/>
        </p:nvGrpSpPr>
        <p:grpSpPr>
          <a:xfrm>
            <a:off x="8880050" y="2484213"/>
            <a:ext cx="37200" cy="2435125"/>
            <a:chOff x="367100" y="2392375"/>
            <a:chExt cx="37200" cy="2435125"/>
          </a:xfrm>
        </p:grpSpPr>
        <p:sp>
          <p:nvSpPr>
            <p:cNvPr id="958" name="Google Shape;958;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8"/>
          <p:cNvGrpSpPr/>
          <p:nvPr/>
        </p:nvGrpSpPr>
        <p:grpSpPr>
          <a:xfrm>
            <a:off x="1257825" y="2031763"/>
            <a:ext cx="37200" cy="2435125"/>
            <a:chOff x="367100" y="2392375"/>
            <a:chExt cx="37200" cy="2435125"/>
          </a:xfrm>
        </p:grpSpPr>
        <p:sp>
          <p:nvSpPr>
            <p:cNvPr id="961" name="Google Shape;961;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8"/>
          <p:cNvGrpSpPr/>
          <p:nvPr/>
        </p:nvGrpSpPr>
        <p:grpSpPr>
          <a:xfrm>
            <a:off x="6936275" y="2198888"/>
            <a:ext cx="37200" cy="2435125"/>
            <a:chOff x="367100" y="2392375"/>
            <a:chExt cx="37200" cy="2435125"/>
          </a:xfrm>
        </p:grpSpPr>
        <p:sp>
          <p:nvSpPr>
            <p:cNvPr id="964" name="Google Shape;964;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8"/>
          <p:cNvGrpSpPr/>
          <p:nvPr/>
        </p:nvGrpSpPr>
        <p:grpSpPr>
          <a:xfrm>
            <a:off x="4761588" y="3966463"/>
            <a:ext cx="37200" cy="833425"/>
            <a:chOff x="367100" y="2392375"/>
            <a:chExt cx="37200" cy="833425"/>
          </a:xfrm>
        </p:grpSpPr>
        <p:sp>
          <p:nvSpPr>
            <p:cNvPr id="967" name="Google Shape;967;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8"/>
          <p:cNvGrpSpPr/>
          <p:nvPr/>
        </p:nvGrpSpPr>
        <p:grpSpPr>
          <a:xfrm>
            <a:off x="3956488" y="4251725"/>
            <a:ext cx="37200" cy="833425"/>
            <a:chOff x="367100" y="2392375"/>
            <a:chExt cx="37200" cy="833425"/>
          </a:xfrm>
        </p:grpSpPr>
        <p:sp>
          <p:nvSpPr>
            <p:cNvPr id="970" name="Google Shape;970;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8"/>
          <p:cNvGrpSpPr/>
          <p:nvPr/>
        </p:nvGrpSpPr>
        <p:grpSpPr>
          <a:xfrm>
            <a:off x="1814563" y="1917175"/>
            <a:ext cx="37200" cy="2435125"/>
            <a:chOff x="367100" y="2392375"/>
            <a:chExt cx="37200" cy="2435125"/>
          </a:xfrm>
        </p:grpSpPr>
        <p:sp>
          <p:nvSpPr>
            <p:cNvPr id="973" name="Google Shape;973;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8"/>
          <p:cNvGrpSpPr/>
          <p:nvPr/>
        </p:nvGrpSpPr>
        <p:grpSpPr>
          <a:xfrm>
            <a:off x="1576800" y="2898750"/>
            <a:ext cx="37200" cy="833425"/>
            <a:chOff x="367100" y="2392375"/>
            <a:chExt cx="37200" cy="833425"/>
          </a:xfrm>
        </p:grpSpPr>
        <p:sp>
          <p:nvSpPr>
            <p:cNvPr id="976" name="Google Shape;976;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8"/>
          <p:cNvGrpSpPr/>
          <p:nvPr/>
        </p:nvGrpSpPr>
        <p:grpSpPr>
          <a:xfrm>
            <a:off x="973650" y="3234475"/>
            <a:ext cx="37200" cy="1232425"/>
            <a:chOff x="367100" y="2392375"/>
            <a:chExt cx="37200" cy="1232425"/>
          </a:xfrm>
        </p:grpSpPr>
        <p:sp>
          <p:nvSpPr>
            <p:cNvPr id="979" name="Google Shape;979;p8"/>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8"/>
          <p:cNvGrpSpPr/>
          <p:nvPr/>
        </p:nvGrpSpPr>
        <p:grpSpPr>
          <a:xfrm>
            <a:off x="7362213" y="1487538"/>
            <a:ext cx="37200" cy="2435125"/>
            <a:chOff x="367100" y="2392375"/>
            <a:chExt cx="37200" cy="2435125"/>
          </a:xfrm>
        </p:grpSpPr>
        <p:sp>
          <p:nvSpPr>
            <p:cNvPr id="982" name="Google Shape;982;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8"/>
          <p:cNvGrpSpPr/>
          <p:nvPr/>
        </p:nvGrpSpPr>
        <p:grpSpPr>
          <a:xfrm>
            <a:off x="7848413" y="2683713"/>
            <a:ext cx="37200" cy="2435125"/>
            <a:chOff x="367100" y="2392375"/>
            <a:chExt cx="37200" cy="2435125"/>
          </a:xfrm>
        </p:grpSpPr>
        <p:sp>
          <p:nvSpPr>
            <p:cNvPr id="985" name="Google Shape;985;p8"/>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8"/>
          <p:cNvGrpSpPr/>
          <p:nvPr/>
        </p:nvGrpSpPr>
        <p:grpSpPr>
          <a:xfrm>
            <a:off x="5489500" y="4085913"/>
            <a:ext cx="37200" cy="833425"/>
            <a:chOff x="367100" y="2392375"/>
            <a:chExt cx="37200" cy="833425"/>
          </a:xfrm>
        </p:grpSpPr>
        <p:sp>
          <p:nvSpPr>
            <p:cNvPr id="988" name="Google Shape;988;p8"/>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1" name="Shape 991"/>
        <p:cNvGrpSpPr/>
        <p:nvPr/>
      </p:nvGrpSpPr>
      <p:grpSpPr>
        <a:xfrm>
          <a:off x="0" y="0"/>
          <a:ext cx="0" cy="0"/>
          <a:chOff x="0" y="0"/>
          <a:chExt cx="0" cy="0"/>
        </a:xfrm>
      </p:grpSpPr>
      <p:sp>
        <p:nvSpPr>
          <p:cNvPr id="992" name="Google Shape;992;p9"/>
          <p:cNvSpPr txBox="1"/>
          <p:nvPr>
            <p:ph type="title"/>
          </p:nvPr>
        </p:nvSpPr>
        <p:spPr>
          <a:xfrm>
            <a:off x="2241450" y="1423117"/>
            <a:ext cx="4661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93" name="Google Shape;993;p9"/>
          <p:cNvSpPr txBox="1"/>
          <p:nvPr>
            <p:ph idx="1" type="subTitle"/>
          </p:nvPr>
        </p:nvSpPr>
        <p:spPr>
          <a:xfrm>
            <a:off x="2502650" y="2264917"/>
            <a:ext cx="4138800" cy="144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994" name="Google Shape;994;p9"/>
          <p:cNvGrpSpPr/>
          <p:nvPr/>
        </p:nvGrpSpPr>
        <p:grpSpPr>
          <a:xfrm>
            <a:off x="-2002207" y="3097671"/>
            <a:ext cx="12528867" cy="3405915"/>
            <a:chOff x="5171575" y="1460000"/>
            <a:chExt cx="1813675" cy="493025"/>
          </a:xfrm>
        </p:grpSpPr>
        <p:sp>
          <p:nvSpPr>
            <p:cNvPr id="995" name="Google Shape;995;p9"/>
            <p:cNvSpPr/>
            <p:nvPr/>
          </p:nvSpPr>
          <p:spPr>
            <a:xfrm>
              <a:off x="5268600" y="1460000"/>
              <a:ext cx="1716650" cy="394450"/>
            </a:xfrm>
            <a:custGeom>
              <a:rect b="b" l="l" r="r" t="t"/>
              <a:pathLst>
                <a:path extrusionOk="0" h="15778" w="68666">
                  <a:moveTo>
                    <a:pt x="11229" y="1"/>
                  </a:moveTo>
                  <a:cubicBezTo>
                    <a:pt x="5339" y="1"/>
                    <a:pt x="67" y="3484"/>
                    <a:pt x="0" y="3529"/>
                  </a:cubicBezTo>
                  <a:lnTo>
                    <a:pt x="62" y="3618"/>
                  </a:lnTo>
                  <a:cubicBezTo>
                    <a:pt x="122" y="3573"/>
                    <a:pt x="5374" y="104"/>
                    <a:pt x="11234" y="104"/>
                  </a:cubicBezTo>
                  <a:cubicBezTo>
                    <a:pt x="12364" y="104"/>
                    <a:pt x="13516" y="233"/>
                    <a:pt x="14657" y="540"/>
                  </a:cubicBezTo>
                  <a:cubicBezTo>
                    <a:pt x="18583" y="1602"/>
                    <a:pt x="20804" y="4831"/>
                    <a:pt x="22954" y="7954"/>
                  </a:cubicBezTo>
                  <a:cubicBezTo>
                    <a:pt x="24711" y="10514"/>
                    <a:pt x="26380" y="12931"/>
                    <a:pt x="28860" y="14002"/>
                  </a:cubicBezTo>
                  <a:cubicBezTo>
                    <a:pt x="31598" y="15180"/>
                    <a:pt x="34114" y="15777"/>
                    <a:pt x="36443" y="15777"/>
                  </a:cubicBezTo>
                  <a:cubicBezTo>
                    <a:pt x="38396" y="15777"/>
                    <a:pt x="40216" y="15358"/>
                    <a:pt x="41938" y="14528"/>
                  </a:cubicBezTo>
                  <a:cubicBezTo>
                    <a:pt x="45257" y="12931"/>
                    <a:pt x="47737" y="10068"/>
                    <a:pt x="50136" y="7293"/>
                  </a:cubicBezTo>
                  <a:cubicBezTo>
                    <a:pt x="53169" y="3787"/>
                    <a:pt x="56033" y="478"/>
                    <a:pt x="60137" y="451"/>
                  </a:cubicBezTo>
                  <a:lnTo>
                    <a:pt x="60235" y="451"/>
                  </a:lnTo>
                  <a:cubicBezTo>
                    <a:pt x="63295" y="451"/>
                    <a:pt x="65507" y="1147"/>
                    <a:pt x="66837" y="2512"/>
                  </a:cubicBezTo>
                  <a:cubicBezTo>
                    <a:pt x="68558" y="4296"/>
                    <a:pt x="68460" y="6874"/>
                    <a:pt x="68398" y="8587"/>
                  </a:cubicBezTo>
                  <a:cubicBezTo>
                    <a:pt x="68380" y="9247"/>
                    <a:pt x="68353" y="9765"/>
                    <a:pt x="68442" y="10095"/>
                  </a:cubicBezTo>
                  <a:lnTo>
                    <a:pt x="68540" y="10077"/>
                  </a:lnTo>
                  <a:cubicBezTo>
                    <a:pt x="68460" y="9756"/>
                    <a:pt x="68478" y="9238"/>
                    <a:pt x="68505" y="8587"/>
                  </a:cubicBezTo>
                  <a:cubicBezTo>
                    <a:pt x="68567" y="6865"/>
                    <a:pt x="68665" y="4251"/>
                    <a:pt x="66908" y="2440"/>
                  </a:cubicBezTo>
                  <a:cubicBezTo>
                    <a:pt x="65570" y="1049"/>
                    <a:pt x="63322" y="353"/>
                    <a:pt x="60235" y="353"/>
                  </a:cubicBezTo>
                  <a:lnTo>
                    <a:pt x="60137" y="353"/>
                  </a:lnTo>
                  <a:cubicBezTo>
                    <a:pt x="55989" y="371"/>
                    <a:pt x="53107" y="3698"/>
                    <a:pt x="50056" y="7222"/>
                  </a:cubicBezTo>
                  <a:cubicBezTo>
                    <a:pt x="46576" y="11240"/>
                    <a:pt x="42754" y="15659"/>
                    <a:pt x="36408" y="15659"/>
                  </a:cubicBezTo>
                  <a:cubicBezTo>
                    <a:pt x="34230" y="15659"/>
                    <a:pt x="31756" y="15139"/>
                    <a:pt x="28895" y="13904"/>
                  </a:cubicBezTo>
                  <a:cubicBezTo>
                    <a:pt x="26442" y="12842"/>
                    <a:pt x="24792" y="10443"/>
                    <a:pt x="23043" y="7891"/>
                  </a:cubicBezTo>
                  <a:cubicBezTo>
                    <a:pt x="20884" y="4751"/>
                    <a:pt x="18645" y="1504"/>
                    <a:pt x="14684" y="442"/>
                  </a:cubicBezTo>
                  <a:cubicBezTo>
                    <a:pt x="13531" y="131"/>
                    <a:pt x="12369" y="1"/>
                    <a:pt x="112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9"/>
            <p:cNvSpPr/>
            <p:nvPr/>
          </p:nvSpPr>
          <p:spPr>
            <a:xfrm>
              <a:off x="5264575" y="1467800"/>
              <a:ext cx="1717325" cy="382175"/>
            </a:xfrm>
            <a:custGeom>
              <a:rect b="b" l="l" r="r" t="t"/>
              <a:pathLst>
                <a:path extrusionOk="0" h="15287" w="68693">
                  <a:moveTo>
                    <a:pt x="11153" y="0"/>
                  </a:moveTo>
                  <a:cubicBezTo>
                    <a:pt x="6400" y="0"/>
                    <a:pt x="2154" y="2227"/>
                    <a:pt x="589" y="3047"/>
                  </a:cubicBezTo>
                  <a:cubicBezTo>
                    <a:pt x="322" y="3181"/>
                    <a:pt x="90" y="3306"/>
                    <a:pt x="54" y="3306"/>
                  </a:cubicBezTo>
                  <a:cubicBezTo>
                    <a:pt x="54" y="3306"/>
                    <a:pt x="81" y="3315"/>
                    <a:pt x="90" y="3333"/>
                  </a:cubicBezTo>
                  <a:lnTo>
                    <a:pt x="0" y="3386"/>
                  </a:lnTo>
                  <a:cubicBezTo>
                    <a:pt x="11" y="3404"/>
                    <a:pt x="22" y="3416"/>
                    <a:pt x="45" y="3416"/>
                  </a:cubicBezTo>
                  <a:cubicBezTo>
                    <a:pt x="104" y="3416"/>
                    <a:pt x="240" y="3346"/>
                    <a:pt x="634" y="3136"/>
                  </a:cubicBezTo>
                  <a:cubicBezTo>
                    <a:pt x="2192" y="2324"/>
                    <a:pt x="6429" y="101"/>
                    <a:pt x="11161" y="101"/>
                  </a:cubicBezTo>
                  <a:cubicBezTo>
                    <a:pt x="12038" y="101"/>
                    <a:pt x="12931" y="177"/>
                    <a:pt x="13828" y="353"/>
                  </a:cubicBezTo>
                  <a:cubicBezTo>
                    <a:pt x="14122" y="416"/>
                    <a:pt x="14417" y="478"/>
                    <a:pt x="14693" y="558"/>
                  </a:cubicBezTo>
                  <a:cubicBezTo>
                    <a:pt x="18208" y="1531"/>
                    <a:pt x="20055" y="4198"/>
                    <a:pt x="22009" y="7026"/>
                  </a:cubicBezTo>
                  <a:cubicBezTo>
                    <a:pt x="22499" y="7731"/>
                    <a:pt x="22999" y="8453"/>
                    <a:pt x="23525" y="9149"/>
                  </a:cubicBezTo>
                  <a:cubicBezTo>
                    <a:pt x="24970" y="11040"/>
                    <a:pt x="26567" y="12958"/>
                    <a:pt x="28744" y="13806"/>
                  </a:cubicBezTo>
                  <a:cubicBezTo>
                    <a:pt x="31411" y="14850"/>
                    <a:pt x="33731" y="15287"/>
                    <a:pt x="35792" y="15287"/>
                  </a:cubicBezTo>
                  <a:cubicBezTo>
                    <a:pt x="40422" y="15287"/>
                    <a:pt x="43714" y="13057"/>
                    <a:pt x="46577" y="10470"/>
                  </a:cubicBezTo>
                  <a:cubicBezTo>
                    <a:pt x="47826" y="9337"/>
                    <a:pt x="48977" y="8105"/>
                    <a:pt x="50083" y="6919"/>
                  </a:cubicBezTo>
                  <a:cubicBezTo>
                    <a:pt x="53116" y="3672"/>
                    <a:pt x="55980" y="603"/>
                    <a:pt x="60102" y="558"/>
                  </a:cubicBezTo>
                  <a:lnTo>
                    <a:pt x="60262" y="558"/>
                  </a:lnTo>
                  <a:cubicBezTo>
                    <a:pt x="63269" y="558"/>
                    <a:pt x="65472" y="1245"/>
                    <a:pt x="66810" y="2592"/>
                  </a:cubicBezTo>
                  <a:cubicBezTo>
                    <a:pt x="68568" y="4350"/>
                    <a:pt x="68541" y="6901"/>
                    <a:pt x="68523" y="8596"/>
                  </a:cubicBezTo>
                  <a:cubicBezTo>
                    <a:pt x="68514" y="9230"/>
                    <a:pt x="68505" y="9738"/>
                    <a:pt x="68594" y="10059"/>
                  </a:cubicBezTo>
                  <a:lnTo>
                    <a:pt x="68693" y="10032"/>
                  </a:lnTo>
                  <a:cubicBezTo>
                    <a:pt x="68612" y="9720"/>
                    <a:pt x="68621" y="9221"/>
                    <a:pt x="68621" y="8596"/>
                  </a:cubicBezTo>
                  <a:cubicBezTo>
                    <a:pt x="68648" y="6892"/>
                    <a:pt x="68675" y="4314"/>
                    <a:pt x="66890" y="2521"/>
                  </a:cubicBezTo>
                  <a:cubicBezTo>
                    <a:pt x="65526" y="1147"/>
                    <a:pt x="63295" y="460"/>
                    <a:pt x="60253" y="460"/>
                  </a:cubicBezTo>
                  <a:lnTo>
                    <a:pt x="60102" y="460"/>
                  </a:lnTo>
                  <a:cubicBezTo>
                    <a:pt x="55935" y="496"/>
                    <a:pt x="53054" y="3583"/>
                    <a:pt x="50012" y="6848"/>
                  </a:cubicBezTo>
                  <a:cubicBezTo>
                    <a:pt x="48897" y="8034"/>
                    <a:pt x="47755" y="9265"/>
                    <a:pt x="46515" y="10389"/>
                  </a:cubicBezTo>
                  <a:cubicBezTo>
                    <a:pt x="43667" y="12965"/>
                    <a:pt x="40396" y="15186"/>
                    <a:pt x="35789" y="15186"/>
                  </a:cubicBezTo>
                  <a:cubicBezTo>
                    <a:pt x="33743" y="15186"/>
                    <a:pt x="31433" y="14748"/>
                    <a:pt x="28780" y="13708"/>
                  </a:cubicBezTo>
                  <a:cubicBezTo>
                    <a:pt x="26630" y="12869"/>
                    <a:pt x="25051" y="10960"/>
                    <a:pt x="23614" y="9087"/>
                  </a:cubicBezTo>
                  <a:cubicBezTo>
                    <a:pt x="23088" y="8391"/>
                    <a:pt x="22580" y="7668"/>
                    <a:pt x="22098" y="6964"/>
                  </a:cubicBezTo>
                  <a:cubicBezTo>
                    <a:pt x="20216" y="4252"/>
                    <a:pt x="18280" y="1441"/>
                    <a:pt x="14720" y="460"/>
                  </a:cubicBezTo>
                  <a:cubicBezTo>
                    <a:pt x="14435" y="380"/>
                    <a:pt x="14140" y="309"/>
                    <a:pt x="13846" y="255"/>
                  </a:cubicBezTo>
                  <a:cubicBezTo>
                    <a:pt x="12940" y="77"/>
                    <a:pt x="12038" y="0"/>
                    <a:pt x="1115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9"/>
            <p:cNvSpPr/>
            <p:nvPr/>
          </p:nvSpPr>
          <p:spPr>
            <a:xfrm>
              <a:off x="5260775" y="1475575"/>
              <a:ext cx="1720900" cy="370175"/>
            </a:xfrm>
            <a:custGeom>
              <a:rect b="b" l="l" r="r" t="t"/>
              <a:pathLst>
                <a:path extrusionOk="0" h="14807" w="68836">
                  <a:moveTo>
                    <a:pt x="81" y="3111"/>
                  </a:moveTo>
                  <a:lnTo>
                    <a:pt x="81" y="3111"/>
                  </a:lnTo>
                  <a:cubicBezTo>
                    <a:pt x="82" y="3111"/>
                    <a:pt x="83" y="3111"/>
                    <a:pt x="84" y="3112"/>
                  </a:cubicBezTo>
                  <a:lnTo>
                    <a:pt x="84" y="3112"/>
                  </a:lnTo>
                  <a:cubicBezTo>
                    <a:pt x="83" y="3111"/>
                    <a:pt x="81" y="3111"/>
                    <a:pt x="81" y="3111"/>
                  </a:cubicBezTo>
                  <a:close/>
                  <a:moveTo>
                    <a:pt x="11123" y="0"/>
                  </a:moveTo>
                  <a:cubicBezTo>
                    <a:pt x="6789" y="0"/>
                    <a:pt x="2898" y="1830"/>
                    <a:pt x="1053" y="2701"/>
                  </a:cubicBezTo>
                  <a:cubicBezTo>
                    <a:pt x="591" y="2915"/>
                    <a:pt x="187" y="3112"/>
                    <a:pt x="92" y="3112"/>
                  </a:cubicBezTo>
                  <a:cubicBezTo>
                    <a:pt x="89" y="3112"/>
                    <a:pt x="87" y="3112"/>
                    <a:pt x="84" y="3112"/>
                  </a:cubicBezTo>
                  <a:lnTo>
                    <a:pt x="84" y="3112"/>
                  </a:lnTo>
                  <a:cubicBezTo>
                    <a:pt x="87" y="3112"/>
                    <a:pt x="90" y="3115"/>
                    <a:pt x="90" y="3120"/>
                  </a:cubicBezTo>
                  <a:lnTo>
                    <a:pt x="1" y="3173"/>
                  </a:lnTo>
                  <a:cubicBezTo>
                    <a:pt x="16" y="3197"/>
                    <a:pt x="40" y="3210"/>
                    <a:pt x="79" y="3210"/>
                  </a:cubicBezTo>
                  <a:cubicBezTo>
                    <a:pt x="200" y="3210"/>
                    <a:pt x="471" y="3087"/>
                    <a:pt x="1098" y="2790"/>
                  </a:cubicBezTo>
                  <a:cubicBezTo>
                    <a:pt x="2935" y="1927"/>
                    <a:pt x="6801" y="107"/>
                    <a:pt x="11111" y="107"/>
                  </a:cubicBezTo>
                  <a:cubicBezTo>
                    <a:pt x="12014" y="107"/>
                    <a:pt x="12937" y="187"/>
                    <a:pt x="13864" y="372"/>
                  </a:cubicBezTo>
                  <a:cubicBezTo>
                    <a:pt x="14159" y="426"/>
                    <a:pt x="14444" y="497"/>
                    <a:pt x="14729" y="577"/>
                  </a:cubicBezTo>
                  <a:cubicBezTo>
                    <a:pt x="17977" y="1505"/>
                    <a:pt x="19591" y="3896"/>
                    <a:pt x="21304" y="6438"/>
                  </a:cubicBezTo>
                  <a:cubicBezTo>
                    <a:pt x="21938" y="7375"/>
                    <a:pt x="22589" y="8339"/>
                    <a:pt x="23338" y="9240"/>
                  </a:cubicBezTo>
                  <a:cubicBezTo>
                    <a:pt x="24882" y="11113"/>
                    <a:pt x="26452" y="12853"/>
                    <a:pt x="28611" y="13611"/>
                  </a:cubicBezTo>
                  <a:cubicBezTo>
                    <a:pt x="31010" y="14450"/>
                    <a:pt x="33134" y="14806"/>
                    <a:pt x="35034" y="14806"/>
                  </a:cubicBezTo>
                  <a:cubicBezTo>
                    <a:pt x="40003" y="14806"/>
                    <a:pt x="43455" y="12389"/>
                    <a:pt x="46390" y="9953"/>
                  </a:cubicBezTo>
                  <a:cubicBezTo>
                    <a:pt x="47693" y="8865"/>
                    <a:pt x="48879" y="7696"/>
                    <a:pt x="50030" y="6554"/>
                  </a:cubicBezTo>
                  <a:cubicBezTo>
                    <a:pt x="53054" y="3557"/>
                    <a:pt x="55918" y="720"/>
                    <a:pt x="60066" y="676"/>
                  </a:cubicBezTo>
                  <a:cubicBezTo>
                    <a:pt x="60147" y="667"/>
                    <a:pt x="60227" y="667"/>
                    <a:pt x="60307" y="667"/>
                  </a:cubicBezTo>
                  <a:cubicBezTo>
                    <a:pt x="68514" y="667"/>
                    <a:pt x="68595" y="5823"/>
                    <a:pt x="68630" y="8606"/>
                  </a:cubicBezTo>
                  <a:cubicBezTo>
                    <a:pt x="68639" y="9222"/>
                    <a:pt x="68648" y="9704"/>
                    <a:pt x="68737" y="10025"/>
                  </a:cubicBezTo>
                  <a:lnTo>
                    <a:pt x="68836" y="9998"/>
                  </a:lnTo>
                  <a:cubicBezTo>
                    <a:pt x="68755" y="9695"/>
                    <a:pt x="68746" y="9186"/>
                    <a:pt x="68737" y="8606"/>
                  </a:cubicBezTo>
                  <a:cubicBezTo>
                    <a:pt x="68693" y="5787"/>
                    <a:pt x="68622" y="568"/>
                    <a:pt x="60316" y="568"/>
                  </a:cubicBezTo>
                  <a:lnTo>
                    <a:pt x="60066" y="568"/>
                  </a:lnTo>
                  <a:cubicBezTo>
                    <a:pt x="55873" y="622"/>
                    <a:pt x="52992" y="3468"/>
                    <a:pt x="49950" y="6483"/>
                  </a:cubicBezTo>
                  <a:cubicBezTo>
                    <a:pt x="48808" y="7616"/>
                    <a:pt x="47621" y="8794"/>
                    <a:pt x="46319" y="9873"/>
                  </a:cubicBezTo>
                  <a:cubicBezTo>
                    <a:pt x="43408" y="12294"/>
                    <a:pt x="39974" y="14700"/>
                    <a:pt x="35029" y="14700"/>
                  </a:cubicBezTo>
                  <a:cubicBezTo>
                    <a:pt x="33140" y="14700"/>
                    <a:pt x="31031" y="14349"/>
                    <a:pt x="28646" y="13513"/>
                  </a:cubicBezTo>
                  <a:cubicBezTo>
                    <a:pt x="26505" y="12763"/>
                    <a:pt x="24953" y="11033"/>
                    <a:pt x="23419" y="9177"/>
                  </a:cubicBezTo>
                  <a:cubicBezTo>
                    <a:pt x="22669" y="8276"/>
                    <a:pt x="22018" y="7313"/>
                    <a:pt x="21393" y="6376"/>
                  </a:cubicBezTo>
                  <a:cubicBezTo>
                    <a:pt x="19663" y="3825"/>
                    <a:pt x="18039" y="1407"/>
                    <a:pt x="14756" y="479"/>
                  </a:cubicBezTo>
                  <a:cubicBezTo>
                    <a:pt x="14471" y="399"/>
                    <a:pt x="14176" y="328"/>
                    <a:pt x="13882" y="265"/>
                  </a:cubicBezTo>
                  <a:cubicBezTo>
                    <a:pt x="12953" y="80"/>
                    <a:pt x="12028" y="0"/>
                    <a:pt x="1112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9"/>
            <p:cNvSpPr/>
            <p:nvPr/>
          </p:nvSpPr>
          <p:spPr>
            <a:xfrm>
              <a:off x="5257000" y="1483550"/>
              <a:ext cx="1724450" cy="358850"/>
            </a:xfrm>
            <a:custGeom>
              <a:rect b="b" l="l" r="r" t="t"/>
              <a:pathLst>
                <a:path extrusionOk="0" h="14354" w="68978">
                  <a:moveTo>
                    <a:pt x="11083" y="0"/>
                  </a:moveTo>
                  <a:cubicBezTo>
                    <a:pt x="7041" y="0"/>
                    <a:pt x="3400" y="1567"/>
                    <a:pt x="1463" y="2408"/>
                  </a:cubicBezTo>
                  <a:cubicBezTo>
                    <a:pt x="867" y="2663"/>
                    <a:pt x="298" y="2910"/>
                    <a:pt x="132" y="2910"/>
                  </a:cubicBezTo>
                  <a:cubicBezTo>
                    <a:pt x="111" y="2910"/>
                    <a:pt x="97" y="2907"/>
                    <a:pt x="89" y="2899"/>
                  </a:cubicBezTo>
                  <a:lnTo>
                    <a:pt x="0" y="2953"/>
                  </a:lnTo>
                  <a:cubicBezTo>
                    <a:pt x="25" y="2991"/>
                    <a:pt x="66" y="3011"/>
                    <a:pt x="130" y="3011"/>
                  </a:cubicBezTo>
                  <a:cubicBezTo>
                    <a:pt x="318" y="3011"/>
                    <a:pt x="710" y="2843"/>
                    <a:pt x="1508" y="2498"/>
                  </a:cubicBezTo>
                  <a:cubicBezTo>
                    <a:pt x="3440" y="1670"/>
                    <a:pt x="7069" y="102"/>
                    <a:pt x="11091" y="102"/>
                  </a:cubicBezTo>
                  <a:cubicBezTo>
                    <a:pt x="12009" y="102"/>
                    <a:pt x="12947" y="184"/>
                    <a:pt x="13890" y="374"/>
                  </a:cubicBezTo>
                  <a:cubicBezTo>
                    <a:pt x="14194" y="437"/>
                    <a:pt x="14488" y="508"/>
                    <a:pt x="14756" y="588"/>
                  </a:cubicBezTo>
                  <a:cubicBezTo>
                    <a:pt x="17807" y="1472"/>
                    <a:pt x="19234" y="3684"/>
                    <a:pt x="20751" y="6030"/>
                  </a:cubicBezTo>
                  <a:cubicBezTo>
                    <a:pt x="21464" y="7136"/>
                    <a:pt x="22196" y="8278"/>
                    <a:pt x="23141" y="9331"/>
                  </a:cubicBezTo>
                  <a:cubicBezTo>
                    <a:pt x="24720" y="11097"/>
                    <a:pt x="26317" y="12739"/>
                    <a:pt x="28485" y="13408"/>
                  </a:cubicBezTo>
                  <a:cubicBezTo>
                    <a:pt x="30617" y="14068"/>
                    <a:pt x="32526" y="14354"/>
                    <a:pt x="34266" y="14354"/>
                  </a:cubicBezTo>
                  <a:cubicBezTo>
                    <a:pt x="39190" y="14354"/>
                    <a:pt x="42750" y="12052"/>
                    <a:pt x="46193" y="9429"/>
                  </a:cubicBezTo>
                  <a:cubicBezTo>
                    <a:pt x="47558" y="8394"/>
                    <a:pt x="48780" y="7279"/>
                    <a:pt x="49967" y="6200"/>
                  </a:cubicBezTo>
                  <a:cubicBezTo>
                    <a:pt x="53116" y="3327"/>
                    <a:pt x="55846" y="838"/>
                    <a:pt x="60021" y="776"/>
                  </a:cubicBezTo>
                  <a:cubicBezTo>
                    <a:pt x="60128" y="774"/>
                    <a:pt x="60233" y="773"/>
                    <a:pt x="60337" y="773"/>
                  </a:cubicBezTo>
                  <a:cubicBezTo>
                    <a:pt x="68430" y="773"/>
                    <a:pt x="68631" y="5860"/>
                    <a:pt x="68746" y="8608"/>
                  </a:cubicBezTo>
                  <a:cubicBezTo>
                    <a:pt x="68773" y="9206"/>
                    <a:pt x="68790" y="9670"/>
                    <a:pt x="68880" y="9982"/>
                  </a:cubicBezTo>
                  <a:lnTo>
                    <a:pt x="68978" y="9956"/>
                  </a:lnTo>
                  <a:cubicBezTo>
                    <a:pt x="68897" y="9652"/>
                    <a:pt x="68871" y="9170"/>
                    <a:pt x="68853" y="8608"/>
                  </a:cubicBezTo>
                  <a:cubicBezTo>
                    <a:pt x="68738" y="5827"/>
                    <a:pt x="68528" y="666"/>
                    <a:pt x="60357" y="666"/>
                  </a:cubicBezTo>
                  <a:cubicBezTo>
                    <a:pt x="60246" y="666"/>
                    <a:pt x="60134" y="667"/>
                    <a:pt x="60021" y="669"/>
                  </a:cubicBezTo>
                  <a:cubicBezTo>
                    <a:pt x="55801" y="731"/>
                    <a:pt x="53063" y="3229"/>
                    <a:pt x="49896" y="6128"/>
                  </a:cubicBezTo>
                  <a:cubicBezTo>
                    <a:pt x="48709" y="7199"/>
                    <a:pt x="47487" y="8314"/>
                    <a:pt x="46131" y="9349"/>
                  </a:cubicBezTo>
                  <a:cubicBezTo>
                    <a:pt x="42700" y="11955"/>
                    <a:pt x="39166" y="14249"/>
                    <a:pt x="34263" y="14249"/>
                  </a:cubicBezTo>
                  <a:cubicBezTo>
                    <a:pt x="32537" y="14249"/>
                    <a:pt x="30641" y="13965"/>
                    <a:pt x="28521" y="13310"/>
                  </a:cubicBezTo>
                  <a:cubicBezTo>
                    <a:pt x="26371" y="12650"/>
                    <a:pt x="24783" y="11017"/>
                    <a:pt x="23213" y="9260"/>
                  </a:cubicBezTo>
                  <a:cubicBezTo>
                    <a:pt x="22285" y="8216"/>
                    <a:pt x="21544" y="7074"/>
                    <a:pt x="20831" y="5968"/>
                  </a:cubicBezTo>
                  <a:cubicBezTo>
                    <a:pt x="19314" y="3613"/>
                    <a:pt x="17878" y="1382"/>
                    <a:pt x="14791" y="490"/>
                  </a:cubicBezTo>
                  <a:cubicBezTo>
                    <a:pt x="14515" y="410"/>
                    <a:pt x="14220" y="339"/>
                    <a:pt x="13917" y="276"/>
                  </a:cubicBezTo>
                  <a:cubicBezTo>
                    <a:pt x="12962" y="83"/>
                    <a:pt x="12012" y="0"/>
                    <a:pt x="1108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9"/>
            <p:cNvSpPr/>
            <p:nvPr/>
          </p:nvSpPr>
          <p:spPr>
            <a:xfrm>
              <a:off x="5253425" y="1491325"/>
              <a:ext cx="1727800" cy="347950"/>
            </a:xfrm>
            <a:custGeom>
              <a:rect b="b" l="l" r="r" t="t"/>
              <a:pathLst>
                <a:path extrusionOk="0" h="13918" w="69112">
                  <a:moveTo>
                    <a:pt x="11029" y="1"/>
                  </a:moveTo>
                  <a:cubicBezTo>
                    <a:pt x="7245" y="1"/>
                    <a:pt x="3847" y="1354"/>
                    <a:pt x="1829" y="2160"/>
                  </a:cubicBezTo>
                  <a:cubicBezTo>
                    <a:pt x="1084" y="2458"/>
                    <a:pt x="427" y="2718"/>
                    <a:pt x="183" y="2718"/>
                  </a:cubicBezTo>
                  <a:cubicBezTo>
                    <a:pt x="135" y="2718"/>
                    <a:pt x="103" y="2708"/>
                    <a:pt x="90" y="2686"/>
                  </a:cubicBezTo>
                  <a:lnTo>
                    <a:pt x="0" y="2740"/>
                  </a:lnTo>
                  <a:cubicBezTo>
                    <a:pt x="34" y="2794"/>
                    <a:pt x="94" y="2820"/>
                    <a:pt x="187" y="2820"/>
                  </a:cubicBezTo>
                  <a:cubicBezTo>
                    <a:pt x="445" y="2820"/>
                    <a:pt x="960" y="2619"/>
                    <a:pt x="1865" y="2258"/>
                  </a:cubicBezTo>
                  <a:cubicBezTo>
                    <a:pt x="3876" y="1459"/>
                    <a:pt x="7266" y="108"/>
                    <a:pt x="11029" y="108"/>
                  </a:cubicBezTo>
                  <a:cubicBezTo>
                    <a:pt x="11973" y="108"/>
                    <a:pt x="12942" y="193"/>
                    <a:pt x="13917" y="393"/>
                  </a:cubicBezTo>
                  <a:cubicBezTo>
                    <a:pt x="14229" y="456"/>
                    <a:pt x="14506" y="527"/>
                    <a:pt x="14783" y="608"/>
                  </a:cubicBezTo>
                  <a:cubicBezTo>
                    <a:pt x="17691" y="1464"/>
                    <a:pt x="18949" y="3543"/>
                    <a:pt x="20287" y="5746"/>
                  </a:cubicBezTo>
                  <a:cubicBezTo>
                    <a:pt x="21036" y="6986"/>
                    <a:pt x="21821" y="8271"/>
                    <a:pt x="22936" y="9430"/>
                  </a:cubicBezTo>
                  <a:cubicBezTo>
                    <a:pt x="24533" y="11090"/>
                    <a:pt x="26157" y="12633"/>
                    <a:pt x="28352" y="13222"/>
                  </a:cubicBezTo>
                  <a:cubicBezTo>
                    <a:pt x="30180" y="13704"/>
                    <a:pt x="31849" y="13918"/>
                    <a:pt x="33392" y="13918"/>
                  </a:cubicBezTo>
                  <a:cubicBezTo>
                    <a:pt x="38771" y="13918"/>
                    <a:pt x="42527" y="11322"/>
                    <a:pt x="45926" y="8967"/>
                  </a:cubicBezTo>
                  <a:lnTo>
                    <a:pt x="45988" y="8922"/>
                  </a:lnTo>
                  <a:cubicBezTo>
                    <a:pt x="47416" y="7932"/>
                    <a:pt x="48674" y="6888"/>
                    <a:pt x="49887" y="5871"/>
                  </a:cubicBezTo>
                  <a:cubicBezTo>
                    <a:pt x="53045" y="3239"/>
                    <a:pt x="55766" y="964"/>
                    <a:pt x="59977" y="884"/>
                  </a:cubicBezTo>
                  <a:cubicBezTo>
                    <a:pt x="60102" y="884"/>
                    <a:pt x="60226" y="875"/>
                    <a:pt x="60351" y="875"/>
                  </a:cubicBezTo>
                  <a:cubicBezTo>
                    <a:pt x="68327" y="875"/>
                    <a:pt x="68675" y="5907"/>
                    <a:pt x="68853" y="8628"/>
                  </a:cubicBezTo>
                  <a:cubicBezTo>
                    <a:pt x="68889" y="9198"/>
                    <a:pt x="68924" y="9645"/>
                    <a:pt x="69014" y="9948"/>
                  </a:cubicBezTo>
                  <a:lnTo>
                    <a:pt x="69112" y="9921"/>
                  </a:lnTo>
                  <a:cubicBezTo>
                    <a:pt x="69023" y="9627"/>
                    <a:pt x="68996" y="9163"/>
                    <a:pt x="68960" y="8628"/>
                  </a:cubicBezTo>
                  <a:cubicBezTo>
                    <a:pt x="68776" y="5871"/>
                    <a:pt x="68427" y="773"/>
                    <a:pt x="60365" y="773"/>
                  </a:cubicBezTo>
                  <a:cubicBezTo>
                    <a:pt x="60235" y="773"/>
                    <a:pt x="60102" y="774"/>
                    <a:pt x="59968" y="777"/>
                  </a:cubicBezTo>
                  <a:cubicBezTo>
                    <a:pt x="55721" y="857"/>
                    <a:pt x="52991" y="3141"/>
                    <a:pt x="49816" y="5791"/>
                  </a:cubicBezTo>
                  <a:cubicBezTo>
                    <a:pt x="48602" y="6799"/>
                    <a:pt x="47344" y="7851"/>
                    <a:pt x="45926" y="8833"/>
                  </a:cubicBezTo>
                  <a:lnTo>
                    <a:pt x="45864" y="8877"/>
                  </a:lnTo>
                  <a:cubicBezTo>
                    <a:pt x="42483" y="11223"/>
                    <a:pt x="38746" y="13813"/>
                    <a:pt x="33388" y="13813"/>
                  </a:cubicBezTo>
                  <a:cubicBezTo>
                    <a:pt x="31860" y="13813"/>
                    <a:pt x="30200" y="13602"/>
                    <a:pt x="28378" y="13115"/>
                  </a:cubicBezTo>
                  <a:cubicBezTo>
                    <a:pt x="26210" y="12535"/>
                    <a:pt x="24605" y="11009"/>
                    <a:pt x="23008" y="9359"/>
                  </a:cubicBezTo>
                  <a:cubicBezTo>
                    <a:pt x="21902" y="8208"/>
                    <a:pt x="21125" y="6933"/>
                    <a:pt x="20376" y="5693"/>
                  </a:cubicBezTo>
                  <a:cubicBezTo>
                    <a:pt x="19029" y="3471"/>
                    <a:pt x="17753" y="1375"/>
                    <a:pt x="14809" y="509"/>
                  </a:cubicBezTo>
                  <a:cubicBezTo>
                    <a:pt x="14533" y="420"/>
                    <a:pt x="14247" y="358"/>
                    <a:pt x="13935" y="286"/>
                  </a:cubicBezTo>
                  <a:cubicBezTo>
                    <a:pt x="12953" y="86"/>
                    <a:pt x="11979" y="1"/>
                    <a:pt x="11029"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9"/>
            <p:cNvSpPr/>
            <p:nvPr/>
          </p:nvSpPr>
          <p:spPr>
            <a:xfrm>
              <a:off x="5249625" y="1499175"/>
              <a:ext cx="1731375" cy="337875"/>
            </a:xfrm>
            <a:custGeom>
              <a:rect b="b" l="l" r="r" t="t"/>
              <a:pathLst>
                <a:path extrusionOk="0" h="13515" w="69255">
                  <a:moveTo>
                    <a:pt x="10963" y="1"/>
                  </a:moveTo>
                  <a:cubicBezTo>
                    <a:pt x="7417" y="1"/>
                    <a:pt x="4245" y="1175"/>
                    <a:pt x="2169" y="1944"/>
                  </a:cubicBezTo>
                  <a:cubicBezTo>
                    <a:pt x="1313" y="2267"/>
                    <a:pt x="595" y="2534"/>
                    <a:pt x="267" y="2534"/>
                  </a:cubicBezTo>
                  <a:cubicBezTo>
                    <a:pt x="177" y="2534"/>
                    <a:pt x="117" y="2514"/>
                    <a:pt x="90" y="2470"/>
                  </a:cubicBezTo>
                  <a:lnTo>
                    <a:pt x="1" y="2524"/>
                  </a:lnTo>
                  <a:cubicBezTo>
                    <a:pt x="48" y="2600"/>
                    <a:pt x="137" y="2635"/>
                    <a:pt x="269" y="2635"/>
                  </a:cubicBezTo>
                  <a:cubicBezTo>
                    <a:pt x="615" y="2635"/>
                    <a:pt x="1256" y="2397"/>
                    <a:pt x="2204" y="2042"/>
                  </a:cubicBezTo>
                  <a:cubicBezTo>
                    <a:pt x="4275" y="1272"/>
                    <a:pt x="7438" y="102"/>
                    <a:pt x="10966" y="102"/>
                  </a:cubicBezTo>
                  <a:cubicBezTo>
                    <a:pt x="11936" y="102"/>
                    <a:pt x="12934" y="191"/>
                    <a:pt x="13944" y="401"/>
                  </a:cubicBezTo>
                  <a:cubicBezTo>
                    <a:pt x="14266" y="472"/>
                    <a:pt x="14542" y="543"/>
                    <a:pt x="14819" y="624"/>
                  </a:cubicBezTo>
                  <a:cubicBezTo>
                    <a:pt x="17611" y="1471"/>
                    <a:pt x="18726" y="3443"/>
                    <a:pt x="19904" y="5539"/>
                  </a:cubicBezTo>
                  <a:cubicBezTo>
                    <a:pt x="20671" y="6886"/>
                    <a:pt x="21456" y="8287"/>
                    <a:pt x="22741" y="9527"/>
                  </a:cubicBezTo>
                  <a:cubicBezTo>
                    <a:pt x="24293" y="11017"/>
                    <a:pt x="25997" y="12524"/>
                    <a:pt x="28227" y="13024"/>
                  </a:cubicBezTo>
                  <a:cubicBezTo>
                    <a:pt x="29761" y="13363"/>
                    <a:pt x="31180" y="13514"/>
                    <a:pt x="32500" y="13514"/>
                  </a:cubicBezTo>
                  <a:cubicBezTo>
                    <a:pt x="37764" y="13514"/>
                    <a:pt x="41501" y="11133"/>
                    <a:pt x="44891" y="8974"/>
                  </a:cubicBezTo>
                  <a:cubicBezTo>
                    <a:pt x="45195" y="8786"/>
                    <a:pt x="45498" y="8590"/>
                    <a:pt x="45792" y="8403"/>
                  </a:cubicBezTo>
                  <a:cubicBezTo>
                    <a:pt x="47273" y="7475"/>
                    <a:pt x="48567" y="6494"/>
                    <a:pt x="49816" y="5548"/>
                  </a:cubicBezTo>
                  <a:cubicBezTo>
                    <a:pt x="52965" y="3148"/>
                    <a:pt x="55695" y="1088"/>
                    <a:pt x="59932" y="989"/>
                  </a:cubicBezTo>
                  <a:cubicBezTo>
                    <a:pt x="60081" y="986"/>
                    <a:pt x="60228" y="984"/>
                    <a:pt x="60372" y="984"/>
                  </a:cubicBezTo>
                  <a:cubicBezTo>
                    <a:pt x="68255" y="984"/>
                    <a:pt x="68715" y="5954"/>
                    <a:pt x="68978" y="8653"/>
                  </a:cubicBezTo>
                  <a:cubicBezTo>
                    <a:pt x="69023" y="9170"/>
                    <a:pt x="69068" y="9616"/>
                    <a:pt x="69157" y="9910"/>
                  </a:cubicBezTo>
                  <a:lnTo>
                    <a:pt x="69255" y="9884"/>
                  </a:lnTo>
                  <a:cubicBezTo>
                    <a:pt x="69166" y="9598"/>
                    <a:pt x="69130" y="9152"/>
                    <a:pt x="69076" y="8635"/>
                  </a:cubicBezTo>
                  <a:cubicBezTo>
                    <a:pt x="68822" y="5909"/>
                    <a:pt x="68344" y="877"/>
                    <a:pt x="60371" y="877"/>
                  </a:cubicBezTo>
                  <a:cubicBezTo>
                    <a:pt x="60227" y="877"/>
                    <a:pt x="60081" y="879"/>
                    <a:pt x="59932" y="882"/>
                  </a:cubicBezTo>
                  <a:cubicBezTo>
                    <a:pt x="55659" y="980"/>
                    <a:pt x="52920" y="3059"/>
                    <a:pt x="49753" y="5459"/>
                  </a:cubicBezTo>
                  <a:cubicBezTo>
                    <a:pt x="48504" y="6404"/>
                    <a:pt x="47220" y="7386"/>
                    <a:pt x="45739" y="8314"/>
                  </a:cubicBezTo>
                  <a:cubicBezTo>
                    <a:pt x="45445" y="8501"/>
                    <a:pt x="45141" y="8697"/>
                    <a:pt x="44838" y="8893"/>
                  </a:cubicBezTo>
                  <a:cubicBezTo>
                    <a:pt x="41468" y="11038"/>
                    <a:pt x="37733" y="13410"/>
                    <a:pt x="32507" y="13410"/>
                  </a:cubicBezTo>
                  <a:cubicBezTo>
                    <a:pt x="31190" y="13410"/>
                    <a:pt x="29778" y="13260"/>
                    <a:pt x="28254" y="12917"/>
                  </a:cubicBezTo>
                  <a:cubicBezTo>
                    <a:pt x="26041" y="12426"/>
                    <a:pt x="24355" y="10936"/>
                    <a:pt x="22812" y="9446"/>
                  </a:cubicBezTo>
                  <a:cubicBezTo>
                    <a:pt x="21545" y="8224"/>
                    <a:pt x="20760" y="6833"/>
                    <a:pt x="19993" y="5486"/>
                  </a:cubicBezTo>
                  <a:cubicBezTo>
                    <a:pt x="18806" y="3371"/>
                    <a:pt x="17673" y="1382"/>
                    <a:pt x="14845" y="525"/>
                  </a:cubicBezTo>
                  <a:cubicBezTo>
                    <a:pt x="14569" y="436"/>
                    <a:pt x="14283" y="365"/>
                    <a:pt x="13971" y="302"/>
                  </a:cubicBezTo>
                  <a:cubicBezTo>
                    <a:pt x="12950" y="90"/>
                    <a:pt x="11942" y="1"/>
                    <a:pt x="1096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9"/>
            <p:cNvSpPr/>
            <p:nvPr/>
          </p:nvSpPr>
          <p:spPr>
            <a:xfrm>
              <a:off x="5245850" y="1507000"/>
              <a:ext cx="1734925" cy="328700"/>
            </a:xfrm>
            <a:custGeom>
              <a:rect b="b" l="l" r="r" t="t"/>
              <a:pathLst>
                <a:path extrusionOk="0" h="13148" w="69397">
                  <a:moveTo>
                    <a:pt x="10942" y="1"/>
                  </a:moveTo>
                  <a:cubicBezTo>
                    <a:pt x="7552" y="1"/>
                    <a:pt x="4496" y="1059"/>
                    <a:pt x="2489" y="1756"/>
                  </a:cubicBezTo>
                  <a:cubicBezTo>
                    <a:pt x="1522" y="2089"/>
                    <a:pt x="754" y="2353"/>
                    <a:pt x="358" y="2353"/>
                  </a:cubicBezTo>
                  <a:cubicBezTo>
                    <a:pt x="224" y="2353"/>
                    <a:pt x="132" y="2323"/>
                    <a:pt x="89" y="2255"/>
                  </a:cubicBezTo>
                  <a:lnTo>
                    <a:pt x="0" y="2309"/>
                  </a:lnTo>
                  <a:cubicBezTo>
                    <a:pt x="64" y="2413"/>
                    <a:pt x="186" y="2459"/>
                    <a:pt x="365" y="2459"/>
                  </a:cubicBezTo>
                  <a:cubicBezTo>
                    <a:pt x="786" y="2459"/>
                    <a:pt x="1517" y="2205"/>
                    <a:pt x="2525" y="1854"/>
                  </a:cubicBezTo>
                  <a:cubicBezTo>
                    <a:pt x="4522" y="1158"/>
                    <a:pt x="7562" y="106"/>
                    <a:pt x="10929" y="106"/>
                  </a:cubicBezTo>
                  <a:cubicBezTo>
                    <a:pt x="11924" y="106"/>
                    <a:pt x="12946" y="198"/>
                    <a:pt x="13979" y="418"/>
                  </a:cubicBezTo>
                  <a:cubicBezTo>
                    <a:pt x="14292" y="480"/>
                    <a:pt x="14577" y="560"/>
                    <a:pt x="14845" y="641"/>
                  </a:cubicBezTo>
                  <a:cubicBezTo>
                    <a:pt x="17548" y="1479"/>
                    <a:pt x="18529" y="3379"/>
                    <a:pt x="19573" y="5387"/>
                  </a:cubicBezTo>
                  <a:cubicBezTo>
                    <a:pt x="20322" y="6832"/>
                    <a:pt x="21098" y="8322"/>
                    <a:pt x="22544" y="9615"/>
                  </a:cubicBezTo>
                  <a:cubicBezTo>
                    <a:pt x="24444" y="11319"/>
                    <a:pt x="26032" y="12452"/>
                    <a:pt x="28101" y="12827"/>
                  </a:cubicBezTo>
                  <a:cubicBezTo>
                    <a:pt x="29324" y="13050"/>
                    <a:pt x="30483" y="13148"/>
                    <a:pt x="31572" y="13148"/>
                  </a:cubicBezTo>
                  <a:cubicBezTo>
                    <a:pt x="36737" y="13148"/>
                    <a:pt x="40493" y="10918"/>
                    <a:pt x="43874" y="8902"/>
                  </a:cubicBezTo>
                  <a:cubicBezTo>
                    <a:pt x="44472" y="8545"/>
                    <a:pt x="45034" y="8206"/>
                    <a:pt x="45604" y="7885"/>
                  </a:cubicBezTo>
                  <a:cubicBezTo>
                    <a:pt x="47139" y="7019"/>
                    <a:pt x="48459" y="6109"/>
                    <a:pt x="49735" y="5235"/>
                  </a:cubicBezTo>
                  <a:cubicBezTo>
                    <a:pt x="52893" y="3076"/>
                    <a:pt x="55614" y="1212"/>
                    <a:pt x="59896" y="1096"/>
                  </a:cubicBezTo>
                  <a:cubicBezTo>
                    <a:pt x="60072" y="1091"/>
                    <a:pt x="60245" y="1089"/>
                    <a:pt x="60415" y="1089"/>
                  </a:cubicBezTo>
                  <a:cubicBezTo>
                    <a:pt x="68174" y="1089"/>
                    <a:pt x="68771" y="6007"/>
                    <a:pt x="69094" y="8670"/>
                  </a:cubicBezTo>
                  <a:cubicBezTo>
                    <a:pt x="69156" y="9160"/>
                    <a:pt x="69210" y="9588"/>
                    <a:pt x="69299" y="9874"/>
                  </a:cubicBezTo>
                  <a:lnTo>
                    <a:pt x="69397" y="9847"/>
                  </a:lnTo>
                  <a:cubicBezTo>
                    <a:pt x="69308" y="9562"/>
                    <a:pt x="69263" y="9142"/>
                    <a:pt x="69201" y="8661"/>
                  </a:cubicBezTo>
                  <a:cubicBezTo>
                    <a:pt x="68869" y="5960"/>
                    <a:pt x="68262" y="982"/>
                    <a:pt x="60387" y="982"/>
                  </a:cubicBezTo>
                  <a:cubicBezTo>
                    <a:pt x="60223" y="982"/>
                    <a:pt x="60057" y="984"/>
                    <a:pt x="59887" y="989"/>
                  </a:cubicBezTo>
                  <a:cubicBezTo>
                    <a:pt x="55578" y="1105"/>
                    <a:pt x="52848" y="2978"/>
                    <a:pt x="49681" y="5146"/>
                  </a:cubicBezTo>
                  <a:cubicBezTo>
                    <a:pt x="48406" y="6020"/>
                    <a:pt x="47076" y="6930"/>
                    <a:pt x="45551" y="7795"/>
                  </a:cubicBezTo>
                  <a:cubicBezTo>
                    <a:pt x="44980" y="8116"/>
                    <a:pt x="44418" y="8455"/>
                    <a:pt x="43820" y="8812"/>
                  </a:cubicBezTo>
                  <a:cubicBezTo>
                    <a:pt x="40444" y="10817"/>
                    <a:pt x="36703" y="13047"/>
                    <a:pt x="31560" y="13047"/>
                  </a:cubicBezTo>
                  <a:cubicBezTo>
                    <a:pt x="30478" y="13047"/>
                    <a:pt x="29335" y="12949"/>
                    <a:pt x="28119" y="12729"/>
                  </a:cubicBezTo>
                  <a:cubicBezTo>
                    <a:pt x="26076" y="12354"/>
                    <a:pt x="24497" y="11230"/>
                    <a:pt x="22615" y="9544"/>
                  </a:cubicBezTo>
                  <a:cubicBezTo>
                    <a:pt x="21188" y="8259"/>
                    <a:pt x="20411" y="6778"/>
                    <a:pt x="19671" y="5342"/>
                  </a:cubicBezTo>
                  <a:cubicBezTo>
                    <a:pt x="18618" y="3308"/>
                    <a:pt x="17619" y="1390"/>
                    <a:pt x="14880" y="543"/>
                  </a:cubicBezTo>
                  <a:cubicBezTo>
                    <a:pt x="14604" y="453"/>
                    <a:pt x="14318" y="382"/>
                    <a:pt x="13997" y="311"/>
                  </a:cubicBezTo>
                  <a:cubicBezTo>
                    <a:pt x="12962" y="92"/>
                    <a:pt x="11938" y="1"/>
                    <a:pt x="1094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9"/>
            <p:cNvSpPr/>
            <p:nvPr/>
          </p:nvSpPr>
          <p:spPr>
            <a:xfrm>
              <a:off x="5242275" y="1514925"/>
              <a:ext cx="1738275" cy="320350"/>
            </a:xfrm>
            <a:custGeom>
              <a:rect b="b" l="l" r="r" t="t"/>
              <a:pathLst>
                <a:path extrusionOk="0" h="12814" w="69531">
                  <a:moveTo>
                    <a:pt x="10890" y="0"/>
                  </a:moveTo>
                  <a:cubicBezTo>
                    <a:pt x="7650" y="0"/>
                    <a:pt x="4715" y="951"/>
                    <a:pt x="2775" y="1582"/>
                  </a:cubicBezTo>
                  <a:cubicBezTo>
                    <a:pt x="1751" y="1912"/>
                    <a:pt x="931" y="2180"/>
                    <a:pt x="467" y="2180"/>
                  </a:cubicBezTo>
                  <a:cubicBezTo>
                    <a:pt x="280" y="2180"/>
                    <a:pt x="151" y="2136"/>
                    <a:pt x="90" y="2037"/>
                  </a:cubicBezTo>
                  <a:lnTo>
                    <a:pt x="0" y="2090"/>
                  </a:lnTo>
                  <a:cubicBezTo>
                    <a:pt x="84" y="2226"/>
                    <a:pt x="242" y="2285"/>
                    <a:pt x="470" y="2285"/>
                  </a:cubicBezTo>
                  <a:cubicBezTo>
                    <a:pt x="946" y="2285"/>
                    <a:pt x="1732" y="2029"/>
                    <a:pt x="2810" y="1680"/>
                  </a:cubicBezTo>
                  <a:cubicBezTo>
                    <a:pt x="4857" y="1018"/>
                    <a:pt x="7697" y="100"/>
                    <a:pt x="10868" y="100"/>
                  </a:cubicBezTo>
                  <a:cubicBezTo>
                    <a:pt x="11885" y="100"/>
                    <a:pt x="12936" y="194"/>
                    <a:pt x="14006" y="422"/>
                  </a:cubicBezTo>
                  <a:cubicBezTo>
                    <a:pt x="14319" y="493"/>
                    <a:pt x="14604" y="565"/>
                    <a:pt x="14872" y="654"/>
                  </a:cubicBezTo>
                  <a:cubicBezTo>
                    <a:pt x="17495" y="1483"/>
                    <a:pt x="18360" y="3321"/>
                    <a:pt x="19279" y="5275"/>
                  </a:cubicBezTo>
                  <a:cubicBezTo>
                    <a:pt x="19992" y="6791"/>
                    <a:pt x="20733" y="8370"/>
                    <a:pt x="22339" y="9709"/>
                  </a:cubicBezTo>
                  <a:cubicBezTo>
                    <a:pt x="24185" y="11252"/>
                    <a:pt x="25845" y="12331"/>
                    <a:pt x="27968" y="12626"/>
                  </a:cubicBezTo>
                  <a:cubicBezTo>
                    <a:pt x="28887" y="12760"/>
                    <a:pt x="29761" y="12813"/>
                    <a:pt x="30608" y="12813"/>
                  </a:cubicBezTo>
                  <a:cubicBezTo>
                    <a:pt x="35711" y="12813"/>
                    <a:pt x="39485" y="10672"/>
                    <a:pt x="42875" y="8754"/>
                  </a:cubicBezTo>
                  <a:cubicBezTo>
                    <a:pt x="43749" y="8254"/>
                    <a:pt x="44570" y="7791"/>
                    <a:pt x="45400" y="7371"/>
                  </a:cubicBezTo>
                  <a:cubicBezTo>
                    <a:pt x="46988" y="6559"/>
                    <a:pt x="48335" y="5739"/>
                    <a:pt x="49646" y="4936"/>
                  </a:cubicBezTo>
                  <a:cubicBezTo>
                    <a:pt x="52804" y="3000"/>
                    <a:pt x="55525" y="1332"/>
                    <a:pt x="59843" y="1198"/>
                  </a:cubicBezTo>
                  <a:cubicBezTo>
                    <a:pt x="60033" y="1192"/>
                    <a:pt x="60220" y="1190"/>
                    <a:pt x="60403" y="1190"/>
                  </a:cubicBezTo>
                  <a:cubicBezTo>
                    <a:pt x="68085" y="1190"/>
                    <a:pt x="68818" y="6051"/>
                    <a:pt x="69219" y="8692"/>
                  </a:cubicBezTo>
                  <a:cubicBezTo>
                    <a:pt x="69281" y="9155"/>
                    <a:pt x="69344" y="9557"/>
                    <a:pt x="69433" y="9833"/>
                  </a:cubicBezTo>
                  <a:lnTo>
                    <a:pt x="69531" y="9798"/>
                  </a:lnTo>
                  <a:cubicBezTo>
                    <a:pt x="69442" y="9530"/>
                    <a:pt x="69388" y="9138"/>
                    <a:pt x="69317" y="8683"/>
                  </a:cubicBezTo>
                  <a:cubicBezTo>
                    <a:pt x="69121" y="7371"/>
                    <a:pt x="68826" y="5391"/>
                    <a:pt x="67542" y="3794"/>
                  </a:cubicBezTo>
                  <a:cubicBezTo>
                    <a:pt x="66096" y="1994"/>
                    <a:pt x="63699" y="1082"/>
                    <a:pt x="60401" y="1082"/>
                  </a:cubicBezTo>
                  <a:cubicBezTo>
                    <a:pt x="60218" y="1082"/>
                    <a:pt x="60032" y="1085"/>
                    <a:pt x="59843" y="1091"/>
                  </a:cubicBezTo>
                  <a:cubicBezTo>
                    <a:pt x="55489" y="1225"/>
                    <a:pt x="52759" y="2902"/>
                    <a:pt x="49592" y="4847"/>
                  </a:cubicBezTo>
                  <a:cubicBezTo>
                    <a:pt x="48281" y="5641"/>
                    <a:pt x="46934" y="6470"/>
                    <a:pt x="45346" y="7273"/>
                  </a:cubicBezTo>
                  <a:cubicBezTo>
                    <a:pt x="44525" y="7692"/>
                    <a:pt x="43696" y="8165"/>
                    <a:pt x="42821" y="8665"/>
                  </a:cubicBezTo>
                  <a:cubicBezTo>
                    <a:pt x="39444" y="10580"/>
                    <a:pt x="35678" y="12712"/>
                    <a:pt x="30598" y="12712"/>
                  </a:cubicBezTo>
                  <a:cubicBezTo>
                    <a:pt x="29761" y="12712"/>
                    <a:pt x="28889" y="12654"/>
                    <a:pt x="27977" y="12528"/>
                  </a:cubicBezTo>
                  <a:cubicBezTo>
                    <a:pt x="25889" y="12233"/>
                    <a:pt x="24239" y="11154"/>
                    <a:pt x="22410" y="9628"/>
                  </a:cubicBezTo>
                  <a:cubicBezTo>
                    <a:pt x="20822" y="8308"/>
                    <a:pt x="20082" y="6738"/>
                    <a:pt x="19377" y="5230"/>
                  </a:cubicBezTo>
                  <a:cubicBezTo>
                    <a:pt x="18449" y="3259"/>
                    <a:pt x="17575" y="1394"/>
                    <a:pt x="14907" y="556"/>
                  </a:cubicBezTo>
                  <a:cubicBezTo>
                    <a:pt x="14631" y="466"/>
                    <a:pt x="14345" y="395"/>
                    <a:pt x="14024" y="324"/>
                  </a:cubicBezTo>
                  <a:cubicBezTo>
                    <a:pt x="12963" y="95"/>
                    <a:pt x="11911" y="0"/>
                    <a:pt x="108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9"/>
            <p:cNvSpPr/>
            <p:nvPr/>
          </p:nvSpPr>
          <p:spPr>
            <a:xfrm>
              <a:off x="5238475" y="1522575"/>
              <a:ext cx="1741875" cy="313125"/>
            </a:xfrm>
            <a:custGeom>
              <a:rect b="b" l="l" r="r" t="t"/>
              <a:pathLst>
                <a:path extrusionOk="0" h="12525" w="69675">
                  <a:moveTo>
                    <a:pt x="10823" y="1"/>
                  </a:moveTo>
                  <a:cubicBezTo>
                    <a:pt x="7776" y="1"/>
                    <a:pt x="5038" y="830"/>
                    <a:pt x="3061" y="1427"/>
                  </a:cubicBezTo>
                  <a:cubicBezTo>
                    <a:pt x="1989" y="1756"/>
                    <a:pt x="1117" y="2018"/>
                    <a:pt x="589" y="2018"/>
                  </a:cubicBezTo>
                  <a:cubicBezTo>
                    <a:pt x="343" y="2018"/>
                    <a:pt x="172" y="1962"/>
                    <a:pt x="90" y="1829"/>
                  </a:cubicBezTo>
                  <a:lnTo>
                    <a:pt x="1" y="1882"/>
                  </a:lnTo>
                  <a:cubicBezTo>
                    <a:pt x="105" y="2051"/>
                    <a:pt x="303" y="2121"/>
                    <a:pt x="587" y="2121"/>
                  </a:cubicBezTo>
                  <a:cubicBezTo>
                    <a:pt x="1131" y="2121"/>
                    <a:pt x="1986" y="1862"/>
                    <a:pt x="3087" y="1534"/>
                  </a:cubicBezTo>
                  <a:cubicBezTo>
                    <a:pt x="5066" y="937"/>
                    <a:pt x="7792" y="112"/>
                    <a:pt x="10822" y="112"/>
                  </a:cubicBezTo>
                  <a:cubicBezTo>
                    <a:pt x="11863" y="112"/>
                    <a:pt x="12939" y="209"/>
                    <a:pt x="14034" y="446"/>
                  </a:cubicBezTo>
                  <a:cubicBezTo>
                    <a:pt x="14355" y="517"/>
                    <a:pt x="14640" y="589"/>
                    <a:pt x="14908" y="678"/>
                  </a:cubicBezTo>
                  <a:cubicBezTo>
                    <a:pt x="17468" y="1508"/>
                    <a:pt x="18226" y="3301"/>
                    <a:pt x="19020" y="5201"/>
                  </a:cubicBezTo>
                  <a:cubicBezTo>
                    <a:pt x="19689" y="6789"/>
                    <a:pt x="20385" y="8439"/>
                    <a:pt x="22143" y="9813"/>
                  </a:cubicBezTo>
                  <a:cubicBezTo>
                    <a:pt x="23980" y="11240"/>
                    <a:pt x="25649" y="12231"/>
                    <a:pt x="27843" y="12436"/>
                  </a:cubicBezTo>
                  <a:cubicBezTo>
                    <a:pt x="28450" y="12498"/>
                    <a:pt x="29048" y="12525"/>
                    <a:pt x="29628" y="12525"/>
                  </a:cubicBezTo>
                  <a:cubicBezTo>
                    <a:pt x="34695" y="12525"/>
                    <a:pt x="38504" y="10437"/>
                    <a:pt x="41912" y="8564"/>
                  </a:cubicBezTo>
                  <a:cubicBezTo>
                    <a:pt x="43054" y="7940"/>
                    <a:pt x="44133" y="7342"/>
                    <a:pt x="45204" y="6860"/>
                  </a:cubicBezTo>
                  <a:cubicBezTo>
                    <a:pt x="46845" y="6120"/>
                    <a:pt x="48219" y="5379"/>
                    <a:pt x="49548" y="4657"/>
                  </a:cubicBezTo>
                  <a:cubicBezTo>
                    <a:pt x="52706" y="2944"/>
                    <a:pt x="55436" y="1463"/>
                    <a:pt x="59807" y="1311"/>
                  </a:cubicBezTo>
                  <a:cubicBezTo>
                    <a:pt x="60019" y="1304"/>
                    <a:pt x="60225" y="1301"/>
                    <a:pt x="60427" y="1301"/>
                  </a:cubicBezTo>
                  <a:cubicBezTo>
                    <a:pt x="68025" y="1301"/>
                    <a:pt x="68883" y="6118"/>
                    <a:pt x="69344" y="8734"/>
                  </a:cubicBezTo>
                  <a:cubicBezTo>
                    <a:pt x="69424" y="9162"/>
                    <a:pt x="69487" y="9536"/>
                    <a:pt x="69576" y="9804"/>
                  </a:cubicBezTo>
                  <a:lnTo>
                    <a:pt x="69674" y="9768"/>
                  </a:lnTo>
                  <a:cubicBezTo>
                    <a:pt x="69594" y="9510"/>
                    <a:pt x="69522" y="9144"/>
                    <a:pt x="69451" y="8716"/>
                  </a:cubicBezTo>
                  <a:cubicBezTo>
                    <a:pt x="69219" y="7422"/>
                    <a:pt x="68871" y="5460"/>
                    <a:pt x="67551" y="3872"/>
                  </a:cubicBezTo>
                  <a:cubicBezTo>
                    <a:pt x="66068" y="2104"/>
                    <a:pt x="63681" y="1202"/>
                    <a:pt x="60440" y="1202"/>
                  </a:cubicBezTo>
                  <a:cubicBezTo>
                    <a:pt x="60230" y="1202"/>
                    <a:pt x="60016" y="1205"/>
                    <a:pt x="59798" y="1213"/>
                  </a:cubicBezTo>
                  <a:cubicBezTo>
                    <a:pt x="55409" y="1356"/>
                    <a:pt x="52671" y="2846"/>
                    <a:pt x="49504" y="4558"/>
                  </a:cubicBezTo>
                  <a:cubicBezTo>
                    <a:pt x="48174" y="5281"/>
                    <a:pt x="46792" y="6030"/>
                    <a:pt x="45159" y="6762"/>
                  </a:cubicBezTo>
                  <a:cubicBezTo>
                    <a:pt x="44089" y="7253"/>
                    <a:pt x="43000" y="7841"/>
                    <a:pt x="41858" y="8475"/>
                  </a:cubicBezTo>
                  <a:cubicBezTo>
                    <a:pt x="38462" y="10333"/>
                    <a:pt x="34662" y="12422"/>
                    <a:pt x="29621" y="12422"/>
                  </a:cubicBezTo>
                  <a:cubicBezTo>
                    <a:pt x="29048" y="12422"/>
                    <a:pt x="28459" y="12395"/>
                    <a:pt x="27852" y="12338"/>
                  </a:cubicBezTo>
                  <a:cubicBezTo>
                    <a:pt x="25684" y="12132"/>
                    <a:pt x="24034" y="11142"/>
                    <a:pt x="22205" y="9724"/>
                  </a:cubicBezTo>
                  <a:cubicBezTo>
                    <a:pt x="20475" y="8377"/>
                    <a:pt x="19788" y="6744"/>
                    <a:pt x="19119" y="5156"/>
                  </a:cubicBezTo>
                  <a:cubicBezTo>
                    <a:pt x="18316" y="3238"/>
                    <a:pt x="17548" y="1418"/>
                    <a:pt x="14935" y="580"/>
                  </a:cubicBezTo>
                  <a:cubicBezTo>
                    <a:pt x="14667" y="491"/>
                    <a:pt x="14381" y="410"/>
                    <a:pt x="14060" y="339"/>
                  </a:cubicBezTo>
                  <a:cubicBezTo>
                    <a:pt x="12957" y="99"/>
                    <a:pt x="11871" y="1"/>
                    <a:pt x="108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9"/>
            <p:cNvSpPr/>
            <p:nvPr/>
          </p:nvSpPr>
          <p:spPr>
            <a:xfrm>
              <a:off x="5234700" y="1530475"/>
              <a:ext cx="1745425" cy="306575"/>
            </a:xfrm>
            <a:custGeom>
              <a:rect b="b" l="l" r="r" t="t"/>
              <a:pathLst>
                <a:path extrusionOk="0" h="12263" w="69817">
                  <a:moveTo>
                    <a:pt x="10757" y="1"/>
                  </a:moveTo>
                  <a:cubicBezTo>
                    <a:pt x="7850" y="1"/>
                    <a:pt x="5235" y="740"/>
                    <a:pt x="3328" y="1281"/>
                  </a:cubicBezTo>
                  <a:cubicBezTo>
                    <a:pt x="2217" y="1596"/>
                    <a:pt x="1306" y="1855"/>
                    <a:pt x="721" y="1855"/>
                  </a:cubicBezTo>
                  <a:cubicBezTo>
                    <a:pt x="414" y="1855"/>
                    <a:pt x="197" y="1783"/>
                    <a:pt x="89" y="1611"/>
                  </a:cubicBezTo>
                  <a:lnTo>
                    <a:pt x="0" y="1664"/>
                  </a:lnTo>
                  <a:cubicBezTo>
                    <a:pt x="132" y="1875"/>
                    <a:pt x="378" y="1962"/>
                    <a:pt x="726" y="1962"/>
                  </a:cubicBezTo>
                  <a:cubicBezTo>
                    <a:pt x="1322" y="1962"/>
                    <a:pt x="2218" y="1709"/>
                    <a:pt x="3354" y="1388"/>
                  </a:cubicBezTo>
                  <a:cubicBezTo>
                    <a:pt x="5260" y="846"/>
                    <a:pt x="7876" y="104"/>
                    <a:pt x="10778" y="104"/>
                  </a:cubicBezTo>
                  <a:cubicBezTo>
                    <a:pt x="11843" y="104"/>
                    <a:pt x="12947" y="204"/>
                    <a:pt x="14069" y="451"/>
                  </a:cubicBezTo>
                  <a:cubicBezTo>
                    <a:pt x="14390" y="522"/>
                    <a:pt x="14675" y="603"/>
                    <a:pt x="14934" y="692"/>
                  </a:cubicBezTo>
                  <a:cubicBezTo>
                    <a:pt x="17450" y="1522"/>
                    <a:pt x="18101" y="3279"/>
                    <a:pt x="18788" y="5144"/>
                  </a:cubicBezTo>
                  <a:cubicBezTo>
                    <a:pt x="19403" y="6803"/>
                    <a:pt x="20037" y="8516"/>
                    <a:pt x="21946" y="9898"/>
                  </a:cubicBezTo>
                  <a:cubicBezTo>
                    <a:pt x="24105" y="11468"/>
                    <a:pt x="25773" y="12146"/>
                    <a:pt x="27709" y="12245"/>
                  </a:cubicBezTo>
                  <a:cubicBezTo>
                    <a:pt x="28030" y="12254"/>
                    <a:pt x="28342" y="12262"/>
                    <a:pt x="28654" y="12262"/>
                  </a:cubicBezTo>
                  <a:cubicBezTo>
                    <a:pt x="33695" y="12262"/>
                    <a:pt x="37549" y="10184"/>
                    <a:pt x="40974" y="8337"/>
                  </a:cubicBezTo>
                  <a:cubicBezTo>
                    <a:pt x="42384" y="7579"/>
                    <a:pt x="43704" y="6856"/>
                    <a:pt x="45007" y="6339"/>
                  </a:cubicBezTo>
                  <a:cubicBezTo>
                    <a:pt x="46693" y="5679"/>
                    <a:pt x="48084" y="5019"/>
                    <a:pt x="49432" y="4376"/>
                  </a:cubicBezTo>
                  <a:cubicBezTo>
                    <a:pt x="52732" y="2815"/>
                    <a:pt x="55337" y="1584"/>
                    <a:pt x="59762" y="1415"/>
                  </a:cubicBezTo>
                  <a:cubicBezTo>
                    <a:pt x="59986" y="1406"/>
                    <a:pt x="60205" y="1402"/>
                    <a:pt x="60419" y="1402"/>
                  </a:cubicBezTo>
                  <a:cubicBezTo>
                    <a:pt x="67965" y="1402"/>
                    <a:pt x="68983" y="6354"/>
                    <a:pt x="69477" y="8765"/>
                  </a:cubicBezTo>
                  <a:cubicBezTo>
                    <a:pt x="69557" y="9167"/>
                    <a:pt x="69629" y="9515"/>
                    <a:pt x="69718" y="9765"/>
                  </a:cubicBezTo>
                  <a:lnTo>
                    <a:pt x="69816" y="9729"/>
                  </a:lnTo>
                  <a:cubicBezTo>
                    <a:pt x="69736" y="9488"/>
                    <a:pt x="69665" y="9140"/>
                    <a:pt x="69584" y="8748"/>
                  </a:cubicBezTo>
                  <a:cubicBezTo>
                    <a:pt x="69081" y="6302"/>
                    <a:pt x="68064" y="1304"/>
                    <a:pt x="60439" y="1304"/>
                  </a:cubicBezTo>
                  <a:cubicBezTo>
                    <a:pt x="60219" y="1304"/>
                    <a:pt x="59993" y="1308"/>
                    <a:pt x="59762" y="1316"/>
                  </a:cubicBezTo>
                  <a:cubicBezTo>
                    <a:pt x="55319" y="1477"/>
                    <a:pt x="52697" y="2717"/>
                    <a:pt x="49387" y="4287"/>
                  </a:cubicBezTo>
                  <a:cubicBezTo>
                    <a:pt x="48040" y="4920"/>
                    <a:pt x="46648" y="5581"/>
                    <a:pt x="44971" y="6250"/>
                  </a:cubicBezTo>
                  <a:cubicBezTo>
                    <a:pt x="43660" y="6767"/>
                    <a:pt x="42330" y="7481"/>
                    <a:pt x="40930" y="8239"/>
                  </a:cubicBezTo>
                  <a:cubicBezTo>
                    <a:pt x="37516" y="10089"/>
                    <a:pt x="33665" y="12161"/>
                    <a:pt x="28647" y="12161"/>
                  </a:cubicBezTo>
                  <a:cubicBezTo>
                    <a:pt x="28342" y="12161"/>
                    <a:pt x="28032" y="12153"/>
                    <a:pt x="27718" y="12138"/>
                  </a:cubicBezTo>
                  <a:cubicBezTo>
                    <a:pt x="25800" y="12039"/>
                    <a:pt x="24149" y="11370"/>
                    <a:pt x="22008" y="9818"/>
                  </a:cubicBezTo>
                  <a:cubicBezTo>
                    <a:pt x="20126" y="8444"/>
                    <a:pt x="19493" y="6749"/>
                    <a:pt x="18886" y="5108"/>
                  </a:cubicBezTo>
                  <a:cubicBezTo>
                    <a:pt x="18190" y="3217"/>
                    <a:pt x="17530" y="1432"/>
                    <a:pt x="14970" y="594"/>
                  </a:cubicBezTo>
                  <a:cubicBezTo>
                    <a:pt x="14702" y="505"/>
                    <a:pt x="14416" y="424"/>
                    <a:pt x="14086" y="353"/>
                  </a:cubicBezTo>
                  <a:cubicBezTo>
                    <a:pt x="12951" y="102"/>
                    <a:pt x="11834" y="1"/>
                    <a:pt x="10757"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9"/>
            <p:cNvSpPr/>
            <p:nvPr/>
          </p:nvSpPr>
          <p:spPr>
            <a:xfrm>
              <a:off x="5231125" y="1538325"/>
              <a:ext cx="1748775" cy="301175"/>
            </a:xfrm>
            <a:custGeom>
              <a:rect b="b" l="l" r="r" t="t"/>
              <a:pathLst>
                <a:path extrusionOk="0" h="12047" w="69951">
                  <a:moveTo>
                    <a:pt x="10722" y="1"/>
                  </a:moveTo>
                  <a:cubicBezTo>
                    <a:pt x="7930" y="1"/>
                    <a:pt x="5414" y="667"/>
                    <a:pt x="3569" y="1154"/>
                  </a:cubicBezTo>
                  <a:cubicBezTo>
                    <a:pt x="2432" y="1451"/>
                    <a:pt x="1493" y="1698"/>
                    <a:pt x="862" y="1698"/>
                  </a:cubicBezTo>
                  <a:cubicBezTo>
                    <a:pt x="488" y="1698"/>
                    <a:pt x="222" y="1611"/>
                    <a:pt x="90" y="1395"/>
                  </a:cubicBezTo>
                  <a:lnTo>
                    <a:pt x="0" y="1448"/>
                  </a:lnTo>
                  <a:cubicBezTo>
                    <a:pt x="158" y="1704"/>
                    <a:pt x="449" y="1807"/>
                    <a:pt x="861" y="1807"/>
                  </a:cubicBezTo>
                  <a:cubicBezTo>
                    <a:pt x="1499" y="1807"/>
                    <a:pt x="2425" y="1561"/>
                    <a:pt x="3595" y="1252"/>
                  </a:cubicBezTo>
                  <a:cubicBezTo>
                    <a:pt x="5424" y="766"/>
                    <a:pt x="7931" y="106"/>
                    <a:pt x="10702" y="106"/>
                  </a:cubicBezTo>
                  <a:cubicBezTo>
                    <a:pt x="11797" y="106"/>
                    <a:pt x="12934" y="209"/>
                    <a:pt x="14087" y="467"/>
                  </a:cubicBezTo>
                  <a:cubicBezTo>
                    <a:pt x="14408" y="539"/>
                    <a:pt x="14693" y="619"/>
                    <a:pt x="14961" y="708"/>
                  </a:cubicBezTo>
                  <a:cubicBezTo>
                    <a:pt x="17432" y="1538"/>
                    <a:pt x="17985" y="3268"/>
                    <a:pt x="18565" y="5106"/>
                  </a:cubicBezTo>
                  <a:cubicBezTo>
                    <a:pt x="19109" y="6819"/>
                    <a:pt x="19680" y="8594"/>
                    <a:pt x="21741" y="9995"/>
                  </a:cubicBezTo>
                  <a:cubicBezTo>
                    <a:pt x="23882" y="11440"/>
                    <a:pt x="25568" y="12029"/>
                    <a:pt x="27575" y="12047"/>
                  </a:cubicBezTo>
                  <a:lnTo>
                    <a:pt x="27691" y="12047"/>
                  </a:lnTo>
                  <a:cubicBezTo>
                    <a:pt x="32714" y="12047"/>
                    <a:pt x="36621" y="9941"/>
                    <a:pt x="40074" y="8077"/>
                  </a:cubicBezTo>
                  <a:cubicBezTo>
                    <a:pt x="41724" y="7194"/>
                    <a:pt x="43285" y="6346"/>
                    <a:pt x="44802" y="5829"/>
                  </a:cubicBezTo>
                  <a:cubicBezTo>
                    <a:pt x="46515" y="5240"/>
                    <a:pt x="47924" y="4669"/>
                    <a:pt x="49280" y="4116"/>
                  </a:cubicBezTo>
                  <a:cubicBezTo>
                    <a:pt x="52599" y="2769"/>
                    <a:pt x="55222" y="1707"/>
                    <a:pt x="59718" y="1529"/>
                  </a:cubicBezTo>
                  <a:cubicBezTo>
                    <a:pt x="59969" y="1519"/>
                    <a:pt x="60213" y="1514"/>
                    <a:pt x="60451" y="1514"/>
                  </a:cubicBezTo>
                  <a:cubicBezTo>
                    <a:pt x="67918" y="1514"/>
                    <a:pt x="69049" y="6413"/>
                    <a:pt x="69611" y="8808"/>
                  </a:cubicBezTo>
                  <a:cubicBezTo>
                    <a:pt x="69692" y="9174"/>
                    <a:pt x="69772" y="9486"/>
                    <a:pt x="69852" y="9727"/>
                  </a:cubicBezTo>
                  <a:lnTo>
                    <a:pt x="69950" y="9691"/>
                  </a:lnTo>
                  <a:cubicBezTo>
                    <a:pt x="69870" y="9460"/>
                    <a:pt x="69799" y="9147"/>
                    <a:pt x="69709" y="8782"/>
                  </a:cubicBezTo>
                  <a:cubicBezTo>
                    <a:pt x="69147" y="6360"/>
                    <a:pt x="67990" y="1407"/>
                    <a:pt x="60442" y="1407"/>
                  </a:cubicBezTo>
                  <a:cubicBezTo>
                    <a:pt x="60204" y="1407"/>
                    <a:pt x="59960" y="1412"/>
                    <a:pt x="59709" y="1422"/>
                  </a:cubicBezTo>
                  <a:cubicBezTo>
                    <a:pt x="55204" y="1600"/>
                    <a:pt x="52572" y="2671"/>
                    <a:pt x="49244" y="4018"/>
                  </a:cubicBezTo>
                  <a:cubicBezTo>
                    <a:pt x="47888" y="4571"/>
                    <a:pt x="46479" y="5142"/>
                    <a:pt x="44775" y="5731"/>
                  </a:cubicBezTo>
                  <a:cubicBezTo>
                    <a:pt x="43241" y="6257"/>
                    <a:pt x="41679" y="7095"/>
                    <a:pt x="40020" y="7988"/>
                  </a:cubicBezTo>
                  <a:cubicBezTo>
                    <a:pt x="36586" y="9843"/>
                    <a:pt x="32687" y="11940"/>
                    <a:pt x="27691" y="11940"/>
                  </a:cubicBezTo>
                  <a:lnTo>
                    <a:pt x="27575" y="11940"/>
                  </a:lnTo>
                  <a:cubicBezTo>
                    <a:pt x="25595" y="11931"/>
                    <a:pt x="23918" y="11342"/>
                    <a:pt x="21803" y="9906"/>
                  </a:cubicBezTo>
                  <a:cubicBezTo>
                    <a:pt x="19769" y="8532"/>
                    <a:pt x="19207" y="6774"/>
                    <a:pt x="18663" y="5070"/>
                  </a:cubicBezTo>
                  <a:cubicBezTo>
                    <a:pt x="18074" y="3215"/>
                    <a:pt x="17521" y="1457"/>
                    <a:pt x="14997" y="610"/>
                  </a:cubicBezTo>
                  <a:cubicBezTo>
                    <a:pt x="14729" y="512"/>
                    <a:pt x="14435" y="440"/>
                    <a:pt x="14113" y="360"/>
                  </a:cubicBezTo>
                  <a:cubicBezTo>
                    <a:pt x="12957" y="104"/>
                    <a:pt x="11818" y="1"/>
                    <a:pt x="1072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9"/>
            <p:cNvSpPr/>
            <p:nvPr/>
          </p:nvSpPr>
          <p:spPr>
            <a:xfrm>
              <a:off x="5227325" y="1545925"/>
              <a:ext cx="1752350" cy="296700"/>
            </a:xfrm>
            <a:custGeom>
              <a:rect b="b" l="l" r="r" t="t"/>
              <a:pathLst>
                <a:path extrusionOk="0" h="11868" w="70094">
                  <a:moveTo>
                    <a:pt x="10612" y="1"/>
                  </a:moveTo>
                  <a:cubicBezTo>
                    <a:pt x="8007" y="1"/>
                    <a:pt x="5668" y="578"/>
                    <a:pt x="3810" y="1037"/>
                  </a:cubicBezTo>
                  <a:cubicBezTo>
                    <a:pt x="2657" y="1322"/>
                    <a:pt x="1697" y="1561"/>
                    <a:pt x="1024" y="1561"/>
                  </a:cubicBezTo>
                  <a:cubicBezTo>
                    <a:pt x="577" y="1561"/>
                    <a:pt x="257" y="1456"/>
                    <a:pt x="90" y="1189"/>
                  </a:cubicBezTo>
                  <a:lnTo>
                    <a:pt x="1" y="1243"/>
                  </a:lnTo>
                  <a:cubicBezTo>
                    <a:pt x="191" y="1548"/>
                    <a:pt x="537" y="1669"/>
                    <a:pt x="1024" y="1669"/>
                  </a:cubicBezTo>
                  <a:cubicBezTo>
                    <a:pt x="1702" y="1669"/>
                    <a:pt x="2653" y="1435"/>
                    <a:pt x="3837" y="1144"/>
                  </a:cubicBezTo>
                  <a:cubicBezTo>
                    <a:pt x="5694" y="683"/>
                    <a:pt x="8029" y="105"/>
                    <a:pt x="10628" y="105"/>
                  </a:cubicBezTo>
                  <a:cubicBezTo>
                    <a:pt x="11749" y="105"/>
                    <a:pt x="12920" y="213"/>
                    <a:pt x="14123" y="484"/>
                  </a:cubicBezTo>
                  <a:cubicBezTo>
                    <a:pt x="14444" y="565"/>
                    <a:pt x="14729" y="645"/>
                    <a:pt x="14997" y="734"/>
                  </a:cubicBezTo>
                  <a:cubicBezTo>
                    <a:pt x="17432" y="1573"/>
                    <a:pt x="17887" y="3285"/>
                    <a:pt x="18369" y="5096"/>
                  </a:cubicBezTo>
                  <a:cubicBezTo>
                    <a:pt x="18842" y="6863"/>
                    <a:pt x="19333" y="8701"/>
                    <a:pt x="21554" y="10101"/>
                  </a:cubicBezTo>
                  <a:cubicBezTo>
                    <a:pt x="23499" y="11323"/>
                    <a:pt x="25167" y="11867"/>
                    <a:pt x="27058" y="11867"/>
                  </a:cubicBezTo>
                  <a:cubicBezTo>
                    <a:pt x="27183" y="11867"/>
                    <a:pt x="27317" y="11867"/>
                    <a:pt x="27451" y="11859"/>
                  </a:cubicBezTo>
                  <a:cubicBezTo>
                    <a:pt x="32134" y="11680"/>
                    <a:pt x="35899" y="9628"/>
                    <a:pt x="39218" y="7826"/>
                  </a:cubicBezTo>
                  <a:cubicBezTo>
                    <a:pt x="41100" y="6800"/>
                    <a:pt x="42875" y="5828"/>
                    <a:pt x="44615" y="5319"/>
                  </a:cubicBezTo>
                  <a:cubicBezTo>
                    <a:pt x="46328" y="4820"/>
                    <a:pt x="47791" y="4320"/>
                    <a:pt x="49093" y="3883"/>
                  </a:cubicBezTo>
                  <a:cubicBezTo>
                    <a:pt x="52439" y="2741"/>
                    <a:pt x="55088" y="1840"/>
                    <a:pt x="59674" y="1644"/>
                  </a:cubicBezTo>
                  <a:cubicBezTo>
                    <a:pt x="59944" y="1632"/>
                    <a:pt x="60208" y="1626"/>
                    <a:pt x="60464" y="1626"/>
                  </a:cubicBezTo>
                  <a:cubicBezTo>
                    <a:pt x="67871" y="1626"/>
                    <a:pt x="69133" y="6490"/>
                    <a:pt x="69754" y="8861"/>
                  </a:cubicBezTo>
                  <a:cubicBezTo>
                    <a:pt x="69844" y="9191"/>
                    <a:pt x="69915" y="9477"/>
                    <a:pt x="69995" y="9700"/>
                  </a:cubicBezTo>
                  <a:lnTo>
                    <a:pt x="70093" y="9664"/>
                  </a:lnTo>
                  <a:cubicBezTo>
                    <a:pt x="70013" y="9450"/>
                    <a:pt x="69942" y="9164"/>
                    <a:pt x="69861" y="8834"/>
                  </a:cubicBezTo>
                  <a:cubicBezTo>
                    <a:pt x="69232" y="6436"/>
                    <a:pt x="67960" y="1519"/>
                    <a:pt x="60457" y="1519"/>
                  </a:cubicBezTo>
                  <a:cubicBezTo>
                    <a:pt x="60200" y="1519"/>
                    <a:pt x="59936" y="1525"/>
                    <a:pt x="59665" y="1537"/>
                  </a:cubicBezTo>
                  <a:cubicBezTo>
                    <a:pt x="55070" y="1733"/>
                    <a:pt x="52412" y="2643"/>
                    <a:pt x="49057" y="3785"/>
                  </a:cubicBezTo>
                  <a:cubicBezTo>
                    <a:pt x="47764" y="4222"/>
                    <a:pt x="46301" y="4722"/>
                    <a:pt x="44579" y="5221"/>
                  </a:cubicBezTo>
                  <a:cubicBezTo>
                    <a:pt x="42840" y="5730"/>
                    <a:pt x="41055" y="6702"/>
                    <a:pt x="39164" y="7728"/>
                  </a:cubicBezTo>
                  <a:cubicBezTo>
                    <a:pt x="35854" y="9530"/>
                    <a:pt x="32108" y="11573"/>
                    <a:pt x="27451" y="11752"/>
                  </a:cubicBezTo>
                  <a:cubicBezTo>
                    <a:pt x="27310" y="11757"/>
                    <a:pt x="27171" y="11760"/>
                    <a:pt x="27034" y="11760"/>
                  </a:cubicBezTo>
                  <a:cubicBezTo>
                    <a:pt x="25157" y="11760"/>
                    <a:pt x="23552" y="11242"/>
                    <a:pt x="21607" y="10012"/>
                  </a:cubicBezTo>
                  <a:cubicBezTo>
                    <a:pt x="19422" y="8629"/>
                    <a:pt x="18940" y="6818"/>
                    <a:pt x="18476" y="5070"/>
                  </a:cubicBezTo>
                  <a:cubicBezTo>
                    <a:pt x="17985" y="3223"/>
                    <a:pt x="17522" y="1483"/>
                    <a:pt x="15024" y="636"/>
                  </a:cubicBezTo>
                  <a:cubicBezTo>
                    <a:pt x="14765" y="538"/>
                    <a:pt x="14471" y="458"/>
                    <a:pt x="14149" y="386"/>
                  </a:cubicBezTo>
                  <a:cubicBezTo>
                    <a:pt x="12932" y="110"/>
                    <a:pt x="11747" y="1"/>
                    <a:pt x="10612"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9"/>
            <p:cNvSpPr/>
            <p:nvPr/>
          </p:nvSpPr>
          <p:spPr>
            <a:xfrm>
              <a:off x="5223550" y="1553750"/>
              <a:ext cx="1755900" cy="292450"/>
            </a:xfrm>
            <a:custGeom>
              <a:rect b="b" l="l" r="r" t="t"/>
              <a:pathLst>
                <a:path extrusionOk="0" h="11698" w="70236">
                  <a:moveTo>
                    <a:pt x="10566" y="1"/>
                  </a:moveTo>
                  <a:cubicBezTo>
                    <a:pt x="8074" y="1"/>
                    <a:pt x="5833" y="515"/>
                    <a:pt x="4041" y="930"/>
                  </a:cubicBezTo>
                  <a:cubicBezTo>
                    <a:pt x="2884" y="1196"/>
                    <a:pt x="1909" y="1421"/>
                    <a:pt x="1198" y="1421"/>
                  </a:cubicBezTo>
                  <a:cubicBezTo>
                    <a:pt x="672" y="1421"/>
                    <a:pt x="291" y="1297"/>
                    <a:pt x="89" y="974"/>
                  </a:cubicBezTo>
                  <a:lnTo>
                    <a:pt x="0" y="1037"/>
                  </a:lnTo>
                  <a:cubicBezTo>
                    <a:pt x="226" y="1391"/>
                    <a:pt x="636" y="1526"/>
                    <a:pt x="1198" y="1526"/>
                  </a:cubicBezTo>
                  <a:cubicBezTo>
                    <a:pt x="1925" y="1526"/>
                    <a:pt x="2906" y="1299"/>
                    <a:pt x="4068" y="1028"/>
                  </a:cubicBezTo>
                  <a:cubicBezTo>
                    <a:pt x="5846" y="620"/>
                    <a:pt x="8078" y="108"/>
                    <a:pt x="10558" y="108"/>
                  </a:cubicBezTo>
                  <a:cubicBezTo>
                    <a:pt x="11711" y="108"/>
                    <a:pt x="12918" y="218"/>
                    <a:pt x="14158" y="501"/>
                  </a:cubicBezTo>
                  <a:cubicBezTo>
                    <a:pt x="14479" y="573"/>
                    <a:pt x="14764" y="653"/>
                    <a:pt x="15023" y="751"/>
                  </a:cubicBezTo>
                  <a:cubicBezTo>
                    <a:pt x="17441" y="1590"/>
                    <a:pt x="17797" y="3294"/>
                    <a:pt x="18190" y="5096"/>
                  </a:cubicBezTo>
                  <a:cubicBezTo>
                    <a:pt x="18574" y="6916"/>
                    <a:pt x="18975" y="8798"/>
                    <a:pt x="21357" y="10190"/>
                  </a:cubicBezTo>
                  <a:cubicBezTo>
                    <a:pt x="23123" y="11233"/>
                    <a:pt x="24685" y="11697"/>
                    <a:pt x="26433" y="11697"/>
                  </a:cubicBezTo>
                  <a:cubicBezTo>
                    <a:pt x="26727" y="11697"/>
                    <a:pt x="27022" y="11688"/>
                    <a:pt x="27325" y="11662"/>
                  </a:cubicBezTo>
                  <a:cubicBezTo>
                    <a:pt x="31643" y="11296"/>
                    <a:pt x="35229" y="9306"/>
                    <a:pt x="38396" y="7549"/>
                  </a:cubicBezTo>
                  <a:cubicBezTo>
                    <a:pt x="40502" y="6380"/>
                    <a:pt x="42491" y="5274"/>
                    <a:pt x="44418" y="4801"/>
                  </a:cubicBezTo>
                  <a:cubicBezTo>
                    <a:pt x="46095" y="4400"/>
                    <a:pt x="47522" y="3998"/>
                    <a:pt x="48789" y="3659"/>
                  </a:cubicBezTo>
                  <a:cubicBezTo>
                    <a:pt x="52340" y="2678"/>
                    <a:pt x="54909" y="1973"/>
                    <a:pt x="59628" y="1750"/>
                  </a:cubicBezTo>
                  <a:cubicBezTo>
                    <a:pt x="59919" y="1737"/>
                    <a:pt x="60202" y="1730"/>
                    <a:pt x="60476" y="1730"/>
                  </a:cubicBezTo>
                  <a:cubicBezTo>
                    <a:pt x="67833" y="1730"/>
                    <a:pt x="69226" y="6557"/>
                    <a:pt x="69905" y="8914"/>
                  </a:cubicBezTo>
                  <a:cubicBezTo>
                    <a:pt x="69995" y="9208"/>
                    <a:pt x="70066" y="9458"/>
                    <a:pt x="70137" y="9663"/>
                  </a:cubicBezTo>
                  <a:lnTo>
                    <a:pt x="70235" y="9628"/>
                  </a:lnTo>
                  <a:cubicBezTo>
                    <a:pt x="70164" y="9431"/>
                    <a:pt x="70093" y="9181"/>
                    <a:pt x="70012" y="8887"/>
                  </a:cubicBezTo>
                  <a:cubicBezTo>
                    <a:pt x="69324" y="6504"/>
                    <a:pt x="67922" y="1623"/>
                    <a:pt x="60477" y="1623"/>
                  </a:cubicBezTo>
                  <a:cubicBezTo>
                    <a:pt x="60202" y="1623"/>
                    <a:pt x="59919" y="1630"/>
                    <a:pt x="59628" y="1643"/>
                  </a:cubicBezTo>
                  <a:cubicBezTo>
                    <a:pt x="54891" y="1866"/>
                    <a:pt x="52322" y="2571"/>
                    <a:pt x="48762" y="3552"/>
                  </a:cubicBezTo>
                  <a:cubicBezTo>
                    <a:pt x="47496" y="3900"/>
                    <a:pt x="46068" y="4293"/>
                    <a:pt x="44391" y="4703"/>
                  </a:cubicBezTo>
                  <a:cubicBezTo>
                    <a:pt x="42446" y="5176"/>
                    <a:pt x="40457" y="6282"/>
                    <a:pt x="38343" y="7460"/>
                  </a:cubicBezTo>
                  <a:cubicBezTo>
                    <a:pt x="35185" y="9208"/>
                    <a:pt x="31616" y="11198"/>
                    <a:pt x="27316" y="11554"/>
                  </a:cubicBezTo>
                  <a:cubicBezTo>
                    <a:pt x="27016" y="11580"/>
                    <a:pt x="26723" y="11593"/>
                    <a:pt x="26435" y="11593"/>
                  </a:cubicBezTo>
                  <a:cubicBezTo>
                    <a:pt x="24702" y="11593"/>
                    <a:pt x="23155" y="11125"/>
                    <a:pt x="21411" y="10100"/>
                  </a:cubicBezTo>
                  <a:cubicBezTo>
                    <a:pt x="19073" y="8735"/>
                    <a:pt x="18672" y="6871"/>
                    <a:pt x="18288" y="5069"/>
                  </a:cubicBezTo>
                  <a:cubicBezTo>
                    <a:pt x="17896" y="3240"/>
                    <a:pt x="17530" y="1509"/>
                    <a:pt x="15059" y="653"/>
                  </a:cubicBezTo>
                  <a:cubicBezTo>
                    <a:pt x="14791" y="555"/>
                    <a:pt x="14506" y="475"/>
                    <a:pt x="14176" y="394"/>
                  </a:cubicBezTo>
                  <a:cubicBezTo>
                    <a:pt x="12932" y="112"/>
                    <a:pt x="11722" y="1"/>
                    <a:pt x="10566"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9"/>
            <p:cNvSpPr/>
            <p:nvPr/>
          </p:nvSpPr>
          <p:spPr>
            <a:xfrm>
              <a:off x="5219975" y="1561575"/>
              <a:ext cx="1759250" cy="289075"/>
            </a:xfrm>
            <a:custGeom>
              <a:rect b="b" l="l" r="r" t="t"/>
              <a:pathLst>
                <a:path extrusionOk="0" h="11563" w="70370">
                  <a:moveTo>
                    <a:pt x="10493" y="0"/>
                  </a:moveTo>
                  <a:cubicBezTo>
                    <a:pt x="8117" y="0"/>
                    <a:pt x="5976" y="459"/>
                    <a:pt x="4256" y="822"/>
                  </a:cubicBezTo>
                  <a:cubicBezTo>
                    <a:pt x="3094" y="1072"/>
                    <a:pt x="2110" y="1284"/>
                    <a:pt x="1372" y="1284"/>
                  </a:cubicBezTo>
                  <a:cubicBezTo>
                    <a:pt x="767" y="1284"/>
                    <a:pt x="327" y="1141"/>
                    <a:pt x="89" y="759"/>
                  </a:cubicBezTo>
                  <a:lnTo>
                    <a:pt x="0" y="822"/>
                  </a:lnTo>
                  <a:cubicBezTo>
                    <a:pt x="259" y="1237"/>
                    <a:pt x="730" y="1390"/>
                    <a:pt x="1373" y="1390"/>
                  </a:cubicBezTo>
                  <a:cubicBezTo>
                    <a:pt x="2127" y="1390"/>
                    <a:pt x="3117" y="1179"/>
                    <a:pt x="4282" y="929"/>
                  </a:cubicBezTo>
                  <a:cubicBezTo>
                    <a:pt x="5992" y="560"/>
                    <a:pt x="8127" y="103"/>
                    <a:pt x="10493" y="103"/>
                  </a:cubicBezTo>
                  <a:cubicBezTo>
                    <a:pt x="11671" y="103"/>
                    <a:pt x="12907" y="216"/>
                    <a:pt x="14176" y="510"/>
                  </a:cubicBezTo>
                  <a:cubicBezTo>
                    <a:pt x="14506" y="590"/>
                    <a:pt x="14791" y="670"/>
                    <a:pt x="15050" y="768"/>
                  </a:cubicBezTo>
                  <a:cubicBezTo>
                    <a:pt x="17441" y="1616"/>
                    <a:pt x="17717" y="3311"/>
                    <a:pt x="18003" y="5104"/>
                  </a:cubicBezTo>
                  <a:cubicBezTo>
                    <a:pt x="18306" y="6977"/>
                    <a:pt x="18618" y="8904"/>
                    <a:pt x="21152" y="10287"/>
                  </a:cubicBezTo>
                  <a:cubicBezTo>
                    <a:pt x="22740" y="11152"/>
                    <a:pt x="24185" y="11563"/>
                    <a:pt x="25791" y="11563"/>
                  </a:cubicBezTo>
                  <a:cubicBezTo>
                    <a:pt x="26246" y="11563"/>
                    <a:pt x="26710" y="11527"/>
                    <a:pt x="27192" y="11465"/>
                  </a:cubicBezTo>
                  <a:cubicBezTo>
                    <a:pt x="31179" y="10947"/>
                    <a:pt x="34587" y="8993"/>
                    <a:pt x="37602" y="7281"/>
                  </a:cubicBezTo>
                  <a:cubicBezTo>
                    <a:pt x="39913" y="5951"/>
                    <a:pt x="42099" y="4702"/>
                    <a:pt x="44213" y="4292"/>
                  </a:cubicBezTo>
                  <a:cubicBezTo>
                    <a:pt x="45730" y="3989"/>
                    <a:pt x="47041" y="3712"/>
                    <a:pt x="48201" y="3462"/>
                  </a:cubicBezTo>
                  <a:cubicBezTo>
                    <a:pt x="52055" y="2651"/>
                    <a:pt x="54597" y="2106"/>
                    <a:pt x="59584" y="1857"/>
                  </a:cubicBezTo>
                  <a:cubicBezTo>
                    <a:pt x="59896" y="1841"/>
                    <a:pt x="60198" y="1833"/>
                    <a:pt x="60490" y="1833"/>
                  </a:cubicBezTo>
                  <a:cubicBezTo>
                    <a:pt x="67815" y="1833"/>
                    <a:pt x="69320" y="6625"/>
                    <a:pt x="70057" y="8984"/>
                  </a:cubicBezTo>
                  <a:cubicBezTo>
                    <a:pt x="70138" y="9234"/>
                    <a:pt x="70200" y="9448"/>
                    <a:pt x="70271" y="9627"/>
                  </a:cubicBezTo>
                  <a:lnTo>
                    <a:pt x="70369" y="9582"/>
                  </a:lnTo>
                  <a:cubicBezTo>
                    <a:pt x="70307" y="9413"/>
                    <a:pt x="70236" y="9199"/>
                    <a:pt x="70155" y="8949"/>
                  </a:cubicBezTo>
                  <a:cubicBezTo>
                    <a:pt x="69799" y="7798"/>
                    <a:pt x="69192" y="5862"/>
                    <a:pt x="67657" y="4310"/>
                  </a:cubicBezTo>
                  <a:cubicBezTo>
                    <a:pt x="65977" y="2597"/>
                    <a:pt x="63558" y="1727"/>
                    <a:pt x="60462" y="1727"/>
                  </a:cubicBezTo>
                  <a:cubicBezTo>
                    <a:pt x="60172" y="1727"/>
                    <a:pt x="59877" y="1734"/>
                    <a:pt x="59575" y="1750"/>
                  </a:cubicBezTo>
                  <a:cubicBezTo>
                    <a:pt x="54588" y="1999"/>
                    <a:pt x="52037" y="2544"/>
                    <a:pt x="48174" y="3364"/>
                  </a:cubicBezTo>
                  <a:cubicBezTo>
                    <a:pt x="47023" y="3614"/>
                    <a:pt x="45712" y="3891"/>
                    <a:pt x="44195" y="4185"/>
                  </a:cubicBezTo>
                  <a:cubicBezTo>
                    <a:pt x="42063" y="4604"/>
                    <a:pt x="39868" y="5862"/>
                    <a:pt x="37549" y="7182"/>
                  </a:cubicBezTo>
                  <a:cubicBezTo>
                    <a:pt x="34551" y="8904"/>
                    <a:pt x="31144" y="10840"/>
                    <a:pt x="27174" y="11366"/>
                  </a:cubicBezTo>
                  <a:cubicBezTo>
                    <a:pt x="26704" y="11426"/>
                    <a:pt x="26252" y="11457"/>
                    <a:pt x="25811" y="11457"/>
                  </a:cubicBezTo>
                  <a:cubicBezTo>
                    <a:pt x="24218" y="11457"/>
                    <a:pt x="22776" y="11057"/>
                    <a:pt x="21197" y="10198"/>
                  </a:cubicBezTo>
                  <a:cubicBezTo>
                    <a:pt x="18717" y="8842"/>
                    <a:pt x="18404" y="6933"/>
                    <a:pt x="18110" y="5086"/>
                  </a:cubicBezTo>
                  <a:cubicBezTo>
                    <a:pt x="17816" y="3266"/>
                    <a:pt x="17530" y="1535"/>
                    <a:pt x="15086" y="670"/>
                  </a:cubicBezTo>
                  <a:cubicBezTo>
                    <a:pt x="14818" y="572"/>
                    <a:pt x="14533" y="492"/>
                    <a:pt x="14203" y="411"/>
                  </a:cubicBezTo>
                  <a:cubicBezTo>
                    <a:pt x="12923" y="114"/>
                    <a:pt x="11679" y="0"/>
                    <a:pt x="10493"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9"/>
            <p:cNvSpPr/>
            <p:nvPr/>
          </p:nvSpPr>
          <p:spPr>
            <a:xfrm>
              <a:off x="5216175" y="1569250"/>
              <a:ext cx="1762825" cy="286300"/>
            </a:xfrm>
            <a:custGeom>
              <a:rect b="b" l="l" r="r" t="t"/>
              <a:pathLst>
                <a:path extrusionOk="0" h="11452" w="70513">
                  <a:moveTo>
                    <a:pt x="10424" y="0"/>
                  </a:moveTo>
                  <a:cubicBezTo>
                    <a:pt x="8161" y="0"/>
                    <a:pt x="6119" y="407"/>
                    <a:pt x="4470" y="738"/>
                  </a:cubicBezTo>
                  <a:cubicBezTo>
                    <a:pt x="3319" y="966"/>
                    <a:pt x="2334" y="1160"/>
                    <a:pt x="1572" y="1160"/>
                  </a:cubicBezTo>
                  <a:cubicBezTo>
                    <a:pt x="876" y="1160"/>
                    <a:pt x="367" y="998"/>
                    <a:pt x="90" y="550"/>
                  </a:cubicBezTo>
                  <a:lnTo>
                    <a:pt x="1" y="613"/>
                  </a:lnTo>
                  <a:cubicBezTo>
                    <a:pt x="302" y="1091"/>
                    <a:pt x="837" y="1264"/>
                    <a:pt x="1562" y="1264"/>
                  </a:cubicBezTo>
                  <a:cubicBezTo>
                    <a:pt x="2338" y="1264"/>
                    <a:pt x="3331" y="1066"/>
                    <a:pt x="4488" y="836"/>
                  </a:cubicBezTo>
                  <a:cubicBezTo>
                    <a:pt x="6130" y="511"/>
                    <a:pt x="8164" y="107"/>
                    <a:pt x="10416" y="107"/>
                  </a:cubicBezTo>
                  <a:cubicBezTo>
                    <a:pt x="11627" y="107"/>
                    <a:pt x="12902" y="224"/>
                    <a:pt x="14212" y="533"/>
                  </a:cubicBezTo>
                  <a:cubicBezTo>
                    <a:pt x="14533" y="613"/>
                    <a:pt x="14818" y="693"/>
                    <a:pt x="15086" y="791"/>
                  </a:cubicBezTo>
                  <a:cubicBezTo>
                    <a:pt x="17450" y="1648"/>
                    <a:pt x="17638" y="3343"/>
                    <a:pt x="17843" y="5136"/>
                  </a:cubicBezTo>
                  <a:cubicBezTo>
                    <a:pt x="18057" y="7045"/>
                    <a:pt x="18280" y="9025"/>
                    <a:pt x="20956" y="10390"/>
                  </a:cubicBezTo>
                  <a:cubicBezTo>
                    <a:pt x="22375" y="11113"/>
                    <a:pt x="23704" y="11452"/>
                    <a:pt x="25158" y="11452"/>
                  </a:cubicBezTo>
                  <a:cubicBezTo>
                    <a:pt x="25765" y="11452"/>
                    <a:pt x="26398" y="11398"/>
                    <a:pt x="27067" y="11273"/>
                  </a:cubicBezTo>
                  <a:cubicBezTo>
                    <a:pt x="30751" y="10622"/>
                    <a:pt x="33990" y="8704"/>
                    <a:pt x="36853" y="7009"/>
                  </a:cubicBezTo>
                  <a:cubicBezTo>
                    <a:pt x="39360" y="5528"/>
                    <a:pt x="41724" y="4128"/>
                    <a:pt x="44017" y="3780"/>
                  </a:cubicBezTo>
                  <a:cubicBezTo>
                    <a:pt x="44882" y="3646"/>
                    <a:pt x="45676" y="3530"/>
                    <a:pt x="46408" y="3414"/>
                  </a:cubicBezTo>
                  <a:cubicBezTo>
                    <a:pt x="51341" y="2656"/>
                    <a:pt x="53812" y="2281"/>
                    <a:pt x="59540" y="1969"/>
                  </a:cubicBezTo>
                  <a:cubicBezTo>
                    <a:pt x="59860" y="1952"/>
                    <a:pt x="60171" y="1943"/>
                    <a:pt x="60473" y="1943"/>
                  </a:cubicBezTo>
                  <a:cubicBezTo>
                    <a:pt x="67807" y="1943"/>
                    <a:pt x="69490" y="6893"/>
                    <a:pt x="70227" y="9061"/>
                  </a:cubicBezTo>
                  <a:cubicBezTo>
                    <a:pt x="70298" y="9266"/>
                    <a:pt x="70352" y="9445"/>
                    <a:pt x="70414" y="9587"/>
                  </a:cubicBezTo>
                  <a:lnTo>
                    <a:pt x="70513" y="9552"/>
                  </a:lnTo>
                  <a:cubicBezTo>
                    <a:pt x="70450" y="9409"/>
                    <a:pt x="70397" y="9231"/>
                    <a:pt x="70325" y="9025"/>
                  </a:cubicBezTo>
                  <a:cubicBezTo>
                    <a:pt x="69580" y="6841"/>
                    <a:pt x="67881" y="1835"/>
                    <a:pt x="60488" y="1835"/>
                  </a:cubicBezTo>
                  <a:cubicBezTo>
                    <a:pt x="60182" y="1835"/>
                    <a:pt x="59866" y="1844"/>
                    <a:pt x="59540" y="1862"/>
                  </a:cubicBezTo>
                  <a:cubicBezTo>
                    <a:pt x="53803" y="2174"/>
                    <a:pt x="51323" y="2558"/>
                    <a:pt x="46399" y="3307"/>
                  </a:cubicBezTo>
                  <a:cubicBezTo>
                    <a:pt x="45659" y="3423"/>
                    <a:pt x="44865" y="3548"/>
                    <a:pt x="43999" y="3673"/>
                  </a:cubicBezTo>
                  <a:cubicBezTo>
                    <a:pt x="41689" y="4030"/>
                    <a:pt x="39316" y="5430"/>
                    <a:pt x="36800" y="6920"/>
                  </a:cubicBezTo>
                  <a:cubicBezTo>
                    <a:pt x="33945" y="8606"/>
                    <a:pt x="30716" y="10524"/>
                    <a:pt x="27049" y="11175"/>
                  </a:cubicBezTo>
                  <a:cubicBezTo>
                    <a:pt x="26390" y="11291"/>
                    <a:pt x="25769" y="11350"/>
                    <a:pt x="25168" y="11350"/>
                  </a:cubicBezTo>
                  <a:cubicBezTo>
                    <a:pt x="23728" y="11350"/>
                    <a:pt x="22411" y="11010"/>
                    <a:pt x="21001" y="10292"/>
                  </a:cubicBezTo>
                  <a:cubicBezTo>
                    <a:pt x="18378" y="8954"/>
                    <a:pt x="18155" y="7009"/>
                    <a:pt x="17950" y="5118"/>
                  </a:cubicBezTo>
                  <a:cubicBezTo>
                    <a:pt x="17745" y="3298"/>
                    <a:pt x="17548" y="1567"/>
                    <a:pt x="15122" y="693"/>
                  </a:cubicBezTo>
                  <a:cubicBezTo>
                    <a:pt x="14854" y="595"/>
                    <a:pt x="14560" y="506"/>
                    <a:pt x="14230" y="426"/>
                  </a:cubicBezTo>
                  <a:cubicBezTo>
                    <a:pt x="12915" y="117"/>
                    <a:pt x="11638" y="0"/>
                    <a:pt x="10424"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9"/>
            <p:cNvSpPr/>
            <p:nvPr/>
          </p:nvSpPr>
          <p:spPr>
            <a:xfrm>
              <a:off x="5212375" y="1577075"/>
              <a:ext cx="1766400" cy="284275"/>
            </a:xfrm>
            <a:custGeom>
              <a:rect b="b" l="l" r="r" t="t"/>
              <a:pathLst>
                <a:path extrusionOk="0" h="11371" w="70656">
                  <a:moveTo>
                    <a:pt x="10329" y="0"/>
                  </a:moveTo>
                  <a:cubicBezTo>
                    <a:pt x="8184" y="0"/>
                    <a:pt x="6247" y="352"/>
                    <a:pt x="4676" y="639"/>
                  </a:cubicBezTo>
                  <a:cubicBezTo>
                    <a:pt x="3534" y="853"/>
                    <a:pt x="2548" y="1036"/>
                    <a:pt x="1767" y="1036"/>
                  </a:cubicBezTo>
                  <a:cubicBezTo>
                    <a:pt x="987" y="1036"/>
                    <a:pt x="411" y="853"/>
                    <a:pt x="90" y="336"/>
                  </a:cubicBezTo>
                  <a:lnTo>
                    <a:pt x="1" y="398"/>
                  </a:lnTo>
                  <a:cubicBezTo>
                    <a:pt x="348" y="949"/>
                    <a:pt x="949" y="1141"/>
                    <a:pt x="1761" y="1141"/>
                  </a:cubicBezTo>
                  <a:cubicBezTo>
                    <a:pt x="2554" y="1141"/>
                    <a:pt x="3548" y="958"/>
                    <a:pt x="4702" y="746"/>
                  </a:cubicBezTo>
                  <a:cubicBezTo>
                    <a:pt x="6267" y="458"/>
                    <a:pt x="8204" y="105"/>
                    <a:pt x="10346" y="105"/>
                  </a:cubicBezTo>
                  <a:cubicBezTo>
                    <a:pt x="11586" y="105"/>
                    <a:pt x="12894" y="223"/>
                    <a:pt x="14239" y="541"/>
                  </a:cubicBezTo>
                  <a:cubicBezTo>
                    <a:pt x="14569" y="621"/>
                    <a:pt x="14854" y="710"/>
                    <a:pt x="15113" y="808"/>
                  </a:cubicBezTo>
                  <a:cubicBezTo>
                    <a:pt x="17468" y="1674"/>
                    <a:pt x="17575" y="3369"/>
                    <a:pt x="17682" y="5162"/>
                  </a:cubicBezTo>
                  <a:cubicBezTo>
                    <a:pt x="17807" y="7124"/>
                    <a:pt x="17932" y="9141"/>
                    <a:pt x="20760" y="10479"/>
                  </a:cubicBezTo>
                  <a:cubicBezTo>
                    <a:pt x="22027" y="11076"/>
                    <a:pt x="23231" y="11371"/>
                    <a:pt x="24534" y="11371"/>
                  </a:cubicBezTo>
                  <a:cubicBezTo>
                    <a:pt x="25292" y="11371"/>
                    <a:pt x="26086" y="11273"/>
                    <a:pt x="26943" y="11076"/>
                  </a:cubicBezTo>
                  <a:cubicBezTo>
                    <a:pt x="30350" y="10309"/>
                    <a:pt x="33294" y="8498"/>
                    <a:pt x="36140" y="6750"/>
                  </a:cubicBezTo>
                  <a:cubicBezTo>
                    <a:pt x="38825" y="5090"/>
                    <a:pt x="41368" y="3529"/>
                    <a:pt x="43821" y="3262"/>
                  </a:cubicBezTo>
                  <a:cubicBezTo>
                    <a:pt x="49754" y="2628"/>
                    <a:pt x="52260" y="2486"/>
                    <a:pt x="57265" y="2200"/>
                  </a:cubicBezTo>
                  <a:cubicBezTo>
                    <a:pt x="57952" y="2164"/>
                    <a:pt x="58693" y="2120"/>
                    <a:pt x="59504" y="2075"/>
                  </a:cubicBezTo>
                  <a:cubicBezTo>
                    <a:pt x="59845" y="2056"/>
                    <a:pt x="60175" y="2046"/>
                    <a:pt x="60495" y="2046"/>
                  </a:cubicBezTo>
                  <a:cubicBezTo>
                    <a:pt x="67825" y="2046"/>
                    <a:pt x="69619" y="6978"/>
                    <a:pt x="70406" y="9141"/>
                  </a:cubicBezTo>
                  <a:cubicBezTo>
                    <a:pt x="70459" y="9292"/>
                    <a:pt x="70513" y="9435"/>
                    <a:pt x="70558" y="9551"/>
                  </a:cubicBezTo>
                  <a:lnTo>
                    <a:pt x="70656" y="9515"/>
                  </a:lnTo>
                  <a:cubicBezTo>
                    <a:pt x="70611" y="9399"/>
                    <a:pt x="70558" y="9257"/>
                    <a:pt x="70504" y="9105"/>
                  </a:cubicBezTo>
                  <a:cubicBezTo>
                    <a:pt x="69709" y="6926"/>
                    <a:pt x="67899" y="1939"/>
                    <a:pt x="60502" y="1939"/>
                  </a:cubicBezTo>
                  <a:cubicBezTo>
                    <a:pt x="60178" y="1939"/>
                    <a:pt x="59842" y="1948"/>
                    <a:pt x="59495" y="1968"/>
                  </a:cubicBezTo>
                  <a:cubicBezTo>
                    <a:pt x="58693" y="2022"/>
                    <a:pt x="57952" y="2057"/>
                    <a:pt x="57256" y="2102"/>
                  </a:cubicBezTo>
                  <a:cubicBezTo>
                    <a:pt x="52260" y="2378"/>
                    <a:pt x="49745" y="2521"/>
                    <a:pt x="43812" y="3164"/>
                  </a:cubicBezTo>
                  <a:cubicBezTo>
                    <a:pt x="41332" y="3422"/>
                    <a:pt x="38781" y="4992"/>
                    <a:pt x="36087" y="6661"/>
                  </a:cubicBezTo>
                  <a:cubicBezTo>
                    <a:pt x="33250" y="8409"/>
                    <a:pt x="30315" y="10211"/>
                    <a:pt x="26916" y="10978"/>
                  </a:cubicBezTo>
                  <a:cubicBezTo>
                    <a:pt x="26072" y="11168"/>
                    <a:pt x="25292" y="11264"/>
                    <a:pt x="24544" y="11264"/>
                  </a:cubicBezTo>
                  <a:cubicBezTo>
                    <a:pt x="23253" y="11264"/>
                    <a:pt x="22059" y="10977"/>
                    <a:pt x="20805" y="10390"/>
                  </a:cubicBezTo>
                  <a:cubicBezTo>
                    <a:pt x="18030" y="9078"/>
                    <a:pt x="17905" y="7089"/>
                    <a:pt x="17790" y="5162"/>
                  </a:cubicBezTo>
                  <a:cubicBezTo>
                    <a:pt x="17674" y="3333"/>
                    <a:pt x="17575" y="1602"/>
                    <a:pt x="15149" y="710"/>
                  </a:cubicBezTo>
                  <a:cubicBezTo>
                    <a:pt x="14890" y="612"/>
                    <a:pt x="14596" y="523"/>
                    <a:pt x="14266" y="443"/>
                  </a:cubicBezTo>
                  <a:cubicBezTo>
                    <a:pt x="12904" y="120"/>
                    <a:pt x="11581" y="0"/>
                    <a:pt x="1032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9"/>
            <p:cNvSpPr/>
            <p:nvPr/>
          </p:nvSpPr>
          <p:spPr>
            <a:xfrm>
              <a:off x="5208825" y="1584650"/>
              <a:ext cx="1769725" cy="282950"/>
            </a:xfrm>
            <a:custGeom>
              <a:rect b="b" l="l" r="r" t="t"/>
              <a:pathLst>
                <a:path extrusionOk="0" h="11318" w="70789">
                  <a:moveTo>
                    <a:pt x="10223" y="1"/>
                  </a:moveTo>
                  <a:cubicBezTo>
                    <a:pt x="8237" y="1"/>
                    <a:pt x="6437" y="302"/>
                    <a:pt x="4871" y="568"/>
                  </a:cubicBezTo>
                  <a:cubicBezTo>
                    <a:pt x="3745" y="758"/>
                    <a:pt x="2767" y="923"/>
                    <a:pt x="1977" y="923"/>
                  </a:cubicBezTo>
                  <a:cubicBezTo>
                    <a:pt x="1101" y="923"/>
                    <a:pt x="455" y="721"/>
                    <a:pt x="89" y="131"/>
                  </a:cubicBezTo>
                  <a:lnTo>
                    <a:pt x="0" y="193"/>
                  </a:lnTo>
                  <a:cubicBezTo>
                    <a:pt x="388" y="818"/>
                    <a:pt x="1062" y="1028"/>
                    <a:pt x="1970" y="1028"/>
                  </a:cubicBezTo>
                  <a:cubicBezTo>
                    <a:pt x="2773" y="1028"/>
                    <a:pt x="3758" y="863"/>
                    <a:pt x="4889" y="675"/>
                  </a:cubicBezTo>
                  <a:cubicBezTo>
                    <a:pt x="6455" y="408"/>
                    <a:pt x="8256" y="106"/>
                    <a:pt x="10240" y="106"/>
                  </a:cubicBezTo>
                  <a:cubicBezTo>
                    <a:pt x="11511" y="106"/>
                    <a:pt x="12858" y="230"/>
                    <a:pt x="14265" y="568"/>
                  </a:cubicBezTo>
                  <a:cubicBezTo>
                    <a:pt x="14595" y="648"/>
                    <a:pt x="14881" y="737"/>
                    <a:pt x="15139" y="835"/>
                  </a:cubicBezTo>
                  <a:cubicBezTo>
                    <a:pt x="17485" y="1710"/>
                    <a:pt x="17503" y="3414"/>
                    <a:pt x="17530" y="5216"/>
                  </a:cubicBezTo>
                  <a:cubicBezTo>
                    <a:pt x="17548" y="7214"/>
                    <a:pt x="17575" y="9284"/>
                    <a:pt x="20554" y="10586"/>
                  </a:cubicBezTo>
                  <a:cubicBezTo>
                    <a:pt x="21678" y="11077"/>
                    <a:pt x="22767" y="11318"/>
                    <a:pt x="23935" y="11318"/>
                  </a:cubicBezTo>
                  <a:cubicBezTo>
                    <a:pt x="24827" y="11318"/>
                    <a:pt x="25764" y="11175"/>
                    <a:pt x="26808" y="10889"/>
                  </a:cubicBezTo>
                  <a:cubicBezTo>
                    <a:pt x="29966" y="10024"/>
                    <a:pt x="32758" y="8231"/>
                    <a:pt x="35452" y="6500"/>
                  </a:cubicBezTo>
                  <a:cubicBezTo>
                    <a:pt x="38307" y="4663"/>
                    <a:pt x="41001" y="2923"/>
                    <a:pt x="43615" y="2753"/>
                  </a:cubicBezTo>
                  <a:cubicBezTo>
                    <a:pt x="47157" y="2530"/>
                    <a:pt x="49503" y="2495"/>
                    <a:pt x="51760" y="2459"/>
                  </a:cubicBezTo>
                  <a:cubicBezTo>
                    <a:pt x="53928" y="2423"/>
                    <a:pt x="56158" y="2397"/>
                    <a:pt x="59450" y="2191"/>
                  </a:cubicBezTo>
                  <a:cubicBezTo>
                    <a:pt x="59805" y="2170"/>
                    <a:pt x="60149" y="2159"/>
                    <a:pt x="60482" y="2159"/>
                  </a:cubicBezTo>
                  <a:cubicBezTo>
                    <a:pt x="67855" y="2159"/>
                    <a:pt x="69824" y="7268"/>
                    <a:pt x="70584" y="9248"/>
                  </a:cubicBezTo>
                  <a:cubicBezTo>
                    <a:pt x="70619" y="9346"/>
                    <a:pt x="70655" y="9444"/>
                    <a:pt x="70691" y="9525"/>
                  </a:cubicBezTo>
                  <a:lnTo>
                    <a:pt x="70789" y="9489"/>
                  </a:lnTo>
                  <a:cubicBezTo>
                    <a:pt x="70753" y="9409"/>
                    <a:pt x="70717" y="9310"/>
                    <a:pt x="70682" y="9212"/>
                  </a:cubicBezTo>
                  <a:cubicBezTo>
                    <a:pt x="69913" y="7214"/>
                    <a:pt x="67927" y="2053"/>
                    <a:pt x="60482" y="2053"/>
                  </a:cubicBezTo>
                  <a:cubicBezTo>
                    <a:pt x="60149" y="2053"/>
                    <a:pt x="59805" y="2063"/>
                    <a:pt x="59450" y="2084"/>
                  </a:cubicBezTo>
                  <a:cubicBezTo>
                    <a:pt x="56158" y="2290"/>
                    <a:pt x="53919" y="2325"/>
                    <a:pt x="51760" y="2352"/>
                  </a:cubicBezTo>
                  <a:cubicBezTo>
                    <a:pt x="49494" y="2388"/>
                    <a:pt x="47157" y="2423"/>
                    <a:pt x="43615" y="2655"/>
                  </a:cubicBezTo>
                  <a:cubicBezTo>
                    <a:pt x="40966" y="2825"/>
                    <a:pt x="38263" y="4564"/>
                    <a:pt x="35390" y="6411"/>
                  </a:cubicBezTo>
                  <a:cubicBezTo>
                    <a:pt x="32705" y="8142"/>
                    <a:pt x="29921" y="9926"/>
                    <a:pt x="26781" y="10791"/>
                  </a:cubicBezTo>
                  <a:cubicBezTo>
                    <a:pt x="25748" y="11075"/>
                    <a:pt x="24815" y="11218"/>
                    <a:pt x="23929" y="11218"/>
                  </a:cubicBezTo>
                  <a:cubicBezTo>
                    <a:pt x="22779" y="11218"/>
                    <a:pt x="21707" y="10977"/>
                    <a:pt x="20599" y="10488"/>
                  </a:cubicBezTo>
                  <a:cubicBezTo>
                    <a:pt x="17682" y="9212"/>
                    <a:pt x="17655" y="7178"/>
                    <a:pt x="17628" y="5216"/>
                  </a:cubicBezTo>
                  <a:cubicBezTo>
                    <a:pt x="17610" y="3378"/>
                    <a:pt x="17584" y="1638"/>
                    <a:pt x="15175" y="737"/>
                  </a:cubicBezTo>
                  <a:cubicBezTo>
                    <a:pt x="14907" y="630"/>
                    <a:pt x="14622" y="550"/>
                    <a:pt x="14292" y="470"/>
                  </a:cubicBezTo>
                  <a:cubicBezTo>
                    <a:pt x="12867" y="127"/>
                    <a:pt x="11506" y="1"/>
                    <a:pt x="10223"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9"/>
            <p:cNvSpPr/>
            <p:nvPr/>
          </p:nvSpPr>
          <p:spPr>
            <a:xfrm>
              <a:off x="5205025" y="1590575"/>
              <a:ext cx="1773300" cy="284175"/>
            </a:xfrm>
            <a:custGeom>
              <a:rect b="b" l="l" r="r" t="t"/>
              <a:pathLst>
                <a:path extrusionOk="0" h="11367" w="70932">
                  <a:moveTo>
                    <a:pt x="90" y="1"/>
                  </a:moveTo>
                  <a:lnTo>
                    <a:pt x="1" y="54"/>
                  </a:lnTo>
                  <a:cubicBezTo>
                    <a:pt x="445" y="760"/>
                    <a:pt x="1193" y="991"/>
                    <a:pt x="2194" y="991"/>
                  </a:cubicBezTo>
                  <a:cubicBezTo>
                    <a:pt x="3002" y="991"/>
                    <a:pt x="3974" y="841"/>
                    <a:pt x="5086" y="670"/>
                  </a:cubicBezTo>
                  <a:cubicBezTo>
                    <a:pt x="6577" y="438"/>
                    <a:pt x="8282" y="175"/>
                    <a:pt x="10159" y="175"/>
                  </a:cubicBezTo>
                  <a:cubicBezTo>
                    <a:pt x="11460" y="175"/>
                    <a:pt x="12842" y="301"/>
                    <a:pt x="14292" y="652"/>
                  </a:cubicBezTo>
                  <a:cubicBezTo>
                    <a:pt x="14622" y="732"/>
                    <a:pt x="14908" y="821"/>
                    <a:pt x="15175" y="920"/>
                  </a:cubicBezTo>
                  <a:cubicBezTo>
                    <a:pt x="17504" y="1821"/>
                    <a:pt x="17450" y="3533"/>
                    <a:pt x="17379" y="5344"/>
                  </a:cubicBezTo>
                  <a:cubicBezTo>
                    <a:pt x="17307" y="7378"/>
                    <a:pt x="17236" y="9484"/>
                    <a:pt x="20358" y="10759"/>
                  </a:cubicBezTo>
                  <a:cubicBezTo>
                    <a:pt x="21358" y="11161"/>
                    <a:pt x="22339" y="11366"/>
                    <a:pt x="23374" y="11366"/>
                  </a:cubicBezTo>
                  <a:cubicBezTo>
                    <a:pt x="24391" y="11366"/>
                    <a:pt x="25470" y="11170"/>
                    <a:pt x="26683" y="10777"/>
                  </a:cubicBezTo>
                  <a:cubicBezTo>
                    <a:pt x="29618" y="9823"/>
                    <a:pt x="32250" y="8047"/>
                    <a:pt x="34802" y="6326"/>
                  </a:cubicBezTo>
                  <a:cubicBezTo>
                    <a:pt x="37817" y="4301"/>
                    <a:pt x="40654" y="2383"/>
                    <a:pt x="43428" y="2320"/>
                  </a:cubicBezTo>
                  <a:cubicBezTo>
                    <a:pt x="44272" y="2301"/>
                    <a:pt x="45043" y="2293"/>
                    <a:pt x="45758" y="2293"/>
                  </a:cubicBezTo>
                  <a:cubicBezTo>
                    <a:pt x="47699" y="2293"/>
                    <a:pt x="49236" y="2353"/>
                    <a:pt x="50735" y="2418"/>
                  </a:cubicBezTo>
                  <a:cubicBezTo>
                    <a:pt x="52079" y="2476"/>
                    <a:pt x="53385" y="2531"/>
                    <a:pt x="54893" y="2531"/>
                  </a:cubicBezTo>
                  <a:cubicBezTo>
                    <a:pt x="56197" y="2531"/>
                    <a:pt x="57652" y="2490"/>
                    <a:pt x="59415" y="2374"/>
                  </a:cubicBezTo>
                  <a:cubicBezTo>
                    <a:pt x="59796" y="2349"/>
                    <a:pt x="60164" y="2337"/>
                    <a:pt x="60520" y="2337"/>
                  </a:cubicBezTo>
                  <a:cubicBezTo>
                    <a:pt x="67929" y="2337"/>
                    <a:pt x="69980" y="7456"/>
                    <a:pt x="70780" y="9439"/>
                  </a:cubicBezTo>
                  <a:lnTo>
                    <a:pt x="70834" y="9564"/>
                  </a:lnTo>
                  <a:lnTo>
                    <a:pt x="70932" y="9528"/>
                  </a:lnTo>
                  <a:lnTo>
                    <a:pt x="70878" y="9403"/>
                  </a:lnTo>
                  <a:cubicBezTo>
                    <a:pt x="70468" y="8386"/>
                    <a:pt x="69710" y="6486"/>
                    <a:pt x="67988" y="4889"/>
                  </a:cubicBezTo>
                  <a:cubicBezTo>
                    <a:pt x="66095" y="3125"/>
                    <a:pt x="63581" y="2239"/>
                    <a:pt x="60509" y="2239"/>
                  </a:cubicBezTo>
                  <a:cubicBezTo>
                    <a:pt x="60149" y="2239"/>
                    <a:pt x="59781" y="2251"/>
                    <a:pt x="59406" y="2276"/>
                  </a:cubicBezTo>
                  <a:cubicBezTo>
                    <a:pt x="57674" y="2386"/>
                    <a:pt x="56237" y="2425"/>
                    <a:pt x="54950" y="2425"/>
                  </a:cubicBezTo>
                  <a:cubicBezTo>
                    <a:pt x="53420" y="2425"/>
                    <a:pt x="52100" y="2369"/>
                    <a:pt x="50743" y="2311"/>
                  </a:cubicBezTo>
                  <a:cubicBezTo>
                    <a:pt x="49213" y="2252"/>
                    <a:pt x="47647" y="2187"/>
                    <a:pt x="45656" y="2187"/>
                  </a:cubicBezTo>
                  <a:cubicBezTo>
                    <a:pt x="44967" y="2187"/>
                    <a:pt x="44227" y="2195"/>
                    <a:pt x="43419" y="2213"/>
                  </a:cubicBezTo>
                  <a:cubicBezTo>
                    <a:pt x="40618" y="2276"/>
                    <a:pt x="37772" y="4203"/>
                    <a:pt x="34748" y="6237"/>
                  </a:cubicBezTo>
                  <a:cubicBezTo>
                    <a:pt x="32197" y="7949"/>
                    <a:pt x="29565" y="9725"/>
                    <a:pt x="26648" y="10670"/>
                  </a:cubicBezTo>
                  <a:cubicBezTo>
                    <a:pt x="25442" y="11062"/>
                    <a:pt x="24372" y="11258"/>
                    <a:pt x="23360" y="11258"/>
                  </a:cubicBezTo>
                  <a:cubicBezTo>
                    <a:pt x="22342" y="11258"/>
                    <a:pt x="21383" y="11059"/>
                    <a:pt x="20403" y="10661"/>
                  </a:cubicBezTo>
                  <a:cubicBezTo>
                    <a:pt x="17343" y="9421"/>
                    <a:pt x="17414" y="7352"/>
                    <a:pt x="17486" y="5344"/>
                  </a:cubicBezTo>
                  <a:cubicBezTo>
                    <a:pt x="17548" y="3498"/>
                    <a:pt x="17611" y="1749"/>
                    <a:pt x="15211" y="830"/>
                  </a:cubicBezTo>
                  <a:cubicBezTo>
                    <a:pt x="14943" y="723"/>
                    <a:pt x="14649" y="634"/>
                    <a:pt x="14319" y="554"/>
                  </a:cubicBezTo>
                  <a:cubicBezTo>
                    <a:pt x="12854" y="198"/>
                    <a:pt x="11458" y="70"/>
                    <a:pt x="10145" y="70"/>
                  </a:cubicBezTo>
                  <a:cubicBezTo>
                    <a:pt x="8266" y="70"/>
                    <a:pt x="6559" y="332"/>
                    <a:pt x="5068" y="563"/>
                  </a:cubicBezTo>
                  <a:cubicBezTo>
                    <a:pt x="3963" y="736"/>
                    <a:pt x="2995" y="886"/>
                    <a:pt x="2196" y="886"/>
                  </a:cubicBezTo>
                  <a:cubicBezTo>
                    <a:pt x="1226" y="886"/>
                    <a:pt x="505" y="666"/>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9"/>
            <p:cNvSpPr/>
            <p:nvPr/>
          </p:nvSpPr>
          <p:spPr>
            <a:xfrm>
              <a:off x="5201225" y="1593025"/>
              <a:ext cx="1776875" cy="289075"/>
            </a:xfrm>
            <a:custGeom>
              <a:rect b="b" l="l" r="r" t="t"/>
              <a:pathLst>
                <a:path extrusionOk="0" h="11563" w="71075">
                  <a:moveTo>
                    <a:pt x="90" y="1"/>
                  </a:moveTo>
                  <a:lnTo>
                    <a:pt x="1" y="54"/>
                  </a:lnTo>
                  <a:cubicBezTo>
                    <a:pt x="501" y="848"/>
                    <a:pt x="1328" y="1097"/>
                    <a:pt x="2430" y="1097"/>
                  </a:cubicBezTo>
                  <a:cubicBezTo>
                    <a:pt x="3237" y="1097"/>
                    <a:pt x="4191" y="963"/>
                    <a:pt x="5273" y="813"/>
                  </a:cubicBezTo>
                  <a:cubicBezTo>
                    <a:pt x="6683" y="610"/>
                    <a:pt x="8291" y="384"/>
                    <a:pt x="10055" y="384"/>
                  </a:cubicBezTo>
                  <a:cubicBezTo>
                    <a:pt x="11396" y="384"/>
                    <a:pt x="12826" y="514"/>
                    <a:pt x="14328" y="884"/>
                  </a:cubicBezTo>
                  <a:cubicBezTo>
                    <a:pt x="14658" y="964"/>
                    <a:pt x="14944" y="1054"/>
                    <a:pt x="15202" y="1152"/>
                  </a:cubicBezTo>
                  <a:cubicBezTo>
                    <a:pt x="17531" y="2062"/>
                    <a:pt x="17388" y="3792"/>
                    <a:pt x="17236" y="5621"/>
                  </a:cubicBezTo>
                  <a:cubicBezTo>
                    <a:pt x="17067" y="7691"/>
                    <a:pt x="16888" y="9841"/>
                    <a:pt x="20162" y="11063"/>
                  </a:cubicBezTo>
                  <a:cubicBezTo>
                    <a:pt x="21055" y="11393"/>
                    <a:pt x="21929" y="11563"/>
                    <a:pt x="22839" y="11563"/>
                  </a:cubicBezTo>
                  <a:cubicBezTo>
                    <a:pt x="23972" y="11563"/>
                    <a:pt x="25176" y="11304"/>
                    <a:pt x="26550" y="10795"/>
                  </a:cubicBezTo>
                  <a:cubicBezTo>
                    <a:pt x="29280" y="9769"/>
                    <a:pt x="31778" y="8003"/>
                    <a:pt x="34195" y="6299"/>
                  </a:cubicBezTo>
                  <a:cubicBezTo>
                    <a:pt x="37311" y="4092"/>
                    <a:pt x="40253" y="2016"/>
                    <a:pt x="43141" y="2016"/>
                  </a:cubicBezTo>
                  <a:cubicBezTo>
                    <a:pt x="43171" y="2016"/>
                    <a:pt x="43202" y="2017"/>
                    <a:pt x="43232" y="2017"/>
                  </a:cubicBezTo>
                  <a:cubicBezTo>
                    <a:pt x="46248" y="2071"/>
                    <a:pt x="48398" y="2276"/>
                    <a:pt x="50298" y="2472"/>
                  </a:cubicBezTo>
                  <a:cubicBezTo>
                    <a:pt x="52150" y="2654"/>
                    <a:pt x="53824" y="2820"/>
                    <a:pt x="55970" y="2820"/>
                  </a:cubicBezTo>
                  <a:cubicBezTo>
                    <a:pt x="56978" y="2820"/>
                    <a:pt x="58088" y="2783"/>
                    <a:pt x="59370" y="2695"/>
                  </a:cubicBezTo>
                  <a:cubicBezTo>
                    <a:pt x="59755" y="2669"/>
                    <a:pt x="60131" y="2657"/>
                    <a:pt x="60499" y="2657"/>
                  </a:cubicBezTo>
                  <a:cubicBezTo>
                    <a:pt x="65508" y="2657"/>
                    <a:pt x="69032" y="5031"/>
                    <a:pt x="70977" y="9743"/>
                  </a:cubicBezTo>
                  <a:lnTo>
                    <a:pt x="71075" y="9707"/>
                  </a:lnTo>
                  <a:cubicBezTo>
                    <a:pt x="70718" y="8859"/>
                    <a:pt x="69906" y="6879"/>
                    <a:pt x="68095" y="5238"/>
                  </a:cubicBezTo>
                  <a:cubicBezTo>
                    <a:pt x="66149" y="3458"/>
                    <a:pt x="63602" y="2556"/>
                    <a:pt x="60529" y="2556"/>
                  </a:cubicBezTo>
                  <a:cubicBezTo>
                    <a:pt x="60150" y="2556"/>
                    <a:pt x="59764" y="2570"/>
                    <a:pt x="59370" y="2597"/>
                  </a:cubicBezTo>
                  <a:cubicBezTo>
                    <a:pt x="58115" y="2681"/>
                    <a:pt x="57022" y="2716"/>
                    <a:pt x="56030" y="2716"/>
                  </a:cubicBezTo>
                  <a:cubicBezTo>
                    <a:pt x="53858" y="2716"/>
                    <a:pt x="52169" y="2549"/>
                    <a:pt x="50307" y="2365"/>
                  </a:cubicBezTo>
                  <a:cubicBezTo>
                    <a:pt x="48406" y="2178"/>
                    <a:pt x="46257" y="1964"/>
                    <a:pt x="43232" y="1910"/>
                  </a:cubicBezTo>
                  <a:lnTo>
                    <a:pt x="43134" y="1910"/>
                  </a:lnTo>
                  <a:cubicBezTo>
                    <a:pt x="40217" y="1910"/>
                    <a:pt x="37255" y="3997"/>
                    <a:pt x="34133" y="6210"/>
                  </a:cubicBezTo>
                  <a:cubicBezTo>
                    <a:pt x="31724" y="7914"/>
                    <a:pt x="29235" y="9680"/>
                    <a:pt x="26514" y="10697"/>
                  </a:cubicBezTo>
                  <a:cubicBezTo>
                    <a:pt x="25153" y="11205"/>
                    <a:pt x="23967" y="11457"/>
                    <a:pt x="22846" y="11457"/>
                  </a:cubicBezTo>
                  <a:cubicBezTo>
                    <a:pt x="21939" y="11457"/>
                    <a:pt x="21076" y="11292"/>
                    <a:pt x="20198" y="10965"/>
                  </a:cubicBezTo>
                  <a:cubicBezTo>
                    <a:pt x="17004" y="9769"/>
                    <a:pt x="17174" y="7664"/>
                    <a:pt x="17343" y="5630"/>
                  </a:cubicBezTo>
                  <a:cubicBezTo>
                    <a:pt x="17495" y="3757"/>
                    <a:pt x="17647" y="1990"/>
                    <a:pt x="15238" y="1062"/>
                  </a:cubicBezTo>
                  <a:cubicBezTo>
                    <a:pt x="14979" y="955"/>
                    <a:pt x="14685" y="866"/>
                    <a:pt x="14355" y="786"/>
                  </a:cubicBezTo>
                  <a:cubicBezTo>
                    <a:pt x="12841" y="412"/>
                    <a:pt x="11404" y="281"/>
                    <a:pt x="10058" y="281"/>
                  </a:cubicBezTo>
                  <a:cubicBezTo>
                    <a:pt x="8287" y="281"/>
                    <a:pt x="6675" y="508"/>
                    <a:pt x="5255" y="706"/>
                  </a:cubicBezTo>
                  <a:cubicBezTo>
                    <a:pt x="4181" y="858"/>
                    <a:pt x="3233" y="991"/>
                    <a:pt x="2435" y="991"/>
                  </a:cubicBezTo>
                  <a:cubicBezTo>
                    <a:pt x="1365" y="991"/>
                    <a:pt x="565" y="75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9"/>
            <p:cNvSpPr/>
            <p:nvPr/>
          </p:nvSpPr>
          <p:spPr>
            <a:xfrm>
              <a:off x="5197675" y="1595500"/>
              <a:ext cx="1780200" cy="294625"/>
            </a:xfrm>
            <a:custGeom>
              <a:rect b="b" l="l" r="r" t="t"/>
              <a:pathLst>
                <a:path extrusionOk="0" h="11785" w="71208">
                  <a:moveTo>
                    <a:pt x="89" y="0"/>
                  </a:moveTo>
                  <a:lnTo>
                    <a:pt x="0" y="54"/>
                  </a:lnTo>
                  <a:cubicBezTo>
                    <a:pt x="552" y="938"/>
                    <a:pt x="1458" y="1204"/>
                    <a:pt x="2664" y="1204"/>
                  </a:cubicBezTo>
                  <a:cubicBezTo>
                    <a:pt x="3466" y="1204"/>
                    <a:pt x="4400" y="1086"/>
                    <a:pt x="5451" y="955"/>
                  </a:cubicBezTo>
                  <a:cubicBezTo>
                    <a:pt x="6779" y="784"/>
                    <a:pt x="8288" y="593"/>
                    <a:pt x="9941" y="593"/>
                  </a:cubicBezTo>
                  <a:cubicBezTo>
                    <a:pt x="11319" y="593"/>
                    <a:pt x="12797" y="726"/>
                    <a:pt x="14354" y="1115"/>
                  </a:cubicBezTo>
                  <a:cubicBezTo>
                    <a:pt x="14684" y="1195"/>
                    <a:pt x="14970" y="1285"/>
                    <a:pt x="15228" y="1383"/>
                  </a:cubicBezTo>
                  <a:cubicBezTo>
                    <a:pt x="17557" y="2311"/>
                    <a:pt x="17334" y="4050"/>
                    <a:pt x="17093" y="5897"/>
                  </a:cubicBezTo>
                  <a:cubicBezTo>
                    <a:pt x="16816" y="8011"/>
                    <a:pt x="16540" y="10197"/>
                    <a:pt x="19957" y="11374"/>
                  </a:cubicBezTo>
                  <a:cubicBezTo>
                    <a:pt x="20751" y="11642"/>
                    <a:pt x="21527" y="11785"/>
                    <a:pt x="22338" y="11785"/>
                  </a:cubicBezTo>
                  <a:cubicBezTo>
                    <a:pt x="23578" y="11785"/>
                    <a:pt x="24890" y="11464"/>
                    <a:pt x="26415" y="10812"/>
                  </a:cubicBezTo>
                  <a:cubicBezTo>
                    <a:pt x="28958" y="9724"/>
                    <a:pt x="31313" y="7975"/>
                    <a:pt x="33597" y="6280"/>
                  </a:cubicBezTo>
                  <a:cubicBezTo>
                    <a:pt x="36764" y="3925"/>
                    <a:pt x="39752" y="1704"/>
                    <a:pt x="42705" y="1704"/>
                  </a:cubicBezTo>
                  <a:cubicBezTo>
                    <a:pt x="42812" y="1704"/>
                    <a:pt x="42919" y="1713"/>
                    <a:pt x="43026" y="1713"/>
                  </a:cubicBezTo>
                  <a:cubicBezTo>
                    <a:pt x="46024" y="1882"/>
                    <a:pt x="48156" y="2212"/>
                    <a:pt x="50029" y="2507"/>
                  </a:cubicBezTo>
                  <a:cubicBezTo>
                    <a:pt x="52109" y="2836"/>
                    <a:pt x="53978" y="3129"/>
                    <a:pt x="56537" y="3129"/>
                  </a:cubicBezTo>
                  <a:cubicBezTo>
                    <a:pt x="57381" y="3129"/>
                    <a:pt x="58299" y="3097"/>
                    <a:pt x="59325" y="3024"/>
                  </a:cubicBezTo>
                  <a:cubicBezTo>
                    <a:pt x="59718" y="2996"/>
                    <a:pt x="60103" y="2982"/>
                    <a:pt x="60482" y="2982"/>
                  </a:cubicBezTo>
                  <a:cubicBezTo>
                    <a:pt x="65455" y="2982"/>
                    <a:pt x="69203" y="5419"/>
                    <a:pt x="71110" y="9920"/>
                  </a:cubicBezTo>
                  <a:lnTo>
                    <a:pt x="71208" y="9876"/>
                  </a:lnTo>
                  <a:cubicBezTo>
                    <a:pt x="70450" y="8082"/>
                    <a:pt x="69397" y="6602"/>
                    <a:pt x="68086" y="5469"/>
                  </a:cubicBezTo>
                  <a:cubicBezTo>
                    <a:pt x="66089" y="3748"/>
                    <a:pt x="63548" y="2872"/>
                    <a:pt x="60524" y="2872"/>
                  </a:cubicBezTo>
                  <a:cubicBezTo>
                    <a:pt x="60129" y="2872"/>
                    <a:pt x="59727" y="2887"/>
                    <a:pt x="59316" y="2917"/>
                  </a:cubicBezTo>
                  <a:cubicBezTo>
                    <a:pt x="58290" y="2990"/>
                    <a:pt x="57372" y="3022"/>
                    <a:pt x="56530" y="3022"/>
                  </a:cubicBezTo>
                  <a:cubicBezTo>
                    <a:pt x="53979" y="3022"/>
                    <a:pt x="52119" y="2731"/>
                    <a:pt x="50047" y="2409"/>
                  </a:cubicBezTo>
                  <a:cubicBezTo>
                    <a:pt x="48165" y="2114"/>
                    <a:pt x="46033" y="1775"/>
                    <a:pt x="43035" y="1606"/>
                  </a:cubicBezTo>
                  <a:cubicBezTo>
                    <a:pt x="42928" y="1600"/>
                    <a:pt x="42820" y="1597"/>
                    <a:pt x="42713" y="1597"/>
                  </a:cubicBezTo>
                  <a:cubicBezTo>
                    <a:pt x="39723" y="1597"/>
                    <a:pt x="36712" y="3832"/>
                    <a:pt x="33534" y="6191"/>
                  </a:cubicBezTo>
                  <a:cubicBezTo>
                    <a:pt x="31260" y="7886"/>
                    <a:pt x="28904" y="9635"/>
                    <a:pt x="26380" y="10714"/>
                  </a:cubicBezTo>
                  <a:cubicBezTo>
                    <a:pt x="24865" y="11361"/>
                    <a:pt x="23568" y="11676"/>
                    <a:pt x="22344" y="11676"/>
                  </a:cubicBezTo>
                  <a:cubicBezTo>
                    <a:pt x="21543" y="11676"/>
                    <a:pt x="20772" y="11541"/>
                    <a:pt x="19992" y="11276"/>
                  </a:cubicBezTo>
                  <a:cubicBezTo>
                    <a:pt x="16656" y="10125"/>
                    <a:pt x="16932" y="7984"/>
                    <a:pt x="17200" y="5915"/>
                  </a:cubicBezTo>
                  <a:cubicBezTo>
                    <a:pt x="17441" y="4023"/>
                    <a:pt x="17673" y="2239"/>
                    <a:pt x="15264" y="1294"/>
                  </a:cubicBezTo>
                  <a:cubicBezTo>
                    <a:pt x="14996" y="1187"/>
                    <a:pt x="14711" y="1097"/>
                    <a:pt x="14372" y="1008"/>
                  </a:cubicBezTo>
                  <a:cubicBezTo>
                    <a:pt x="12811" y="619"/>
                    <a:pt x="11328" y="486"/>
                    <a:pt x="9946" y="486"/>
                  </a:cubicBezTo>
                  <a:cubicBezTo>
                    <a:pt x="8287" y="486"/>
                    <a:pt x="6771" y="677"/>
                    <a:pt x="5433" y="848"/>
                  </a:cubicBezTo>
                  <a:cubicBezTo>
                    <a:pt x="4385" y="981"/>
                    <a:pt x="3454" y="1100"/>
                    <a:pt x="2658" y="1100"/>
                  </a:cubicBezTo>
                  <a:cubicBezTo>
                    <a:pt x="1490" y="1100"/>
                    <a:pt x="615" y="844"/>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9"/>
            <p:cNvSpPr/>
            <p:nvPr/>
          </p:nvSpPr>
          <p:spPr>
            <a:xfrm>
              <a:off x="5193875" y="1597950"/>
              <a:ext cx="1783775" cy="300425"/>
            </a:xfrm>
            <a:custGeom>
              <a:rect b="b" l="l" r="r" t="t"/>
              <a:pathLst>
                <a:path extrusionOk="0" h="12017" w="71351">
                  <a:moveTo>
                    <a:pt x="90" y="0"/>
                  </a:moveTo>
                  <a:lnTo>
                    <a:pt x="1" y="54"/>
                  </a:lnTo>
                  <a:cubicBezTo>
                    <a:pt x="619" y="1040"/>
                    <a:pt x="1609" y="1323"/>
                    <a:pt x="2921" y="1323"/>
                  </a:cubicBezTo>
                  <a:cubicBezTo>
                    <a:pt x="3711" y="1323"/>
                    <a:pt x="4618" y="1220"/>
                    <a:pt x="5630" y="1106"/>
                  </a:cubicBezTo>
                  <a:cubicBezTo>
                    <a:pt x="6885" y="962"/>
                    <a:pt x="8302" y="800"/>
                    <a:pt x="9849" y="800"/>
                  </a:cubicBezTo>
                  <a:cubicBezTo>
                    <a:pt x="11259" y="800"/>
                    <a:pt x="12778" y="934"/>
                    <a:pt x="14381" y="1338"/>
                  </a:cubicBezTo>
                  <a:cubicBezTo>
                    <a:pt x="14711" y="1419"/>
                    <a:pt x="14997" y="1517"/>
                    <a:pt x="15255" y="1615"/>
                  </a:cubicBezTo>
                  <a:cubicBezTo>
                    <a:pt x="17584" y="2552"/>
                    <a:pt x="17281" y="4318"/>
                    <a:pt x="16959" y="6191"/>
                  </a:cubicBezTo>
                  <a:cubicBezTo>
                    <a:pt x="16585" y="8332"/>
                    <a:pt x="16201" y="10554"/>
                    <a:pt x="19770" y="11678"/>
                  </a:cubicBezTo>
                  <a:cubicBezTo>
                    <a:pt x="20465" y="11901"/>
                    <a:pt x="21161" y="12017"/>
                    <a:pt x="21884" y="12017"/>
                  </a:cubicBezTo>
                  <a:cubicBezTo>
                    <a:pt x="23213" y="12017"/>
                    <a:pt x="24623" y="11624"/>
                    <a:pt x="26291" y="10830"/>
                  </a:cubicBezTo>
                  <a:cubicBezTo>
                    <a:pt x="28655" y="9697"/>
                    <a:pt x="30885" y="7949"/>
                    <a:pt x="33044" y="6263"/>
                  </a:cubicBezTo>
                  <a:cubicBezTo>
                    <a:pt x="36251" y="3764"/>
                    <a:pt x="39291" y="1386"/>
                    <a:pt x="42314" y="1386"/>
                  </a:cubicBezTo>
                  <a:cubicBezTo>
                    <a:pt x="42486" y="1386"/>
                    <a:pt x="42658" y="1394"/>
                    <a:pt x="42830" y="1410"/>
                  </a:cubicBezTo>
                  <a:cubicBezTo>
                    <a:pt x="45846" y="1695"/>
                    <a:pt x="47969" y="2150"/>
                    <a:pt x="49842" y="2552"/>
                  </a:cubicBezTo>
                  <a:cubicBezTo>
                    <a:pt x="52061" y="3018"/>
                    <a:pt x="54034" y="3440"/>
                    <a:pt x="56859" y="3440"/>
                  </a:cubicBezTo>
                  <a:cubicBezTo>
                    <a:pt x="57601" y="3440"/>
                    <a:pt x="58402" y="3410"/>
                    <a:pt x="59281" y="3346"/>
                  </a:cubicBezTo>
                  <a:cubicBezTo>
                    <a:pt x="59713" y="3313"/>
                    <a:pt x="60130" y="3297"/>
                    <a:pt x="60533" y="3297"/>
                  </a:cubicBezTo>
                  <a:cubicBezTo>
                    <a:pt x="67533" y="3297"/>
                    <a:pt x="70342" y="7990"/>
                    <a:pt x="71253" y="10099"/>
                  </a:cubicBezTo>
                  <a:lnTo>
                    <a:pt x="71351" y="10054"/>
                  </a:lnTo>
                  <a:cubicBezTo>
                    <a:pt x="70431" y="7928"/>
                    <a:pt x="67596" y="3191"/>
                    <a:pt x="60526" y="3191"/>
                  </a:cubicBezTo>
                  <a:cubicBezTo>
                    <a:pt x="60122" y="3191"/>
                    <a:pt x="59704" y="3206"/>
                    <a:pt x="59272" y="3238"/>
                  </a:cubicBezTo>
                  <a:cubicBezTo>
                    <a:pt x="58388" y="3304"/>
                    <a:pt x="57584" y="3333"/>
                    <a:pt x="56839" y="3333"/>
                  </a:cubicBezTo>
                  <a:cubicBezTo>
                    <a:pt x="54034" y="3333"/>
                    <a:pt x="52068" y="2917"/>
                    <a:pt x="49869" y="2445"/>
                  </a:cubicBezTo>
                  <a:cubicBezTo>
                    <a:pt x="47987" y="2043"/>
                    <a:pt x="45864" y="1588"/>
                    <a:pt x="42839" y="1312"/>
                  </a:cubicBezTo>
                  <a:cubicBezTo>
                    <a:pt x="42661" y="1295"/>
                    <a:pt x="42483" y="1287"/>
                    <a:pt x="42304" y="1287"/>
                  </a:cubicBezTo>
                  <a:cubicBezTo>
                    <a:pt x="39254" y="1287"/>
                    <a:pt x="36201" y="3671"/>
                    <a:pt x="32982" y="6182"/>
                  </a:cubicBezTo>
                  <a:cubicBezTo>
                    <a:pt x="30832" y="7868"/>
                    <a:pt x="28601" y="9608"/>
                    <a:pt x="26246" y="10732"/>
                  </a:cubicBezTo>
                  <a:cubicBezTo>
                    <a:pt x="24594" y="11526"/>
                    <a:pt x="23202" y="11910"/>
                    <a:pt x="21886" y="11910"/>
                  </a:cubicBezTo>
                  <a:cubicBezTo>
                    <a:pt x="21177" y="11910"/>
                    <a:pt x="20490" y="11798"/>
                    <a:pt x="19796" y="11580"/>
                  </a:cubicBezTo>
                  <a:cubicBezTo>
                    <a:pt x="16317" y="10482"/>
                    <a:pt x="16692" y="8306"/>
                    <a:pt x="17058" y="6209"/>
                  </a:cubicBezTo>
                  <a:cubicBezTo>
                    <a:pt x="17379" y="4380"/>
                    <a:pt x="17709" y="2489"/>
                    <a:pt x="15300" y="1517"/>
                  </a:cubicBezTo>
                  <a:cubicBezTo>
                    <a:pt x="15032" y="1419"/>
                    <a:pt x="14747" y="1320"/>
                    <a:pt x="14408" y="1240"/>
                  </a:cubicBezTo>
                  <a:cubicBezTo>
                    <a:pt x="12789" y="830"/>
                    <a:pt x="11258" y="694"/>
                    <a:pt x="9836" y="694"/>
                  </a:cubicBezTo>
                  <a:cubicBezTo>
                    <a:pt x="8289" y="694"/>
                    <a:pt x="6872" y="855"/>
                    <a:pt x="5612" y="999"/>
                  </a:cubicBezTo>
                  <a:cubicBezTo>
                    <a:pt x="4608" y="1114"/>
                    <a:pt x="3709" y="1216"/>
                    <a:pt x="2928" y="1216"/>
                  </a:cubicBezTo>
                  <a:cubicBezTo>
                    <a:pt x="1647" y="1216"/>
                    <a:pt x="683" y="942"/>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9"/>
            <p:cNvSpPr/>
            <p:nvPr/>
          </p:nvSpPr>
          <p:spPr>
            <a:xfrm>
              <a:off x="5190075" y="1600400"/>
              <a:ext cx="1787375" cy="306450"/>
            </a:xfrm>
            <a:custGeom>
              <a:rect b="b" l="l" r="r" t="t"/>
              <a:pathLst>
                <a:path extrusionOk="0" h="12258" w="71495">
                  <a:moveTo>
                    <a:pt x="90" y="0"/>
                  </a:moveTo>
                  <a:lnTo>
                    <a:pt x="1" y="54"/>
                  </a:lnTo>
                  <a:cubicBezTo>
                    <a:pt x="685" y="1143"/>
                    <a:pt x="1763" y="1442"/>
                    <a:pt x="3191" y="1442"/>
                  </a:cubicBezTo>
                  <a:cubicBezTo>
                    <a:pt x="3961" y="1442"/>
                    <a:pt x="4833" y="1355"/>
                    <a:pt x="5800" y="1258"/>
                  </a:cubicBezTo>
                  <a:cubicBezTo>
                    <a:pt x="6972" y="1139"/>
                    <a:pt x="8287" y="1006"/>
                    <a:pt x="9718" y="1006"/>
                  </a:cubicBezTo>
                  <a:cubicBezTo>
                    <a:pt x="11173" y="1006"/>
                    <a:pt x="12749" y="1143"/>
                    <a:pt x="14417" y="1570"/>
                  </a:cubicBezTo>
                  <a:cubicBezTo>
                    <a:pt x="14738" y="1651"/>
                    <a:pt x="15033" y="1749"/>
                    <a:pt x="15292" y="1847"/>
                  </a:cubicBezTo>
                  <a:cubicBezTo>
                    <a:pt x="17620" y="2801"/>
                    <a:pt x="17236" y="4586"/>
                    <a:pt x="16826" y="6486"/>
                  </a:cubicBezTo>
                  <a:cubicBezTo>
                    <a:pt x="16353" y="8663"/>
                    <a:pt x="15862" y="10920"/>
                    <a:pt x="19574" y="11990"/>
                  </a:cubicBezTo>
                  <a:cubicBezTo>
                    <a:pt x="20198" y="12169"/>
                    <a:pt x="20814" y="12258"/>
                    <a:pt x="21456" y="12258"/>
                  </a:cubicBezTo>
                  <a:cubicBezTo>
                    <a:pt x="22874" y="12258"/>
                    <a:pt x="24373" y="11803"/>
                    <a:pt x="26166" y="10848"/>
                  </a:cubicBezTo>
                  <a:cubicBezTo>
                    <a:pt x="28379" y="9671"/>
                    <a:pt x="30484" y="7940"/>
                    <a:pt x="32518" y="6263"/>
                  </a:cubicBezTo>
                  <a:cubicBezTo>
                    <a:pt x="35764" y="3597"/>
                    <a:pt x="38833" y="1069"/>
                    <a:pt x="41925" y="1069"/>
                  </a:cubicBezTo>
                  <a:cubicBezTo>
                    <a:pt x="42164" y="1069"/>
                    <a:pt x="42404" y="1084"/>
                    <a:pt x="42643" y="1115"/>
                  </a:cubicBezTo>
                  <a:cubicBezTo>
                    <a:pt x="45686" y="1508"/>
                    <a:pt x="47818" y="2079"/>
                    <a:pt x="49700" y="2587"/>
                  </a:cubicBezTo>
                  <a:cubicBezTo>
                    <a:pt x="52075" y="3230"/>
                    <a:pt x="54040" y="3761"/>
                    <a:pt x="56982" y="3761"/>
                  </a:cubicBezTo>
                  <a:cubicBezTo>
                    <a:pt x="57676" y="3761"/>
                    <a:pt x="58424" y="3732"/>
                    <a:pt x="59246" y="3667"/>
                  </a:cubicBezTo>
                  <a:cubicBezTo>
                    <a:pt x="59688" y="3632"/>
                    <a:pt x="60116" y="3615"/>
                    <a:pt x="60530" y="3615"/>
                  </a:cubicBezTo>
                  <a:cubicBezTo>
                    <a:pt x="68064" y="3615"/>
                    <a:pt x="70889" y="9119"/>
                    <a:pt x="71396" y="10277"/>
                  </a:cubicBezTo>
                  <a:lnTo>
                    <a:pt x="71494" y="10233"/>
                  </a:lnTo>
                  <a:cubicBezTo>
                    <a:pt x="70978" y="9065"/>
                    <a:pt x="68127" y="3509"/>
                    <a:pt x="60522" y="3509"/>
                  </a:cubicBezTo>
                  <a:cubicBezTo>
                    <a:pt x="60107" y="3509"/>
                    <a:pt x="59679" y="3525"/>
                    <a:pt x="59237" y="3560"/>
                  </a:cubicBezTo>
                  <a:cubicBezTo>
                    <a:pt x="58418" y="3625"/>
                    <a:pt x="57672" y="3654"/>
                    <a:pt x="56980" y="3654"/>
                  </a:cubicBezTo>
                  <a:cubicBezTo>
                    <a:pt x="54052" y="3654"/>
                    <a:pt x="52094" y="3124"/>
                    <a:pt x="49727" y="2489"/>
                  </a:cubicBezTo>
                  <a:cubicBezTo>
                    <a:pt x="47844" y="1981"/>
                    <a:pt x="45703" y="1401"/>
                    <a:pt x="42652" y="1008"/>
                  </a:cubicBezTo>
                  <a:cubicBezTo>
                    <a:pt x="42411" y="977"/>
                    <a:pt x="42169" y="962"/>
                    <a:pt x="41928" y="962"/>
                  </a:cubicBezTo>
                  <a:cubicBezTo>
                    <a:pt x="38804" y="962"/>
                    <a:pt x="35710" y="3499"/>
                    <a:pt x="32456" y="6183"/>
                  </a:cubicBezTo>
                  <a:cubicBezTo>
                    <a:pt x="30422" y="7851"/>
                    <a:pt x="28316" y="9581"/>
                    <a:pt x="26113" y="10750"/>
                  </a:cubicBezTo>
                  <a:cubicBezTo>
                    <a:pt x="24333" y="11702"/>
                    <a:pt x="22853" y="12157"/>
                    <a:pt x="21447" y="12157"/>
                  </a:cubicBezTo>
                  <a:cubicBezTo>
                    <a:pt x="20823" y="12157"/>
                    <a:pt x="20214" y="12067"/>
                    <a:pt x="19600" y="11892"/>
                  </a:cubicBezTo>
                  <a:cubicBezTo>
                    <a:pt x="15987" y="10848"/>
                    <a:pt x="16460" y="8645"/>
                    <a:pt x="16924" y="6504"/>
                  </a:cubicBezTo>
                  <a:cubicBezTo>
                    <a:pt x="17326" y="4657"/>
                    <a:pt x="17745" y="2739"/>
                    <a:pt x="15336" y="1749"/>
                  </a:cubicBezTo>
                  <a:cubicBezTo>
                    <a:pt x="15068" y="1651"/>
                    <a:pt x="14774" y="1553"/>
                    <a:pt x="14444" y="1463"/>
                  </a:cubicBezTo>
                  <a:cubicBezTo>
                    <a:pt x="12767" y="1036"/>
                    <a:pt x="11184" y="899"/>
                    <a:pt x="9724" y="899"/>
                  </a:cubicBezTo>
                  <a:cubicBezTo>
                    <a:pt x="8287" y="899"/>
                    <a:pt x="6967" y="1032"/>
                    <a:pt x="5791" y="1151"/>
                  </a:cubicBezTo>
                  <a:cubicBezTo>
                    <a:pt x="4824" y="1249"/>
                    <a:pt x="3953" y="1337"/>
                    <a:pt x="3186" y="1337"/>
                  </a:cubicBezTo>
                  <a:cubicBezTo>
                    <a:pt x="1795" y="1337"/>
                    <a:pt x="746" y="1047"/>
                    <a:pt x="9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9"/>
            <p:cNvSpPr/>
            <p:nvPr/>
          </p:nvSpPr>
          <p:spPr>
            <a:xfrm>
              <a:off x="5186525" y="1602850"/>
              <a:ext cx="1790700" cy="312925"/>
            </a:xfrm>
            <a:custGeom>
              <a:rect b="b" l="l" r="r" t="t"/>
              <a:pathLst>
                <a:path extrusionOk="0" h="12517" w="71628">
                  <a:moveTo>
                    <a:pt x="89" y="0"/>
                  </a:moveTo>
                  <a:lnTo>
                    <a:pt x="0" y="54"/>
                  </a:lnTo>
                  <a:cubicBezTo>
                    <a:pt x="750" y="1254"/>
                    <a:pt x="1915" y="1566"/>
                    <a:pt x="3452" y="1566"/>
                  </a:cubicBezTo>
                  <a:cubicBezTo>
                    <a:pt x="4201" y="1566"/>
                    <a:pt x="5039" y="1492"/>
                    <a:pt x="5959" y="1410"/>
                  </a:cubicBezTo>
                  <a:cubicBezTo>
                    <a:pt x="7046" y="1314"/>
                    <a:pt x="8255" y="1209"/>
                    <a:pt x="9567" y="1209"/>
                  </a:cubicBezTo>
                  <a:cubicBezTo>
                    <a:pt x="11066" y="1209"/>
                    <a:pt x="12698" y="1346"/>
                    <a:pt x="14434" y="1794"/>
                  </a:cubicBezTo>
                  <a:cubicBezTo>
                    <a:pt x="14764" y="1883"/>
                    <a:pt x="15059" y="1972"/>
                    <a:pt x="15318" y="2079"/>
                  </a:cubicBezTo>
                  <a:cubicBezTo>
                    <a:pt x="17646" y="3051"/>
                    <a:pt x="17182" y="4862"/>
                    <a:pt x="16682" y="6780"/>
                  </a:cubicBezTo>
                  <a:cubicBezTo>
                    <a:pt x="16112" y="9002"/>
                    <a:pt x="15514" y="11294"/>
                    <a:pt x="19368" y="12302"/>
                  </a:cubicBezTo>
                  <a:cubicBezTo>
                    <a:pt x="19921" y="12445"/>
                    <a:pt x="20474" y="12517"/>
                    <a:pt x="21036" y="12517"/>
                  </a:cubicBezTo>
                  <a:cubicBezTo>
                    <a:pt x="22544" y="12517"/>
                    <a:pt x="24123" y="11990"/>
                    <a:pt x="26032" y="10866"/>
                  </a:cubicBezTo>
                  <a:cubicBezTo>
                    <a:pt x="28092" y="9653"/>
                    <a:pt x="30091" y="7931"/>
                    <a:pt x="32009" y="6263"/>
                  </a:cubicBezTo>
                  <a:cubicBezTo>
                    <a:pt x="35290" y="3431"/>
                    <a:pt x="38407" y="740"/>
                    <a:pt x="41558" y="740"/>
                  </a:cubicBezTo>
                  <a:cubicBezTo>
                    <a:pt x="41851" y="740"/>
                    <a:pt x="42144" y="764"/>
                    <a:pt x="42438" y="812"/>
                  </a:cubicBezTo>
                  <a:cubicBezTo>
                    <a:pt x="45524" y="1321"/>
                    <a:pt x="47674" y="2017"/>
                    <a:pt x="49565" y="2632"/>
                  </a:cubicBezTo>
                  <a:cubicBezTo>
                    <a:pt x="52002" y="3422"/>
                    <a:pt x="54018" y="4078"/>
                    <a:pt x="57109" y="4078"/>
                  </a:cubicBezTo>
                  <a:cubicBezTo>
                    <a:pt x="57752" y="4078"/>
                    <a:pt x="58441" y="4050"/>
                    <a:pt x="59191" y="3988"/>
                  </a:cubicBezTo>
                  <a:cubicBezTo>
                    <a:pt x="59636" y="3952"/>
                    <a:pt x="60068" y="3934"/>
                    <a:pt x="60488" y="3934"/>
                  </a:cubicBezTo>
                  <a:cubicBezTo>
                    <a:pt x="66852" y="3934"/>
                    <a:pt x="70399" y="7937"/>
                    <a:pt x="71529" y="10456"/>
                  </a:cubicBezTo>
                  <a:lnTo>
                    <a:pt x="71627" y="10411"/>
                  </a:lnTo>
                  <a:cubicBezTo>
                    <a:pt x="70489" y="7876"/>
                    <a:pt x="66911" y="3826"/>
                    <a:pt x="60494" y="3826"/>
                  </a:cubicBezTo>
                  <a:cubicBezTo>
                    <a:pt x="60069" y="3826"/>
                    <a:pt x="59632" y="3844"/>
                    <a:pt x="59182" y="3881"/>
                  </a:cubicBezTo>
                  <a:cubicBezTo>
                    <a:pt x="58430" y="3943"/>
                    <a:pt x="57738" y="3972"/>
                    <a:pt x="57094" y="3972"/>
                  </a:cubicBezTo>
                  <a:cubicBezTo>
                    <a:pt x="54026" y="3972"/>
                    <a:pt x="52027" y="3323"/>
                    <a:pt x="49601" y="2534"/>
                  </a:cubicBezTo>
                  <a:cubicBezTo>
                    <a:pt x="47701" y="1918"/>
                    <a:pt x="45551" y="1214"/>
                    <a:pt x="42455" y="705"/>
                  </a:cubicBezTo>
                  <a:cubicBezTo>
                    <a:pt x="42155" y="655"/>
                    <a:pt x="41855" y="632"/>
                    <a:pt x="41555" y="632"/>
                  </a:cubicBezTo>
                  <a:cubicBezTo>
                    <a:pt x="38363" y="632"/>
                    <a:pt x="35233" y="3336"/>
                    <a:pt x="31946" y="6183"/>
                  </a:cubicBezTo>
                  <a:cubicBezTo>
                    <a:pt x="30019" y="7842"/>
                    <a:pt x="28030" y="9564"/>
                    <a:pt x="25978" y="10777"/>
                  </a:cubicBezTo>
                  <a:cubicBezTo>
                    <a:pt x="24088" y="11888"/>
                    <a:pt x="22529" y="12412"/>
                    <a:pt x="21043" y="12412"/>
                  </a:cubicBezTo>
                  <a:cubicBezTo>
                    <a:pt x="20488" y="12412"/>
                    <a:pt x="19943" y="12339"/>
                    <a:pt x="19394" y="12195"/>
                  </a:cubicBezTo>
                  <a:cubicBezTo>
                    <a:pt x="15648" y="11214"/>
                    <a:pt x="16227" y="8975"/>
                    <a:pt x="16781" y="6807"/>
                  </a:cubicBezTo>
                  <a:cubicBezTo>
                    <a:pt x="17271" y="4934"/>
                    <a:pt x="17771" y="2989"/>
                    <a:pt x="15353" y="1981"/>
                  </a:cubicBezTo>
                  <a:cubicBezTo>
                    <a:pt x="15095" y="1874"/>
                    <a:pt x="14791" y="1776"/>
                    <a:pt x="14461" y="1695"/>
                  </a:cubicBezTo>
                  <a:cubicBezTo>
                    <a:pt x="12724" y="1246"/>
                    <a:pt x="11092" y="1107"/>
                    <a:pt x="9593" y="1107"/>
                  </a:cubicBezTo>
                  <a:cubicBezTo>
                    <a:pt x="8268" y="1107"/>
                    <a:pt x="7047" y="1216"/>
                    <a:pt x="5950" y="1312"/>
                  </a:cubicBezTo>
                  <a:cubicBezTo>
                    <a:pt x="5038" y="1391"/>
                    <a:pt x="4208" y="1463"/>
                    <a:pt x="3467" y="1463"/>
                  </a:cubicBezTo>
                  <a:cubicBezTo>
                    <a:pt x="1956" y="1463"/>
                    <a:pt x="814" y="1162"/>
                    <a:pt x="89"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9"/>
            <p:cNvSpPr/>
            <p:nvPr/>
          </p:nvSpPr>
          <p:spPr>
            <a:xfrm>
              <a:off x="5182725" y="1605300"/>
              <a:ext cx="1794275" cy="319400"/>
            </a:xfrm>
            <a:custGeom>
              <a:rect b="b" l="l" r="r" t="t"/>
              <a:pathLst>
                <a:path extrusionOk="0" h="12776" w="71771">
                  <a:moveTo>
                    <a:pt x="90" y="1"/>
                  </a:moveTo>
                  <a:lnTo>
                    <a:pt x="0" y="54"/>
                  </a:lnTo>
                  <a:cubicBezTo>
                    <a:pt x="829" y="1374"/>
                    <a:pt x="2087" y="1699"/>
                    <a:pt x="3748" y="1699"/>
                  </a:cubicBezTo>
                  <a:cubicBezTo>
                    <a:pt x="4467" y="1699"/>
                    <a:pt x="5261" y="1638"/>
                    <a:pt x="6129" y="1571"/>
                  </a:cubicBezTo>
                  <a:cubicBezTo>
                    <a:pt x="7128" y="1497"/>
                    <a:pt x="8232" y="1414"/>
                    <a:pt x="9425" y="1414"/>
                  </a:cubicBezTo>
                  <a:cubicBezTo>
                    <a:pt x="10970" y="1414"/>
                    <a:pt x="12663" y="1552"/>
                    <a:pt x="14470" y="2026"/>
                  </a:cubicBezTo>
                  <a:cubicBezTo>
                    <a:pt x="14792" y="2106"/>
                    <a:pt x="15095" y="2204"/>
                    <a:pt x="15345" y="2311"/>
                  </a:cubicBezTo>
                  <a:cubicBezTo>
                    <a:pt x="17682" y="3301"/>
                    <a:pt x="17138" y="5139"/>
                    <a:pt x="16549" y="7093"/>
                  </a:cubicBezTo>
                  <a:cubicBezTo>
                    <a:pt x="16148" y="8449"/>
                    <a:pt x="15728" y="9849"/>
                    <a:pt x="16362" y="10947"/>
                  </a:cubicBezTo>
                  <a:cubicBezTo>
                    <a:pt x="16808" y="11723"/>
                    <a:pt x="17727" y="12267"/>
                    <a:pt x="19172" y="12606"/>
                  </a:cubicBezTo>
                  <a:cubicBezTo>
                    <a:pt x="19654" y="12722"/>
                    <a:pt x="20135" y="12775"/>
                    <a:pt x="20626" y="12775"/>
                  </a:cubicBezTo>
                  <a:cubicBezTo>
                    <a:pt x="22232" y="12775"/>
                    <a:pt x="23909" y="12169"/>
                    <a:pt x="25907" y="10884"/>
                  </a:cubicBezTo>
                  <a:cubicBezTo>
                    <a:pt x="27834" y="9635"/>
                    <a:pt x="29716" y="7922"/>
                    <a:pt x="31536" y="6272"/>
                  </a:cubicBezTo>
                  <a:cubicBezTo>
                    <a:pt x="34848" y="3267"/>
                    <a:pt x="37985" y="407"/>
                    <a:pt x="41203" y="407"/>
                  </a:cubicBezTo>
                  <a:cubicBezTo>
                    <a:pt x="41548" y="407"/>
                    <a:pt x="41894" y="440"/>
                    <a:pt x="42242" y="509"/>
                  </a:cubicBezTo>
                  <a:cubicBezTo>
                    <a:pt x="45382" y="1134"/>
                    <a:pt x="47541" y="1954"/>
                    <a:pt x="49450" y="2677"/>
                  </a:cubicBezTo>
                  <a:cubicBezTo>
                    <a:pt x="51940" y="3622"/>
                    <a:pt x="53989" y="4397"/>
                    <a:pt x="57198" y="4397"/>
                  </a:cubicBezTo>
                  <a:cubicBezTo>
                    <a:pt x="57805" y="4397"/>
                    <a:pt x="58454" y="4369"/>
                    <a:pt x="59156" y="4309"/>
                  </a:cubicBezTo>
                  <a:cubicBezTo>
                    <a:pt x="59624" y="4270"/>
                    <a:pt x="60085" y="4250"/>
                    <a:pt x="60538" y="4250"/>
                  </a:cubicBezTo>
                  <a:cubicBezTo>
                    <a:pt x="63342" y="4250"/>
                    <a:pt x="65857" y="5009"/>
                    <a:pt x="68015" y="6522"/>
                  </a:cubicBezTo>
                  <a:cubicBezTo>
                    <a:pt x="69941" y="7860"/>
                    <a:pt x="71190" y="9573"/>
                    <a:pt x="71672" y="10634"/>
                  </a:cubicBezTo>
                  <a:lnTo>
                    <a:pt x="71770" y="10590"/>
                  </a:lnTo>
                  <a:cubicBezTo>
                    <a:pt x="71280" y="9519"/>
                    <a:pt x="70022" y="7789"/>
                    <a:pt x="68077" y="6433"/>
                  </a:cubicBezTo>
                  <a:cubicBezTo>
                    <a:pt x="65893" y="4910"/>
                    <a:pt x="63358" y="4143"/>
                    <a:pt x="60529" y="4143"/>
                  </a:cubicBezTo>
                  <a:cubicBezTo>
                    <a:pt x="60076" y="4143"/>
                    <a:pt x="59615" y="4163"/>
                    <a:pt x="59147" y="4202"/>
                  </a:cubicBezTo>
                  <a:cubicBezTo>
                    <a:pt x="58436" y="4264"/>
                    <a:pt x="57779" y="4293"/>
                    <a:pt x="57165" y="4293"/>
                  </a:cubicBezTo>
                  <a:cubicBezTo>
                    <a:pt x="53990" y="4293"/>
                    <a:pt x="51961" y="3521"/>
                    <a:pt x="49494" y="2579"/>
                  </a:cubicBezTo>
                  <a:cubicBezTo>
                    <a:pt x="47576" y="1856"/>
                    <a:pt x="45409" y="1035"/>
                    <a:pt x="42259" y="402"/>
                  </a:cubicBezTo>
                  <a:cubicBezTo>
                    <a:pt x="41906" y="332"/>
                    <a:pt x="41553" y="298"/>
                    <a:pt x="41202" y="298"/>
                  </a:cubicBezTo>
                  <a:cubicBezTo>
                    <a:pt x="37949" y="298"/>
                    <a:pt x="34790" y="3172"/>
                    <a:pt x="31465" y="6192"/>
                  </a:cubicBezTo>
                  <a:cubicBezTo>
                    <a:pt x="29654" y="7842"/>
                    <a:pt x="27772" y="9555"/>
                    <a:pt x="25845" y="10795"/>
                  </a:cubicBezTo>
                  <a:cubicBezTo>
                    <a:pt x="23867" y="12068"/>
                    <a:pt x="22199" y="12674"/>
                    <a:pt x="20620" y="12674"/>
                  </a:cubicBezTo>
                  <a:cubicBezTo>
                    <a:pt x="20140" y="12674"/>
                    <a:pt x="19668" y="12618"/>
                    <a:pt x="19199" y="12508"/>
                  </a:cubicBezTo>
                  <a:cubicBezTo>
                    <a:pt x="17780" y="12169"/>
                    <a:pt x="16879" y="11642"/>
                    <a:pt x="16451" y="10902"/>
                  </a:cubicBezTo>
                  <a:cubicBezTo>
                    <a:pt x="15835" y="9840"/>
                    <a:pt x="16255" y="8458"/>
                    <a:pt x="16656" y="7119"/>
                  </a:cubicBezTo>
                  <a:cubicBezTo>
                    <a:pt x="17227" y="5210"/>
                    <a:pt x="17816" y="3239"/>
                    <a:pt x="15389" y="2213"/>
                  </a:cubicBezTo>
                  <a:cubicBezTo>
                    <a:pt x="15131" y="2106"/>
                    <a:pt x="14827" y="2008"/>
                    <a:pt x="14497" y="1919"/>
                  </a:cubicBezTo>
                  <a:cubicBezTo>
                    <a:pt x="12690" y="1448"/>
                    <a:pt x="10999" y="1309"/>
                    <a:pt x="9455" y="1309"/>
                  </a:cubicBezTo>
                  <a:cubicBezTo>
                    <a:pt x="8248" y="1309"/>
                    <a:pt x="7131" y="1394"/>
                    <a:pt x="6120" y="1473"/>
                  </a:cubicBezTo>
                  <a:cubicBezTo>
                    <a:pt x="5262" y="1537"/>
                    <a:pt x="4477" y="1596"/>
                    <a:pt x="3767" y="1596"/>
                  </a:cubicBezTo>
                  <a:cubicBezTo>
                    <a:pt x="2129" y="1596"/>
                    <a:pt x="892" y="1282"/>
                    <a:pt x="90"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9"/>
            <p:cNvSpPr/>
            <p:nvPr/>
          </p:nvSpPr>
          <p:spPr>
            <a:xfrm>
              <a:off x="5178925" y="1606950"/>
              <a:ext cx="1797625" cy="327125"/>
            </a:xfrm>
            <a:custGeom>
              <a:rect b="b" l="l" r="r" t="t"/>
              <a:pathLst>
                <a:path extrusionOk="0" h="13085" w="71905">
                  <a:moveTo>
                    <a:pt x="40857" y="0"/>
                  </a:moveTo>
                  <a:cubicBezTo>
                    <a:pt x="37538" y="0"/>
                    <a:pt x="34360" y="3036"/>
                    <a:pt x="31019" y="6242"/>
                  </a:cubicBezTo>
                  <a:cubicBezTo>
                    <a:pt x="29298" y="7883"/>
                    <a:pt x="27522" y="9578"/>
                    <a:pt x="25720" y="10845"/>
                  </a:cubicBezTo>
                  <a:cubicBezTo>
                    <a:pt x="23655" y="12292"/>
                    <a:pt x="21923" y="12978"/>
                    <a:pt x="20264" y="12978"/>
                  </a:cubicBezTo>
                  <a:cubicBezTo>
                    <a:pt x="19837" y="12978"/>
                    <a:pt x="19415" y="12933"/>
                    <a:pt x="18994" y="12843"/>
                  </a:cubicBezTo>
                  <a:cubicBezTo>
                    <a:pt x="17531" y="12531"/>
                    <a:pt x="16612" y="12022"/>
                    <a:pt x="16192" y="11273"/>
                  </a:cubicBezTo>
                  <a:cubicBezTo>
                    <a:pt x="15586" y="10220"/>
                    <a:pt x="16059" y="8829"/>
                    <a:pt x="16523" y="7473"/>
                  </a:cubicBezTo>
                  <a:cubicBezTo>
                    <a:pt x="17174" y="5528"/>
                    <a:pt x="17852" y="3530"/>
                    <a:pt x="15425" y="2477"/>
                  </a:cubicBezTo>
                  <a:cubicBezTo>
                    <a:pt x="15158" y="2370"/>
                    <a:pt x="14854" y="2263"/>
                    <a:pt x="14533" y="2183"/>
                  </a:cubicBezTo>
                  <a:cubicBezTo>
                    <a:pt x="12639" y="1683"/>
                    <a:pt x="10876" y="1544"/>
                    <a:pt x="9282" y="1544"/>
                  </a:cubicBezTo>
                  <a:cubicBezTo>
                    <a:pt x="8203" y="1544"/>
                    <a:pt x="7201" y="1608"/>
                    <a:pt x="6290" y="1665"/>
                  </a:cubicBezTo>
                  <a:cubicBezTo>
                    <a:pt x="5495" y="1714"/>
                    <a:pt x="4761" y="1760"/>
                    <a:pt x="4089" y="1760"/>
                  </a:cubicBezTo>
                  <a:cubicBezTo>
                    <a:pt x="2317" y="1760"/>
                    <a:pt x="976" y="1443"/>
                    <a:pt x="90" y="33"/>
                  </a:cubicBezTo>
                  <a:lnTo>
                    <a:pt x="1" y="86"/>
                  </a:lnTo>
                  <a:cubicBezTo>
                    <a:pt x="910" y="1541"/>
                    <a:pt x="2283" y="1866"/>
                    <a:pt x="4093" y="1866"/>
                  </a:cubicBezTo>
                  <a:cubicBezTo>
                    <a:pt x="4768" y="1866"/>
                    <a:pt x="5504" y="1821"/>
                    <a:pt x="6299" y="1772"/>
                  </a:cubicBezTo>
                  <a:cubicBezTo>
                    <a:pt x="7211" y="1714"/>
                    <a:pt x="8214" y="1651"/>
                    <a:pt x="9294" y="1651"/>
                  </a:cubicBezTo>
                  <a:cubicBezTo>
                    <a:pt x="10878" y="1651"/>
                    <a:pt x="12629" y="1788"/>
                    <a:pt x="14506" y="2281"/>
                  </a:cubicBezTo>
                  <a:cubicBezTo>
                    <a:pt x="14828" y="2370"/>
                    <a:pt x="15122" y="2468"/>
                    <a:pt x="15381" y="2575"/>
                  </a:cubicBezTo>
                  <a:cubicBezTo>
                    <a:pt x="17727" y="3583"/>
                    <a:pt x="17094" y="5457"/>
                    <a:pt x="16424" y="7437"/>
                  </a:cubicBezTo>
                  <a:cubicBezTo>
                    <a:pt x="15952" y="8811"/>
                    <a:pt x="15479" y="10238"/>
                    <a:pt x="16094" y="11327"/>
                  </a:cubicBezTo>
                  <a:cubicBezTo>
                    <a:pt x="16540" y="12103"/>
                    <a:pt x="17477" y="12629"/>
                    <a:pt x="18976" y="12950"/>
                  </a:cubicBezTo>
                  <a:cubicBezTo>
                    <a:pt x="19404" y="13039"/>
                    <a:pt x="19832" y="13084"/>
                    <a:pt x="20269" y="13084"/>
                  </a:cubicBezTo>
                  <a:cubicBezTo>
                    <a:pt x="21947" y="13084"/>
                    <a:pt x="23695" y="12388"/>
                    <a:pt x="25774" y="10934"/>
                  </a:cubicBezTo>
                  <a:cubicBezTo>
                    <a:pt x="27594" y="9658"/>
                    <a:pt x="29369" y="7955"/>
                    <a:pt x="31091" y="6313"/>
                  </a:cubicBezTo>
                  <a:cubicBezTo>
                    <a:pt x="34418" y="3129"/>
                    <a:pt x="37583" y="101"/>
                    <a:pt x="40856" y="101"/>
                  </a:cubicBezTo>
                  <a:cubicBezTo>
                    <a:pt x="41251" y="101"/>
                    <a:pt x="41647" y="145"/>
                    <a:pt x="42046" y="238"/>
                  </a:cubicBezTo>
                  <a:cubicBezTo>
                    <a:pt x="45239" y="978"/>
                    <a:pt x="47425" y="1924"/>
                    <a:pt x="49352" y="2763"/>
                  </a:cubicBezTo>
                  <a:cubicBezTo>
                    <a:pt x="51867" y="3853"/>
                    <a:pt x="53939" y="4751"/>
                    <a:pt x="57233" y="4751"/>
                  </a:cubicBezTo>
                  <a:cubicBezTo>
                    <a:pt x="57818" y="4751"/>
                    <a:pt x="58441" y="4723"/>
                    <a:pt x="59112" y="4663"/>
                  </a:cubicBezTo>
                  <a:cubicBezTo>
                    <a:pt x="59597" y="4619"/>
                    <a:pt x="60069" y="4599"/>
                    <a:pt x="60526" y="4599"/>
                  </a:cubicBezTo>
                  <a:cubicBezTo>
                    <a:pt x="67322" y="4599"/>
                    <a:pt x="71021" y="9131"/>
                    <a:pt x="71815" y="10845"/>
                  </a:cubicBezTo>
                  <a:lnTo>
                    <a:pt x="71904" y="10800"/>
                  </a:lnTo>
                  <a:cubicBezTo>
                    <a:pt x="71101" y="9077"/>
                    <a:pt x="67374" y="4492"/>
                    <a:pt x="60515" y="4492"/>
                  </a:cubicBezTo>
                  <a:cubicBezTo>
                    <a:pt x="60058" y="4492"/>
                    <a:pt x="59588" y="4513"/>
                    <a:pt x="59103" y="4556"/>
                  </a:cubicBezTo>
                  <a:cubicBezTo>
                    <a:pt x="58432" y="4616"/>
                    <a:pt x="57809" y="4645"/>
                    <a:pt x="57224" y="4645"/>
                  </a:cubicBezTo>
                  <a:cubicBezTo>
                    <a:pt x="53955" y="4645"/>
                    <a:pt x="51893" y="3754"/>
                    <a:pt x="49388" y="2664"/>
                  </a:cubicBezTo>
                  <a:cubicBezTo>
                    <a:pt x="47461" y="1826"/>
                    <a:pt x="45275" y="880"/>
                    <a:pt x="42072" y="140"/>
                  </a:cubicBezTo>
                  <a:cubicBezTo>
                    <a:pt x="41665" y="45"/>
                    <a:pt x="41260" y="0"/>
                    <a:pt x="4085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9"/>
            <p:cNvSpPr/>
            <p:nvPr/>
          </p:nvSpPr>
          <p:spPr>
            <a:xfrm>
              <a:off x="5175375" y="1600825"/>
              <a:ext cx="1800950" cy="342600"/>
            </a:xfrm>
            <a:custGeom>
              <a:rect b="b" l="l" r="r" t="t"/>
              <a:pathLst>
                <a:path extrusionOk="0" h="13704" w="72038">
                  <a:moveTo>
                    <a:pt x="40507" y="0"/>
                  </a:moveTo>
                  <a:cubicBezTo>
                    <a:pt x="37136" y="0"/>
                    <a:pt x="33942" y="3217"/>
                    <a:pt x="30581" y="6594"/>
                  </a:cubicBezTo>
                  <a:cubicBezTo>
                    <a:pt x="28958" y="8226"/>
                    <a:pt x="27281" y="9912"/>
                    <a:pt x="25577" y="11206"/>
                  </a:cubicBezTo>
                  <a:cubicBezTo>
                    <a:pt x="23460" y="12821"/>
                    <a:pt x="21618" y="13601"/>
                    <a:pt x="19873" y="13601"/>
                  </a:cubicBezTo>
                  <a:cubicBezTo>
                    <a:pt x="19508" y="13601"/>
                    <a:pt x="19146" y="13567"/>
                    <a:pt x="18788" y="13499"/>
                  </a:cubicBezTo>
                  <a:cubicBezTo>
                    <a:pt x="17271" y="13213"/>
                    <a:pt x="16334" y="12714"/>
                    <a:pt x="15915" y="11973"/>
                  </a:cubicBezTo>
                  <a:cubicBezTo>
                    <a:pt x="15326" y="10920"/>
                    <a:pt x="15862" y="9502"/>
                    <a:pt x="16379" y="8137"/>
                  </a:cubicBezTo>
                  <a:cubicBezTo>
                    <a:pt x="17120" y="6157"/>
                    <a:pt x="17887" y="4123"/>
                    <a:pt x="15442" y="3052"/>
                  </a:cubicBezTo>
                  <a:cubicBezTo>
                    <a:pt x="15184" y="2945"/>
                    <a:pt x="14880" y="2838"/>
                    <a:pt x="14550" y="2749"/>
                  </a:cubicBezTo>
                  <a:cubicBezTo>
                    <a:pt x="12579" y="2225"/>
                    <a:pt x="10749" y="2089"/>
                    <a:pt x="9109" y="2089"/>
                  </a:cubicBezTo>
                  <a:cubicBezTo>
                    <a:pt x="8152" y="2089"/>
                    <a:pt x="7260" y="2135"/>
                    <a:pt x="6441" y="2178"/>
                  </a:cubicBezTo>
                  <a:cubicBezTo>
                    <a:pt x="5718" y="2213"/>
                    <a:pt x="5045" y="2246"/>
                    <a:pt x="4421" y="2246"/>
                  </a:cubicBezTo>
                  <a:cubicBezTo>
                    <a:pt x="2505" y="2246"/>
                    <a:pt x="1058" y="1931"/>
                    <a:pt x="89" y="376"/>
                  </a:cubicBezTo>
                  <a:lnTo>
                    <a:pt x="0" y="429"/>
                  </a:lnTo>
                  <a:cubicBezTo>
                    <a:pt x="987" y="2021"/>
                    <a:pt x="2455" y="2349"/>
                    <a:pt x="4392" y="2349"/>
                  </a:cubicBezTo>
                  <a:cubicBezTo>
                    <a:pt x="5027" y="2349"/>
                    <a:pt x="5714" y="2313"/>
                    <a:pt x="6450" y="2276"/>
                  </a:cubicBezTo>
                  <a:cubicBezTo>
                    <a:pt x="7254" y="2237"/>
                    <a:pt x="8129" y="2194"/>
                    <a:pt x="9067" y="2194"/>
                  </a:cubicBezTo>
                  <a:cubicBezTo>
                    <a:pt x="10711" y="2194"/>
                    <a:pt x="12547" y="2328"/>
                    <a:pt x="14524" y="2856"/>
                  </a:cubicBezTo>
                  <a:cubicBezTo>
                    <a:pt x="14845" y="2936"/>
                    <a:pt x="15148" y="3043"/>
                    <a:pt x="15407" y="3150"/>
                  </a:cubicBezTo>
                  <a:cubicBezTo>
                    <a:pt x="17753" y="4176"/>
                    <a:pt x="17039" y="6085"/>
                    <a:pt x="16281" y="8101"/>
                  </a:cubicBezTo>
                  <a:cubicBezTo>
                    <a:pt x="15755" y="9493"/>
                    <a:pt x="15219" y="10929"/>
                    <a:pt x="15826" y="12018"/>
                  </a:cubicBezTo>
                  <a:cubicBezTo>
                    <a:pt x="16263" y="12794"/>
                    <a:pt x="17227" y="13311"/>
                    <a:pt x="18770" y="13597"/>
                  </a:cubicBezTo>
                  <a:cubicBezTo>
                    <a:pt x="19136" y="13668"/>
                    <a:pt x="19501" y="13704"/>
                    <a:pt x="19876" y="13704"/>
                  </a:cubicBezTo>
                  <a:cubicBezTo>
                    <a:pt x="21643" y="13704"/>
                    <a:pt x="23507" y="12919"/>
                    <a:pt x="25639" y="11295"/>
                  </a:cubicBezTo>
                  <a:cubicBezTo>
                    <a:pt x="27343" y="9993"/>
                    <a:pt x="29029" y="8307"/>
                    <a:pt x="30653" y="6674"/>
                  </a:cubicBezTo>
                  <a:cubicBezTo>
                    <a:pt x="33997" y="3306"/>
                    <a:pt x="37181" y="106"/>
                    <a:pt x="40518" y="106"/>
                  </a:cubicBezTo>
                  <a:cubicBezTo>
                    <a:pt x="40956" y="106"/>
                    <a:pt x="41396" y="161"/>
                    <a:pt x="41840" y="278"/>
                  </a:cubicBezTo>
                  <a:cubicBezTo>
                    <a:pt x="45096" y="1143"/>
                    <a:pt x="47299" y="2214"/>
                    <a:pt x="49244" y="3159"/>
                  </a:cubicBezTo>
                  <a:cubicBezTo>
                    <a:pt x="51785" y="4403"/>
                    <a:pt x="53875" y="5418"/>
                    <a:pt x="57240" y="5418"/>
                  </a:cubicBezTo>
                  <a:cubicBezTo>
                    <a:pt x="57809" y="5418"/>
                    <a:pt x="58415" y="5389"/>
                    <a:pt x="59066" y="5327"/>
                  </a:cubicBezTo>
                  <a:cubicBezTo>
                    <a:pt x="59575" y="5280"/>
                    <a:pt x="60069" y="5258"/>
                    <a:pt x="60548" y="5258"/>
                  </a:cubicBezTo>
                  <a:cubicBezTo>
                    <a:pt x="67558" y="5258"/>
                    <a:pt x="71297" y="9997"/>
                    <a:pt x="71948" y="11366"/>
                  </a:cubicBezTo>
                  <a:lnTo>
                    <a:pt x="72038" y="11322"/>
                  </a:lnTo>
                  <a:cubicBezTo>
                    <a:pt x="71386" y="9936"/>
                    <a:pt x="67617" y="5159"/>
                    <a:pt x="60555" y="5159"/>
                  </a:cubicBezTo>
                  <a:cubicBezTo>
                    <a:pt x="60072" y="5159"/>
                    <a:pt x="59572" y="5181"/>
                    <a:pt x="59057" y="5229"/>
                  </a:cubicBezTo>
                  <a:cubicBezTo>
                    <a:pt x="58420" y="5289"/>
                    <a:pt x="57827" y="5317"/>
                    <a:pt x="57268" y="5317"/>
                  </a:cubicBezTo>
                  <a:cubicBezTo>
                    <a:pt x="53909" y="5317"/>
                    <a:pt x="51828" y="4302"/>
                    <a:pt x="49289" y="3070"/>
                  </a:cubicBezTo>
                  <a:cubicBezTo>
                    <a:pt x="47335" y="2115"/>
                    <a:pt x="45132" y="1045"/>
                    <a:pt x="41867" y="180"/>
                  </a:cubicBezTo>
                  <a:cubicBezTo>
                    <a:pt x="41410" y="58"/>
                    <a:pt x="40957" y="0"/>
                    <a:pt x="4050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9"/>
            <p:cNvSpPr/>
            <p:nvPr/>
          </p:nvSpPr>
          <p:spPr>
            <a:xfrm>
              <a:off x="5171575" y="1594725"/>
              <a:ext cx="1804525" cy="358300"/>
            </a:xfrm>
            <a:custGeom>
              <a:rect b="b" l="l" r="r" t="t"/>
              <a:pathLst>
                <a:path extrusionOk="0" h="14332" w="72181">
                  <a:moveTo>
                    <a:pt x="40191" y="0"/>
                  </a:moveTo>
                  <a:cubicBezTo>
                    <a:pt x="36757" y="0"/>
                    <a:pt x="33543" y="3396"/>
                    <a:pt x="30171" y="6963"/>
                  </a:cubicBezTo>
                  <a:cubicBezTo>
                    <a:pt x="26785" y="10539"/>
                    <a:pt x="23299" y="14222"/>
                    <a:pt x="19532" y="14222"/>
                  </a:cubicBezTo>
                  <a:cubicBezTo>
                    <a:pt x="19220" y="14222"/>
                    <a:pt x="18907" y="14196"/>
                    <a:pt x="18592" y="14144"/>
                  </a:cubicBezTo>
                  <a:cubicBezTo>
                    <a:pt x="17031" y="13885"/>
                    <a:pt x="16067" y="13404"/>
                    <a:pt x="15657" y="12663"/>
                  </a:cubicBezTo>
                  <a:cubicBezTo>
                    <a:pt x="15086" y="11628"/>
                    <a:pt x="15675" y="10192"/>
                    <a:pt x="16246" y="8800"/>
                  </a:cubicBezTo>
                  <a:cubicBezTo>
                    <a:pt x="16825" y="7400"/>
                    <a:pt x="17423" y="5946"/>
                    <a:pt x="16879" y="4831"/>
                  </a:cubicBezTo>
                  <a:cubicBezTo>
                    <a:pt x="16540" y="4144"/>
                    <a:pt x="15782" y="3644"/>
                    <a:pt x="14586" y="3323"/>
                  </a:cubicBezTo>
                  <a:cubicBezTo>
                    <a:pt x="12487" y="2757"/>
                    <a:pt x="10553" y="2627"/>
                    <a:pt x="8842" y="2627"/>
                  </a:cubicBezTo>
                  <a:cubicBezTo>
                    <a:pt x="8045" y="2627"/>
                    <a:pt x="7297" y="2655"/>
                    <a:pt x="6602" y="2681"/>
                  </a:cubicBezTo>
                  <a:cubicBezTo>
                    <a:pt x="5946" y="2708"/>
                    <a:pt x="5331" y="2733"/>
                    <a:pt x="4755" y="2733"/>
                  </a:cubicBezTo>
                  <a:cubicBezTo>
                    <a:pt x="2699" y="2733"/>
                    <a:pt x="1149" y="2412"/>
                    <a:pt x="90" y="718"/>
                  </a:cubicBezTo>
                  <a:lnTo>
                    <a:pt x="0" y="771"/>
                  </a:lnTo>
                  <a:cubicBezTo>
                    <a:pt x="1094" y="2518"/>
                    <a:pt x="2679" y="2836"/>
                    <a:pt x="4780" y="2836"/>
                  </a:cubicBezTo>
                  <a:cubicBezTo>
                    <a:pt x="5352" y="2836"/>
                    <a:pt x="5962" y="2812"/>
                    <a:pt x="6611" y="2788"/>
                  </a:cubicBezTo>
                  <a:cubicBezTo>
                    <a:pt x="7306" y="2762"/>
                    <a:pt x="8056" y="2734"/>
                    <a:pt x="8854" y="2734"/>
                  </a:cubicBezTo>
                  <a:cubicBezTo>
                    <a:pt x="10556" y="2734"/>
                    <a:pt x="12477" y="2862"/>
                    <a:pt x="14560" y="3421"/>
                  </a:cubicBezTo>
                  <a:cubicBezTo>
                    <a:pt x="15728" y="3733"/>
                    <a:pt x="16460" y="4215"/>
                    <a:pt x="16781" y="4884"/>
                  </a:cubicBezTo>
                  <a:cubicBezTo>
                    <a:pt x="17316" y="5946"/>
                    <a:pt x="16718" y="7382"/>
                    <a:pt x="16156" y="8756"/>
                  </a:cubicBezTo>
                  <a:cubicBezTo>
                    <a:pt x="15568" y="10174"/>
                    <a:pt x="14970" y="11637"/>
                    <a:pt x="15568" y="12717"/>
                  </a:cubicBezTo>
                  <a:cubicBezTo>
                    <a:pt x="15996" y="13484"/>
                    <a:pt x="16977" y="13983"/>
                    <a:pt x="18574" y="14251"/>
                  </a:cubicBezTo>
                  <a:cubicBezTo>
                    <a:pt x="18895" y="14305"/>
                    <a:pt x="19216" y="14331"/>
                    <a:pt x="19529" y="14331"/>
                  </a:cubicBezTo>
                  <a:cubicBezTo>
                    <a:pt x="23338" y="14331"/>
                    <a:pt x="26844" y="10620"/>
                    <a:pt x="30243" y="7034"/>
                  </a:cubicBezTo>
                  <a:cubicBezTo>
                    <a:pt x="33599" y="3483"/>
                    <a:pt x="36791" y="109"/>
                    <a:pt x="40184" y="109"/>
                  </a:cubicBezTo>
                  <a:cubicBezTo>
                    <a:pt x="40669" y="109"/>
                    <a:pt x="41158" y="178"/>
                    <a:pt x="41653" y="325"/>
                  </a:cubicBezTo>
                  <a:cubicBezTo>
                    <a:pt x="44962" y="1307"/>
                    <a:pt x="47184" y="2502"/>
                    <a:pt x="49146" y="3555"/>
                  </a:cubicBezTo>
                  <a:cubicBezTo>
                    <a:pt x="51716" y="4947"/>
                    <a:pt x="53820" y="6081"/>
                    <a:pt x="57262" y="6081"/>
                  </a:cubicBezTo>
                  <a:cubicBezTo>
                    <a:pt x="57812" y="6081"/>
                    <a:pt x="58396" y="6052"/>
                    <a:pt x="59022" y="5990"/>
                  </a:cubicBezTo>
                  <a:cubicBezTo>
                    <a:pt x="59538" y="5940"/>
                    <a:pt x="60040" y="5917"/>
                    <a:pt x="60529" y="5917"/>
                  </a:cubicBezTo>
                  <a:cubicBezTo>
                    <a:pt x="67108" y="5917"/>
                    <a:pt x="71269" y="10185"/>
                    <a:pt x="72091" y="11887"/>
                  </a:cubicBezTo>
                  <a:lnTo>
                    <a:pt x="72181" y="11833"/>
                  </a:lnTo>
                  <a:cubicBezTo>
                    <a:pt x="71681" y="10790"/>
                    <a:pt x="70209" y="9157"/>
                    <a:pt x="68068" y="7873"/>
                  </a:cubicBezTo>
                  <a:cubicBezTo>
                    <a:pt x="66431" y="6895"/>
                    <a:pt x="63875" y="5816"/>
                    <a:pt x="60554" y="5816"/>
                  </a:cubicBezTo>
                  <a:cubicBezTo>
                    <a:pt x="60057" y="5816"/>
                    <a:pt x="59544" y="5840"/>
                    <a:pt x="59013" y="5892"/>
                  </a:cubicBezTo>
                  <a:cubicBezTo>
                    <a:pt x="58402" y="5951"/>
                    <a:pt x="57830" y="5979"/>
                    <a:pt x="57291" y="5979"/>
                  </a:cubicBezTo>
                  <a:cubicBezTo>
                    <a:pt x="53860" y="5979"/>
                    <a:pt x="51760" y="4846"/>
                    <a:pt x="49200" y="3466"/>
                  </a:cubicBezTo>
                  <a:cubicBezTo>
                    <a:pt x="47228" y="2404"/>
                    <a:pt x="44998" y="1209"/>
                    <a:pt x="41680" y="218"/>
                  </a:cubicBezTo>
                  <a:cubicBezTo>
                    <a:pt x="41178" y="70"/>
                    <a:pt x="40682" y="0"/>
                    <a:pt x="4019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9"/>
          <p:cNvSpPr/>
          <p:nvPr/>
        </p:nvSpPr>
        <p:spPr>
          <a:xfrm>
            <a:off x="3057825" y="37339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9"/>
          <p:cNvSpPr/>
          <p:nvPr/>
        </p:nvSpPr>
        <p:spPr>
          <a:xfrm>
            <a:off x="2151500" y="41070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9"/>
          <p:cNvSpPr/>
          <p:nvPr/>
        </p:nvSpPr>
        <p:spPr>
          <a:xfrm>
            <a:off x="746363" y="28179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9"/>
          <p:cNvSpPr/>
          <p:nvPr/>
        </p:nvSpPr>
        <p:spPr>
          <a:xfrm>
            <a:off x="-99837" y="37339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9"/>
          <p:cNvSpPr/>
          <p:nvPr/>
        </p:nvSpPr>
        <p:spPr>
          <a:xfrm>
            <a:off x="8454313" y="34997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9"/>
          <p:cNvSpPr/>
          <p:nvPr/>
        </p:nvSpPr>
        <p:spPr>
          <a:xfrm>
            <a:off x="1441313" y="34997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9"/>
          <p:cNvGrpSpPr/>
          <p:nvPr/>
        </p:nvGrpSpPr>
        <p:grpSpPr>
          <a:xfrm>
            <a:off x="367100" y="1898025"/>
            <a:ext cx="37200" cy="2435125"/>
            <a:chOff x="367100" y="2392375"/>
            <a:chExt cx="37200" cy="2435125"/>
          </a:xfrm>
        </p:grpSpPr>
        <p:sp>
          <p:nvSpPr>
            <p:cNvPr id="1029" name="Google Shape;1029;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9"/>
          <p:cNvGrpSpPr/>
          <p:nvPr/>
        </p:nvGrpSpPr>
        <p:grpSpPr>
          <a:xfrm>
            <a:off x="881275" y="3614813"/>
            <a:ext cx="37200" cy="833425"/>
            <a:chOff x="367100" y="2392375"/>
            <a:chExt cx="37200" cy="833425"/>
          </a:xfrm>
        </p:grpSpPr>
        <p:sp>
          <p:nvSpPr>
            <p:cNvPr id="1032" name="Google Shape;1032;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9"/>
          <p:cNvGrpSpPr/>
          <p:nvPr/>
        </p:nvGrpSpPr>
        <p:grpSpPr>
          <a:xfrm>
            <a:off x="1067913" y="2772300"/>
            <a:ext cx="37200" cy="1232425"/>
            <a:chOff x="367100" y="2392375"/>
            <a:chExt cx="37200" cy="1232425"/>
          </a:xfrm>
        </p:grpSpPr>
        <p:sp>
          <p:nvSpPr>
            <p:cNvPr id="1035" name="Google Shape;1035;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9"/>
          <p:cNvGrpSpPr/>
          <p:nvPr/>
        </p:nvGrpSpPr>
        <p:grpSpPr>
          <a:xfrm>
            <a:off x="2586713" y="3738400"/>
            <a:ext cx="37200" cy="1232425"/>
            <a:chOff x="367100" y="2392375"/>
            <a:chExt cx="37200" cy="1232425"/>
          </a:xfrm>
        </p:grpSpPr>
        <p:sp>
          <p:nvSpPr>
            <p:cNvPr id="1038" name="Google Shape;1038;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9"/>
          <p:cNvGrpSpPr/>
          <p:nvPr/>
        </p:nvGrpSpPr>
        <p:grpSpPr>
          <a:xfrm>
            <a:off x="1304375" y="4187388"/>
            <a:ext cx="37200" cy="833425"/>
            <a:chOff x="367100" y="2392375"/>
            <a:chExt cx="37200" cy="833425"/>
          </a:xfrm>
        </p:grpSpPr>
        <p:sp>
          <p:nvSpPr>
            <p:cNvPr id="1041" name="Google Shape;1041;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9"/>
          <p:cNvGrpSpPr/>
          <p:nvPr/>
        </p:nvGrpSpPr>
        <p:grpSpPr>
          <a:xfrm>
            <a:off x="1659000" y="2318550"/>
            <a:ext cx="37200" cy="2435125"/>
            <a:chOff x="367100" y="2392375"/>
            <a:chExt cx="37200" cy="2435125"/>
          </a:xfrm>
        </p:grpSpPr>
        <p:sp>
          <p:nvSpPr>
            <p:cNvPr id="1044" name="Google Shape;1044;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9"/>
          <p:cNvGrpSpPr/>
          <p:nvPr/>
        </p:nvGrpSpPr>
        <p:grpSpPr>
          <a:xfrm>
            <a:off x="658425" y="3814075"/>
            <a:ext cx="37200" cy="1232425"/>
            <a:chOff x="367100" y="2392375"/>
            <a:chExt cx="37200" cy="1232425"/>
          </a:xfrm>
        </p:grpSpPr>
        <p:sp>
          <p:nvSpPr>
            <p:cNvPr id="1047" name="Google Shape;1047;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9"/>
          <p:cNvGrpSpPr/>
          <p:nvPr/>
        </p:nvGrpSpPr>
        <p:grpSpPr>
          <a:xfrm>
            <a:off x="3161538" y="4187400"/>
            <a:ext cx="37200" cy="833425"/>
            <a:chOff x="367100" y="2392375"/>
            <a:chExt cx="37200" cy="833425"/>
          </a:xfrm>
        </p:grpSpPr>
        <p:sp>
          <p:nvSpPr>
            <p:cNvPr id="1050" name="Google Shape;1050;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9"/>
          <p:cNvGrpSpPr/>
          <p:nvPr/>
        </p:nvGrpSpPr>
        <p:grpSpPr>
          <a:xfrm>
            <a:off x="3964175" y="4033113"/>
            <a:ext cx="37200" cy="833425"/>
            <a:chOff x="367100" y="2392375"/>
            <a:chExt cx="37200" cy="833425"/>
          </a:xfrm>
        </p:grpSpPr>
        <p:sp>
          <p:nvSpPr>
            <p:cNvPr id="1053" name="Google Shape;1053;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9"/>
          <p:cNvGrpSpPr/>
          <p:nvPr/>
        </p:nvGrpSpPr>
        <p:grpSpPr>
          <a:xfrm>
            <a:off x="2151500" y="3499713"/>
            <a:ext cx="37200" cy="833425"/>
            <a:chOff x="367100" y="2392375"/>
            <a:chExt cx="37200" cy="833425"/>
          </a:xfrm>
        </p:grpSpPr>
        <p:sp>
          <p:nvSpPr>
            <p:cNvPr id="1056" name="Google Shape;1056;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9"/>
          <p:cNvGrpSpPr/>
          <p:nvPr/>
        </p:nvGrpSpPr>
        <p:grpSpPr>
          <a:xfrm>
            <a:off x="7918375" y="2571738"/>
            <a:ext cx="37200" cy="2435125"/>
            <a:chOff x="367100" y="2392375"/>
            <a:chExt cx="37200" cy="2435125"/>
          </a:xfrm>
        </p:grpSpPr>
        <p:sp>
          <p:nvSpPr>
            <p:cNvPr id="1059" name="Google Shape;1059;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9"/>
          <p:cNvGrpSpPr/>
          <p:nvPr/>
        </p:nvGrpSpPr>
        <p:grpSpPr>
          <a:xfrm>
            <a:off x="7713288" y="4333150"/>
            <a:ext cx="37200" cy="833425"/>
            <a:chOff x="367100" y="2392375"/>
            <a:chExt cx="37200" cy="833425"/>
          </a:xfrm>
        </p:grpSpPr>
        <p:sp>
          <p:nvSpPr>
            <p:cNvPr id="1062" name="Google Shape;1062;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9"/>
          <p:cNvGrpSpPr/>
          <p:nvPr/>
        </p:nvGrpSpPr>
        <p:grpSpPr>
          <a:xfrm>
            <a:off x="7349700" y="3263500"/>
            <a:ext cx="37200" cy="1232425"/>
            <a:chOff x="367100" y="2392375"/>
            <a:chExt cx="37200" cy="1232425"/>
          </a:xfrm>
        </p:grpSpPr>
        <p:sp>
          <p:nvSpPr>
            <p:cNvPr id="1065" name="Google Shape;1065;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9"/>
          <p:cNvGrpSpPr/>
          <p:nvPr/>
        </p:nvGrpSpPr>
        <p:grpSpPr>
          <a:xfrm>
            <a:off x="8872675" y="1608338"/>
            <a:ext cx="37200" cy="2435125"/>
            <a:chOff x="367100" y="2392375"/>
            <a:chExt cx="37200" cy="2435125"/>
          </a:xfrm>
        </p:grpSpPr>
        <p:sp>
          <p:nvSpPr>
            <p:cNvPr id="1068" name="Google Shape;1068;p9"/>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9"/>
          <p:cNvGrpSpPr/>
          <p:nvPr/>
        </p:nvGrpSpPr>
        <p:grpSpPr>
          <a:xfrm>
            <a:off x="5876450" y="4187388"/>
            <a:ext cx="37200" cy="833425"/>
            <a:chOff x="367100" y="2392375"/>
            <a:chExt cx="37200" cy="833425"/>
          </a:xfrm>
        </p:grpSpPr>
        <p:sp>
          <p:nvSpPr>
            <p:cNvPr id="1071" name="Google Shape;1071;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9"/>
          <p:cNvGrpSpPr/>
          <p:nvPr/>
        </p:nvGrpSpPr>
        <p:grpSpPr>
          <a:xfrm>
            <a:off x="5316300" y="4085913"/>
            <a:ext cx="37200" cy="833425"/>
            <a:chOff x="367100" y="2392375"/>
            <a:chExt cx="37200" cy="833425"/>
          </a:xfrm>
        </p:grpSpPr>
        <p:sp>
          <p:nvSpPr>
            <p:cNvPr id="1074" name="Google Shape;1074;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9"/>
          <p:cNvGrpSpPr/>
          <p:nvPr/>
        </p:nvGrpSpPr>
        <p:grpSpPr>
          <a:xfrm>
            <a:off x="6436600" y="3614825"/>
            <a:ext cx="37200" cy="1232425"/>
            <a:chOff x="367100" y="2392375"/>
            <a:chExt cx="37200" cy="1232425"/>
          </a:xfrm>
        </p:grpSpPr>
        <p:sp>
          <p:nvSpPr>
            <p:cNvPr id="1077" name="Google Shape;1077;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9"/>
          <p:cNvGrpSpPr/>
          <p:nvPr/>
        </p:nvGrpSpPr>
        <p:grpSpPr>
          <a:xfrm>
            <a:off x="8909875" y="4143300"/>
            <a:ext cx="37200" cy="833425"/>
            <a:chOff x="367100" y="2392375"/>
            <a:chExt cx="37200" cy="833425"/>
          </a:xfrm>
        </p:grpSpPr>
        <p:sp>
          <p:nvSpPr>
            <p:cNvPr id="1080" name="Google Shape;1080;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9"/>
          <p:cNvGrpSpPr/>
          <p:nvPr/>
        </p:nvGrpSpPr>
        <p:grpSpPr>
          <a:xfrm>
            <a:off x="8561688" y="3987913"/>
            <a:ext cx="37200" cy="833425"/>
            <a:chOff x="367100" y="2392375"/>
            <a:chExt cx="37200" cy="833425"/>
          </a:xfrm>
        </p:grpSpPr>
        <p:sp>
          <p:nvSpPr>
            <p:cNvPr id="1083" name="Google Shape;1083;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9"/>
          <p:cNvGrpSpPr/>
          <p:nvPr/>
        </p:nvGrpSpPr>
        <p:grpSpPr>
          <a:xfrm>
            <a:off x="8250688" y="3614825"/>
            <a:ext cx="37200" cy="1232425"/>
            <a:chOff x="367100" y="2392375"/>
            <a:chExt cx="37200" cy="1232425"/>
          </a:xfrm>
        </p:grpSpPr>
        <p:sp>
          <p:nvSpPr>
            <p:cNvPr id="1086" name="Google Shape;1086;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9"/>
          <p:cNvSpPr/>
          <p:nvPr/>
        </p:nvSpPr>
        <p:spPr>
          <a:xfrm>
            <a:off x="7070700" y="38586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9"/>
          <p:cNvSpPr/>
          <p:nvPr/>
        </p:nvSpPr>
        <p:spPr>
          <a:xfrm>
            <a:off x="6323266" y="44287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 name="Google Shape;1090;p9"/>
          <p:cNvGrpSpPr/>
          <p:nvPr/>
        </p:nvGrpSpPr>
        <p:grpSpPr>
          <a:xfrm>
            <a:off x="179163" y="3701225"/>
            <a:ext cx="37200" cy="1232425"/>
            <a:chOff x="367100" y="2392375"/>
            <a:chExt cx="37200" cy="1232425"/>
          </a:xfrm>
        </p:grpSpPr>
        <p:sp>
          <p:nvSpPr>
            <p:cNvPr id="1091" name="Google Shape;1091;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9"/>
          <p:cNvGrpSpPr/>
          <p:nvPr/>
        </p:nvGrpSpPr>
        <p:grpSpPr>
          <a:xfrm>
            <a:off x="4664063" y="3971538"/>
            <a:ext cx="37200" cy="833425"/>
            <a:chOff x="367100" y="2392375"/>
            <a:chExt cx="37200" cy="833425"/>
          </a:xfrm>
        </p:grpSpPr>
        <p:sp>
          <p:nvSpPr>
            <p:cNvPr id="1094" name="Google Shape;1094;p9"/>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 name="Google Shape;1096;p9"/>
          <p:cNvSpPr/>
          <p:nvPr/>
        </p:nvSpPr>
        <p:spPr>
          <a:xfrm>
            <a:off x="8003700" y="28179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9"/>
          <p:cNvGrpSpPr/>
          <p:nvPr/>
        </p:nvGrpSpPr>
        <p:grpSpPr>
          <a:xfrm>
            <a:off x="8561675" y="2681650"/>
            <a:ext cx="37200" cy="1232425"/>
            <a:chOff x="367100" y="2392375"/>
            <a:chExt cx="37200" cy="1232425"/>
          </a:xfrm>
        </p:grpSpPr>
        <p:sp>
          <p:nvSpPr>
            <p:cNvPr id="1098" name="Google Shape;1098;p9"/>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9"/>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0" name="Shape 1100"/>
        <p:cNvGrpSpPr/>
        <p:nvPr/>
      </p:nvGrpSpPr>
      <p:grpSpPr>
        <a:xfrm>
          <a:off x="0" y="0"/>
          <a:ext cx="0" cy="0"/>
          <a:chOff x="0" y="0"/>
          <a:chExt cx="0" cy="0"/>
        </a:xfrm>
      </p:grpSpPr>
      <p:grpSp>
        <p:nvGrpSpPr>
          <p:cNvPr id="1101" name="Google Shape;1101;p10"/>
          <p:cNvGrpSpPr/>
          <p:nvPr/>
        </p:nvGrpSpPr>
        <p:grpSpPr>
          <a:xfrm>
            <a:off x="-3850468" y="3979508"/>
            <a:ext cx="10694788" cy="1705778"/>
            <a:chOff x="862259" y="3765588"/>
            <a:chExt cx="7268444" cy="1159289"/>
          </a:xfrm>
        </p:grpSpPr>
        <p:sp>
          <p:nvSpPr>
            <p:cNvPr id="1102" name="Google Shape;1102;p10"/>
            <p:cNvSpPr/>
            <p:nvPr/>
          </p:nvSpPr>
          <p:spPr>
            <a:xfrm>
              <a:off x="1224575" y="3765588"/>
              <a:ext cx="6492810" cy="610067"/>
            </a:xfrm>
            <a:custGeom>
              <a:rect b="b" l="l" r="r" t="t"/>
              <a:pathLst>
                <a:path extrusionOk="0" h="7690" w="81843">
                  <a:moveTo>
                    <a:pt x="6915" y="90"/>
                  </a:moveTo>
                  <a:cubicBezTo>
                    <a:pt x="6436" y="135"/>
                    <a:pt x="5960" y="198"/>
                    <a:pt x="5486" y="278"/>
                  </a:cubicBezTo>
                  <a:lnTo>
                    <a:pt x="5486" y="278"/>
                  </a:lnTo>
                  <a:cubicBezTo>
                    <a:pt x="5959" y="198"/>
                    <a:pt x="6435" y="135"/>
                    <a:pt x="6915" y="90"/>
                  </a:cubicBezTo>
                  <a:close/>
                  <a:moveTo>
                    <a:pt x="5486" y="278"/>
                  </a:moveTo>
                  <a:lnTo>
                    <a:pt x="5486" y="278"/>
                  </a:lnTo>
                  <a:cubicBezTo>
                    <a:pt x="3558" y="605"/>
                    <a:pt x="1698" y="1215"/>
                    <a:pt x="1" y="2088"/>
                  </a:cubicBezTo>
                  <a:lnTo>
                    <a:pt x="10" y="2097"/>
                  </a:lnTo>
                  <a:cubicBezTo>
                    <a:pt x="1738" y="1208"/>
                    <a:pt x="3589" y="601"/>
                    <a:pt x="5486" y="278"/>
                  </a:cubicBezTo>
                  <a:close/>
                  <a:moveTo>
                    <a:pt x="8752" y="0"/>
                  </a:moveTo>
                  <a:cubicBezTo>
                    <a:pt x="8565" y="0"/>
                    <a:pt x="8378" y="9"/>
                    <a:pt x="8190" y="9"/>
                  </a:cubicBezTo>
                  <a:cubicBezTo>
                    <a:pt x="7764" y="22"/>
                    <a:pt x="7338" y="49"/>
                    <a:pt x="6915" y="90"/>
                  </a:cubicBezTo>
                  <a:lnTo>
                    <a:pt x="6915" y="90"/>
                  </a:lnTo>
                  <a:cubicBezTo>
                    <a:pt x="7522" y="32"/>
                    <a:pt x="8132" y="3"/>
                    <a:pt x="8742" y="3"/>
                  </a:cubicBezTo>
                  <a:cubicBezTo>
                    <a:pt x="11387" y="3"/>
                    <a:pt x="14034" y="544"/>
                    <a:pt x="16478" y="1633"/>
                  </a:cubicBezTo>
                  <a:cubicBezTo>
                    <a:pt x="17593" y="2123"/>
                    <a:pt x="18699" y="2739"/>
                    <a:pt x="19770" y="3328"/>
                  </a:cubicBezTo>
                  <a:cubicBezTo>
                    <a:pt x="21171" y="4104"/>
                    <a:pt x="22607" y="4898"/>
                    <a:pt x="24061" y="5433"/>
                  </a:cubicBezTo>
                  <a:cubicBezTo>
                    <a:pt x="25316" y="5902"/>
                    <a:pt x="26485" y="6136"/>
                    <a:pt x="27598" y="6136"/>
                  </a:cubicBezTo>
                  <a:cubicBezTo>
                    <a:pt x="27925" y="6136"/>
                    <a:pt x="28248" y="6116"/>
                    <a:pt x="28566" y="6075"/>
                  </a:cubicBezTo>
                  <a:cubicBezTo>
                    <a:pt x="30680" y="5817"/>
                    <a:pt x="32581" y="4657"/>
                    <a:pt x="34418" y="3533"/>
                  </a:cubicBezTo>
                  <a:cubicBezTo>
                    <a:pt x="36434" y="2302"/>
                    <a:pt x="38513" y="1026"/>
                    <a:pt x="40859" y="972"/>
                  </a:cubicBezTo>
                  <a:lnTo>
                    <a:pt x="41038" y="972"/>
                  </a:lnTo>
                  <a:cubicBezTo>
                    <a:pt x="43768" y="972"/>
                    <a:pt x="46016" y="2525"/>
                    <a:pt x="48398" y="4166"/>
                  </a:cubicBezTo>
                  <a:cubicBezTo>
                    <a:pt x="49843" y="5156"/>
                    <a:pt x="51333" y="6191"/>
                    <a:pt x="52938" y="6825"/>
                  </a:cubicBezTo>
                  <a:cubicBezTo>
                    <a:pt x="54384" y="7405"/>
                    <a:pt x="55954" y="7690"/>
                    <a:pt x="57675" y="7690"/>
                  </a:cubicBezTo>
                  <a:cubicBezTo>
                    <a:pt x="58469" y="7690"/>
                    <a:pt x="59299" y="7628"/>
                    <a:pt x="60173" y="7512"/>
                  </a:cubicBezTo>
                  <a:cubicBezTo>
                    <a:pt x="62832" y="7146"/>
                    <a:pt x="65446" y="6254"/>
                    <a:pt x="67435" y="5522"/>
                  </a:cubicBezTo>
                  <a:cubicBezTo>
                    <a:pt x="67819" y="5388"/>
                    <a:pt x="68202" y="5246"/>
                    <a:pt x="68577" y="5103"/>
                  </a:cubicBezTo>
                  <a:cubicBezTo>
                    <a:pt x="72225" y="3744"/>
                    <a:pt x="75968" y="2352"/>
                    <a:pt x="79769" y="2352"/>
                  </a:cubicBezTo>
                  <a:cubicBezTo>
                    <a:pt x="80459" y="2352"/>
                    <a:pt x="81150" y="2398"/>
                    <a:pt x="81843" y="2498"/>
                  </a:cubicBezTo>
                  <a:lnTo>
                    <a:pt x="81843" y="2480"/>
                  </a:lnTo>
                  <a:cubicBezTo>
                    <a:pt x="81152" y="2381"/>
                    <a:pt x="80463" y="2335"/>
                    <a:pt x="79776" y="2335"/>
                  </a:cubicBezTo>
                  <a:cubicBezTo>
                    <a:pt x="75970" y="2335"/>
                    <a:pt x="72219" y="3732"/>
                    <a:pt x="68577" y="5085"/>
                  </a:cubicBezTo>
                  <a:cubicBezTo>
                    <a:pt x="68202" y="5228"/>
                    <a:pt x="67810" y="5371"/>
                    <a:pt x="67426" y="5513"/>
                  </a:cubicBezTo>
                  <a:cubicBezTo>
                    <a:pt x="64361" y="6639"/>
                    <a:pt x="60971" y="7672"/>
                    <a:pt x="57676" y="7672"/>
                  </a:cubicBezTo>
                  <a:cubicBezTo>
                    <a:pt x="56060" y="7672"/>
                    <a:pt x="54468" y="7423"/>
                    <a:pt x="52947" y="6816"/>
                  </a:cubicBezTo>
                  <a:cubicBezTo>
                    <a:pt x="51342" y="6173"/>
                    <a:pt x="49852" y="5147"/>
                    <a:pt x="48407" y="4148"/>
                  </a:cubicBezTo>
                  <a:cubicBezTo>
                    <a:pt x="47238" y="3345"/>
                    <a:pt x="46034" y="2516"/>
                    <a:pt x="44793" y="1909"/>
                  </a:cubicBezTo>
                  <a:cubicBezTo>
                    <a:pt x="43473" y="1267"/>
                    <a:pt x="42242" y="955"/>
                    <a:pt x="41029" y="955"/>
                  </a:cubicBezTo>
                  <a:lnTo>
                    <a:pt x="40859" y="955"/>
                  </a:lnTo>
                  <a:cubicBezTo>
                    <a:pt x="39807" y="981"/>
                    <a:pt x="38718" y="1258"/>
                    <a:pt x="37523" y="1793"/>
                  </a:cubicBezTo>
                  <a:cubicBezTo>
                    <a:pt x="36461" y="2266"/>
                    <a:pt x="35417" y="2899"/>
                    <a:pt x="34409" y="3515"/>
                  </a:cubicBezTo>
                  <a:cubicBezTo>
                    <a:pt x="32581" y="4639"/>
                    <a:pt x="30680" y="5799"/>
                    <a:pt x="28566" y="6066"/>
                  </a:cubicBezTo>
                  <a:cubicBezTo>
                    <a:pt x="28247" y="6106"/>
                    <a:pt x="27930" y="6124"/>
                    <a:pt x="27616" y="6124"/>
                  </a:cubicBezTo>
                  <a:cubicBezTo>
                    <a:pt x="24856" y="6124"/>
                    <a:pt x="22278" y="4696"/>
                    <a:pt x="19779" y="3319"/>
                  </a:cubicBezTo>
                  <a:cubicBezTo>
                    <a:pt x="18708" y="2721"/>
                    <a:pt x="17593" y="2105"/>
                    <a:pt x="16487" y="1615"/>
                  </a:cubicBezTo>
                  <a:cubicBezTo>
                    <a:pt x="14105" y="553"/>
                    <a:pt x="11438" y="0"/>
                    <a:pt x="8752"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0"/>
            <p:cNvSpPr/>
            <p:nvPr/>
          </p:nvSpPr>
          <p:spPr>
            <a:xfrm>
              <a:off x="1200537" y="3784469"/>
              <a:ext cx="6544455" cy="621649"/>
            </a:xfrm>
            <a:custGeom>
              <a:rect b="b" l="l" r="r" t="t"/>
              <a:pathLst>
                <a:path extrusionOk="0" h="7836" w="82494">
                  <a:moveTo>
                    <a:pt x="8908" y="0"/>
                  </a:moveTo>
                  <a:cubicBezTo>
                    <a:pt x="8681" y="0"/>
                    <a:pt x="8453" y="4"/>
                    <a:pt x="8226" y="12"/>
                  </a:cubicBezTo>
                  <a:cubicBezTo>
                    <a:pt x="5335" y="119"/>
                    <a:pt x="2490" y="859"/>
                    <a:pt x="1" y="2153"/>
                  </a:cubicBezTo>
                  <a:lnTo>
                    <a:pt x="10" y="2180"/>
                  </a:lnTo>
                  <a:cubicBezTo>
                    <a:pt x="2771" y="739"/>
                    <a:pt x="5854" y="13"/>
                    <a:pt x="8940" y="13"/>
                  </a:cubicBezTo>
                  <a:cubicBezTo>
                    <a:pt x="11548" y="13"/>
                    <a:pt x="14157" y="531"/>
                    <a:pt x="16576" y="1573"/>
                  </a:cubicBezTo>
                  <a:cubicBezTo>
                    <a:pt x="17495" y="1966"/>
                    <a:pt x="18378" y="2438"/>
                    <a:pt x="19056" y="2795"/>
                  </a:cubicBezTo>
                  <a:cubicBezTo>
                    <a:pt x="19395" y="2983"/>
                    <a:pt x="19734" y="3170"/>
                    <a:pt x="20064" y="3348"/>
                  </a:cubicBezTo>
                  <a:cubicBezTo>
                    <a:pt x="21438" y="4098"/>
                    <a:pt x="22856" y="4874"/>
                    <a:pt x="24284" y="5418"/>
                  </a:cubicBezTo>
                  <a:cubicBezTo>
                    <a:pt x="25636" y="5932"/>
                    <a:pt x="26879" y="6183"/>
                    <a:pt x="28063" y="6183"/>
                  </a:cubicBezTo>
                  <a:cubicBezTo>
                    <a:pt x="28277" y="6183"/>
                    <a:pt x="28489" y="6175"/>
                    <a:pt x="28700" y="6158"/>
                  </a:cubicBezTo>
                  <a:cubicBezTo>
                    <a:pt x="31055" y="5980"/>
                    <a:pt x="33205" y="4776"/>
                    <a:pt x="35283" y="3616"/>
                  </a:cubicBezTo>
                  <a:cubicBezTo>
                    <a:pt x="35640" y="3420"/>
                    <a:pt x="36006" y="3206"/>
                    <a:pt x="36372" y="3009"/>
                  </a:cubicBezTo>
                  <a:cubicBezTo>
                    <a:pt x="38129" y="2055"/>
                    <a:pt x="39637" y="1395"/>
                    <a:pt x="41287" y="1252"/>
                  </a:cubicBezTo>
                  <a:cubicBezTo>
                    <a:pt x="41470" y="1239"/>
                    <a:pt x="41653" y="1231"/>
                    <a:pt x="41836" y="1231"/>
                  </a:cubicBezTo>
                  <a:cubicBezTo>
                    <a:pt x="41903" y="1231"/>
                    <a:pt x="41970" y="1232"/>
                    <a:pt x="42037" y="1234"/>
                  </a:cubicBezTo>
                  <a:cubicBezTo>
                    <a:pt x="44133" y="1261"/>
                    <a:pt x="45980" y="2144"/>
                    <a:pt x="47514" y="3009"/>
                  </a:cubicBezTo>
                  <a:cubicBezTo>
                    <a:pt x="48353" y="3482"/>
                    <a:pt x="49218" y="4017"/>
                    <a:pt x="50048" y="4544"/>
                  </a:cubicBezTo>
                  <a:cubicBezTo>
                    <a:pt x="50895" y="5070"/>
                    <a:pt x="51761" y="5623"/>
                    <a:pt x="52626" y="6105"/>
                  </a:cubicBezTo>
                  <a:cubicBezTo>
                    <a:pt x="52965" y="6292"/>
                    <a:pt x="53277" y="6453"/>
                    <a:pt x="53563" y="6596"/>
                  </a:cubicBezTo>
                  <a:cubicBezTo>
                    <a:pt x="54990" y="7282"/>
                    <a:pt x="56426" y="7675"/>
                    <a:pt x="57952" y="7800"/>
                  </a:cubicBezTo>
                  <a:cubicBezTo>
                    <a:pt x="58282" y="7827"/>
                    <a:pt x="58630" y="7836"/>
                    <a:pt x="58978" y="7836"/>
                  </a:cubicBezTo>
                  <a:cubicBezTo>
                    <a:pt x="60244" y="7836"/>
                    <a:pt x="61627" y="7657"/>
                    <a:pt x="63090" y="7300"/>
                  </a:cubicBezTo>
                  <a:cubicBezTo>
                    <a:pt x="64857" y="6863"/>
                    <a:pt x="66578" y="6221"/>
                    <a:pt x="68059" y="5659"/>
                  </a:cubicBezTo>
                  <a:cubicBezTo>
                    <a:pt x="68229" y="5596"/>
                    <a:pt x="68407" y="5525"/>
                    <a:pt x="68577" y="5463"/>
                  </a:cubicBezTo>
                  <a:cubicBezTo>
                    <a:pt x="72399" y="4012"/>
                    <a:pt x="76329" y="2524"/>
                    <a:pt x="80320" y="2524"/>
                  </a:cubicBezTo>
                  <a:cubicBezTo>
                    <a:pt x="81043" y="2524"/>
                    <a:pt x="81767" y="2573"/>
                    <a:pt x="82494" y="2679"/>
                  </a:cubicBezTo>
                  <a:lnTo>
                    <a:pt x="82494" y="2652"/>
                  </a:lnTo>
                  <a:cubicBezTo>
                    <a:pt x="81770" y="2546"/>
                    <a:pt x="81048" y="2498"/>
                    <a:pt x="80327" y="2498"/>
                  </a:cubicBezTo>
                  <a:cubicBezTo>
                    <a:pt x="76332" y="2498"/>
                    <a:pt x="72392" y="3994"/>
                    <a:pt x="68568" y="5445"/>
                  </a:cubicBezTo>
                  <a:cubicBezTo>
                    <a:pt x="68398" y="5507"/>
                    <a:pt x="68220" y="5570"/>
                    <a:pt x="68050" y="5632"/>
                  </a:cubicBezTo>
                  <a:cubicBezTo>
                    <a:pt x="66569" y="6203"/>
                    <a:pt x="64848" y="6845"/>
                    <a:pt x="63090" y="7274"/>
                  </a:cubicBezTo>
                  <a:cubicBezTo>
                    <a:pt x="61631" y="7635"/>
                    <a:pt x="60259" y="7818"/>
                    <a:pt x="58999" y="7818"/>
                  </a:cubicBezTo>
                  <a:cubicBezTo>
                    <a:pt x="58640" y="7818"/>
                    <a:pt x="58291" y="7803"/>
                    <a:pt x="57952" y="7773"/>
                  </a:cubicBezTo>
                  <a:cubicBezTo>
                    <a:pt x="56426" y="7648"/>
                    <a:pt x="54999" y="7256"/>
                    <a:pt x="53580" y="6569"/>
                  </a:cubicBezTo>
                  <a:cubicBezTo>
                    <a:pt x="53286" y="6435"/>
                    <a:pt x="52974" y="6265"/>
                    <a:pt x="52635" y="6078"/>
                  </a:cubicBezTo>
                  <a:cubicBezTo>
                    <a:pt x="51778" y="5596"/>
                    <a:pt x="50904" y="5052"/>
                    <a:pt x="50057" y="4526"/>
                  </a:cubicBezTo>
                  <a:cubicBezTo>
                    <a:pt x="49227" y="4000"/>
                    <a:pt x="48371" y="3464"/>
                    <a:pt x="47523" y="2991"/>
                  </a:cubicBezTo>
                  <a:cubicBezTo>
                    <a:pt x="45989" y="2126"/>
                    <a:pt x="44142" y="1234"/>
                    <a:pt x="42037" y="1207"/>
                  </a:cubicBezTo>
                  <a:cubicBezTo>
                    <a:pt x="41974" y="1205"/>
                    <a:pt x="41912" y="1204"/>
                    <a:pt x="41849" y="1204"/>
                  </a:cubicBezTo>
                  <a:cubicBezTo>
                    <a:pt x="41662" y="1204"/>
                    <a:pt x="41475" y="1214"/>
                    <a:pt x="41287" y="1234"/>
                  </a:cubicBezTo>
                  <a:cubicBezTo>
                    <a:pt x="39628" y="1368"/>
                    <a:pt x="38120" y="2037"/>
                    <a:pt x="36363" y="2991"/>
                  </a:cubicBezTo>
                  <a:cubicBezTo>
                    <a:pt x="35997" y="3188"/>
                    <a:pt x="35631" y="3393"/>
                    <a:pt x="35274" y="3598"/>
                  </a:cubicBezTo>
                  <a:cubicBezTo>
                    <a:pt x="33196" y="4758"/>
                    <a:pt x="31046" y="5953"/>
                    <a:pt x="28700" y="6141"/>
                  </a:cubicBezTo>
                  <a:cubicBezTo>
                    <a:pt x="28493" y="6156"/>
                    <a:pt x="28287" y="6164"/>
                    <a:pt x="28082" y="6164"/>
                  </a:cubicBezTo>
                  <a:cubicBezTo>
                    <a:pt x="25257" y="6164"/>
                    <a:pt x="22626" y="4728"/>
                    <a:pt x="20073" y="3330"/>
                  </a:cubicBezTo>
                  <a:cubicBezTo>
                    <a:pt x="19743" y="3143"/>
                    <a:pt x="19404" y="2956"/>
                    <a:pt x="19065" y="2777"/>
                  </a:cubicBezTo>
                  <a:cubicBezTo>
                    <a:pt x="18387" y="2412"/>
                    <a:pt x="17504" y="1948"/>
                    <a:pt x="16585" y="1555"/>
                  </a:cubicBezTo>
                  <a:cubicBezTo>
                    <a:pt x="14210" y="528"/>
                    <a:pt x="11570" y="0"/>
                    <a:pt x="8908"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0"/>
            <p:cNvSpPr/>
            <p:nvPr/>
          </p:nvSpPr>
          <p:spPr>
            <a:xfrm>
              <a:off x="1176499" y="3803033"/>
              <a:ext cx="6596101" cy="637040"/>
            </a:xfrm>
            <a:custGeom>
              <a:rect b="b" l="l" r="r" t="t"/>
              <a:pathLst>
                <a:path extrusionOk="0" h="8030" w="83145">
                  <a:moveTo>
                    <a:pt x="9125" y="0"/>
                  </a:moveTo>
                  <a:cubicBezTo>
                    <a:pt x="8837" y="0"/>
                    <a:pt x="8549" y="6"/>
                    <a:pt x="8261" y="19"/>
                  </a:cubicBezTo>
                  <a:cubicBezTo>
                    <a:pt x="5353" y="153"/>
                    <a:pt x="2498" y="911"/>
                    <a:pt x="0" y="2222"/>
                  </a:cubicBezTo>
                  <a:lnTo>
                    <a:pt x="18" y="2258"/>
                  </a:lnTo>
                  <a:cubicBezTo>
                    <a:pt x="2823" y="774"/>
                    <a:pt x="5972" y="26"/>
                    <a:pt x="9125" y="26"/>
                  </a:cubicBezTo>
                  <a:cubicBezTo>
                    <a:pt x="11697" y="26"/>
                    <a:pt x="14272" y="524"/>
                    <a:pt x="16665" y="1526"/>
                  </a:cubicBezTo>
                  <a:cubicBezTo>
                    <a:pt x="17405" y="1830"/>
                    <a:pt x="18199" y="2213"/>
                    <a:pt x="19172" y="2731"/>
                  </a:cubicBezTo>
                  <a:cubicBezTo>
                    <a:pt x="19573" y="2945"/>
                    <a:pt x="19983" y="3168"/>
                    <a:pt x="20376" y="3382"/>
                  </a:cubicBezTo>
                  <a:cubicBezTo>
                    <a:pt x="22978" y="4791"/>
                    <a:pt x="25672" y="6250"/>
                    <a:pt x="28555" y="6250"/>
                  </a:cubicBezTo>
                  <a:cubicBezTo>
                    <a:pt x="28648" y="6250"/>
                    <a:pt x="28740" y="6249"/>
                    <a:pt x="28833" y="6246"/>
                  </a:cubicBezTo>
                  <a:cubicBezTo>
                    <a:pt x="31527" y="6165"/>
                    <a:pt x="34025" y="4863"/>
                    <a:pt x="36434" y="3605"/>
                  </a:cubicBezTo>
                  <a:lnTo>
                    <a:pt x="36737" y="3444"/>
                  </a:lnTo>
                  <a:cubicBezTo>
                    <a:pt x="38459" y="2543"/>
                    <a:pt x="40020" y="1785"/>
                    <a:pt x="41715" y="1544"/>
                  </a:cubicBezTo>
                  <a:cubicBezTo>
                    <a:pt x="41965" y="1509"/>
                    <a:pt x="42215" y="1482"/>
                    <a:pt x="42464" y="1464"/>
                  </a:cubicBezTo>
                  <a:cubicBezTo>
                    <a:pt x="42603" y="1457"/>
                    <a:pt x="42740" y="1454"/>
                    <a:pt x="42876" y="1454"/>
                  </a:cubicBezTo>
                  <a:cubicBezTo>
                    <a:pt x="44885" y="1454"/>
                    <a:pt x="46668" y="2167"/>
                    <a:pt x="48013" y="2802"/>
                  </a:cubicBezTo>
                  <a:cubicBezTo>
                    <a:pt x="49691" y="3587"/>
                    <a:pt x="51403" y="4649"/>
                    <a:pt x="53054" y="5675"/>
                  </a:cubicBezTo>
                  <a:lnTo>
                    <a:pt x="53277" y="5808"/>
                  </a:lnTo>
                  <a:cubicBezTo>
                    <a:pt x="53527" y="5969"/>
                    <a:pt x="53857" y="6174"/>
                    <a:pt x="54196" y="6362"/>
                  </a:cubicBezTo>
                  <a:cubicBezTo>
                    <a:pt x="55694" y="7218"/>
                    <a:pt x="56988" y="7691"/>
                    <a:pt x="58397" y="7914"/>
                  </a:cubicBezTo>
                  <a:cubicBezTo>
                    <a:pt x="58897" y="7985"/>
                    <a:pt x="59432" y="8030"/>
                    <a:pt x="59985" y="8030"/>
                  </a:cubicBezTo>
                  <a:cubicBezTo>
                    <a:pt x="61118" y="8030"/>
                    <a:pt x="62358" y="7869"/>
                    <a:pt x="63634" y="7539"/>
                  </a:cubicBezTo>
                  <a:cubicBezTo>
                    <a:pt x="65302" y="7120"/>
                    <a:pt x="66926" y="6486"/>
                    <a:pt x="68487" y="5871"/>
                  </a:cubicBezTo>
                  <a:lnTo>
                    <a:pt x="68683" y="5791"/>
                  </a:lnTo>
                  <a:cubicBezTo>
                    <a:pt x="72256" y="4392"/>
                    <a:pt x="76568" y="2702"/>
                    <a:pt x="80889" y="2702"/>
                  </a:cubicBezTo>
                  <a:cubicBezTo>
                    <a:pt x="81639" y="2702"/>
                    <a:pt x="82389" y="2752"/>
                    <a:pt x="83136" y="2865"/>
                  </a:cubicBezTo>
                  <a:lnTo>
                    <a:pt x="83144" y="2829"/>
                  </a:lnTo>
                  <a:cubicBezTo>
                    <a:pt x="82414" y="2720"/>
                    <a:pt x="81661" y="2665"/>
                    <a:pt x="80883" y="2665"/>
                  </a:cubicBezTo>
                  <a:cubicBezTo>
                    <a:pt x="79306" y="2665"/>
                    <a:pt x="77624" y="2889"/>
                    <a:pt x="75802" y="3337"/>
                  </a:cubicBezTo>
                  <a:cubicBezTo>
                    <a:pt x="73447" y="3917"/>
                    <a:pt x="71181" y="4783"/>
                    <a:pt x="68674" y="5764"/>
                  </a:cubicBezTo>
                  <a:lnTo>
                    <a:pt x="68478" y="5844"/>
                  </a:lnTo>
                  <a:cubicBezTo>
                    <a:pt x="66908" y="6460"/>
                    <a:pt x="65293" y="7093"/>
                    <a:pt x="63625" y="7512"/>
                  </a:cubicBezTo>
                  <a:cubicBezTo>
                    <a:pt x="62353" y="7835"/>
                    <a:pt x="61125" y="7997"/>
                    <a:pt x="59997" y="7997"/>
                  </a:cubicBezTo>
                  <a:cubicBezTo>
                    <a:pt x="59440" y="7997"/>
                    <a:pt x="58908" y="7958"/>
                    <a:pt x="58406" y="7878"/>
                  </a:cubicBezTo>
                  <a:cubicBezTo>
                    <a:pt x="56997" y="7664"/>
                    <a:pt x="55703" y="7182"/>
                    <a:pt x="54205" y="6335"/>
                  </a:cubicBezTo>
                  <a:cubicBezTo>
                    <a:pt x="53874" y="6147"/>
                    <a:pt x="53544" y="5942"/>
                    <a:pt x="53295" y="5782"/>
                  </a:cubicBezTo>
                  <a:lnTo>
                    <a:pt x="53072" y="5648"/>
                  </a:lnTo>
                  <a:cubicBezTo>
                    <a:pt x="51412" y="4622"/>
                    <a:pt x="49708" y="3560"/>
                    <a:pt x="48031" y="2775"/>
                  </a:cubicBezTo>
                  <a:cubicBezTo>
                    <a:pt x="46685" y="2135"/>
                    <a:pt x="44904" y="1425"/>
                    <a:pt x="42899" y="1425"/>
                  </a:cubicBezTo>
                  <a:cubicBezTo>
                    <a:pt x="42753" y="1425"/>
                    <a:pt x="42605" y="1429"/>
                    <a:pt x="42456" y="1437"/>
                  </a:cubicBezTo>
                  <a:cubicBezTo>
                    <a:pt x="42215" y="1446"/>
                    <a:pt x="41956" y="1473"/>
                    <a:pt x="41706" y="1509"/>
                  </a:cubicBezTo>
                  <a:cubicBezTo>
                    <a:pt x="40011" y="1749"/>
                    <a:pt x="38441" y="2517"/>
                    <a:pt x="36719" y="3418"/>
                  </a:cubicBezTo>
                  <a:lnTo>
                    <a:pt x="36416" y="3569"/>
                  </a:lnTo>
                  <a:cubicBezTo>
                    <a:pt x="34007" y="4827"/>
                    <a:pt x="31518" y="6130"/>
                    <a:pt x="28833" y="6219"/>
                  </a:cubicBezTo>
                  <a:lnTo>
                    <a:pt x="28565" y="6219"/>
                  </a:lnTo>
                  <a:cubicBezTo>
                    <a:pt x="25684" y="6219"/>
                    <a:pt x="22999" y="4765"/>
                    <a:pt x="20394" y="3346"/>
                  </a:cubicBezTo>
                  <a:cubicBezTo>
                    <a:pt x="20001" y="3132"/>
                    <a:pt x="19591" y="2918"/>
                    <a:pt x="19189" y="2704"/>
                  </a:cubicBezTo>
                  <a:cubicBezTo>
                    <a:pt x="18208" y="2187"/>
                    <a:pt x="17414" y="1803"/>
                    <a:pt x="16683" y="1491"/>
                  </a:cubicBezTo>
                  <a:cubicBezTo>
                    <a:pt x="14336" y="510"/>
                    <a:pt x="11742" y="0"/>
                    <a:pt x="912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0"/>
            <p:cNvSpPr/>
            <p:nvPr/>
          </p:nvSpPr>
          <p:spPr>
            <a:xfrm>
              <a:off x="1152381" y="3822152"/>
              <a:ext cx="6647826" cy="653303"/>
            </a:xfrm>
            <a:custGeom>
              <a:rect b="b" l="l" r="r" t="t"/>
              <a:pathLst>
                <a:path extrusionOk="0" h="8235" w="83797">
                  <a:moveTo>
                    <a:pt x="9350" y="0"/>
                  </a:moveTo>
                  <a:cubicBezTo>
                    <a:pt x="8999" y="0"/>
                    <a:pt x="8648" y="9"/>
                    <a:pt x="8298" y="28"/>
                  </a:cubicBezTo>
                  <a:cubicBezTo>
                    <a:pt x="5371" y="170"/>
                    <a:pt x="2499" y="955"/>
                    <a:pt x="1" y="2293"/>
                  </a:cubicBezTo>
                  <a:lnTo>
                    <a:pt x="19" y="2329"/>
                  </a:lnTo>
                  <a:cubicBezTo>
                    <a:pt x="2884" y="804"/>
                    <a:pt x="6108" y="33"/>
                    <a:pt x="9335" y="33"/>
                  </a:cubicBezTo>
                  <a:cubicBezTo>
                    <a:pt x="11866" y="33"/>
                    <a:pt x="14399" y="507"/>
                    <a:pt x="16764" y="1464"/>
                  </a:cubicBezTo>
                  <a:cubicBezTo>
                    <a:pt x="17522" y="1776"/>
                    <a:pt x="18325" y="2151"/>
                    <a:pt x="19288" y="2659"/>
                  </a:cubicBezTo>
                  <a:cubicBezTo>
                    <a:pt x="19770" y="2900"/>
                    <a:pt x="20252" y="3159"/>
                    <a:pt x="20716" y="3417"/>
                  </a:cubicBezTo>
                  <a:cubicBezTo>
                    <a:pt x="23338" y="4827"/>
                    <a:pt x="26059" y="6290"/>
                    <a:pt x="28968" y="6335"/>
                  </a:cubicBezTo>
                  <a:cubicBezTo>
                    <a:pt x="29009" y="6335"/>
                    <a:pt x="29050" y="6335"/>
                    <a:pt x="29090" y="6335"/>
                  </a:cubicBezTo>
                  <a:cubicBezTo>
                    <a:pt x="31935" y="6335"/>
                    <a:pt x="34606" y="5121"/>
                    <a:pt x="37104" y="3872"/>
                  </a:cubicBezTo>
                  <a:cubicBezTo>
                    <a:pt x="37220" y="3810"/>
                    <a:pt x="37344" y="3748"/>
                    <a:pt x="37460" y="3685"/>
                  </a:cubicBezTo>
                  <a:cubicBezTo>
                    <a:pt x="39039" y="2891"/>
                    <a:pt x="40529" y="2142"/>
                    <a:pt x="42144" y="1821"/>
                  </a:cubicBezTo>
                  <a:cubicBezTo>
                    <a:pt x="42394" y="1767"/>
                    <a:pt x="42644" y="1731"/>
                    <a:pt x="42893" y="1696"/>
                  </a:cubicBezTo>
                  <a:cubicBezTo>
                    <a:pt x="43269" y="1652"/>
                    <a:pt x="43643" y="1630"/>
                    <a:pt x="44020" y="1630"/>
                  </a:cubicBezTo>
                  <a:cubicBezTo>
                    <a:pt x="45414" y="1630"/>
                    <a:pt x="46844" y="1935"/>
                    <a:pt x="48523" y="2588"/>
                  </a:cubicBezTo>
                  <a:cubicBezTo>
                    <a:pt x="50173" y="3221"/>
                    <a:pt x="52091" y="4265"/>
                    <a:pt x="53929" y="5514"/>
                  </a:cubicBezTo>
                  <a:cubicBezTo>
                    <a:pt x="54036" y="5594"/>
                    <a:pt x="54143" y="5666"/>
                    <a:pt x="54250" y="5737"/>
                  </a:cubicBezTo>
                  <a:cubicBezTo>
                    <a:pt x="54446" y="5871"/>
                    <a:pt x="54633" y="5996"/>
                    <a:pt x="54821" y="6121"/>
                  </a:cubicBezTo>
                  <a:cubicBezTo>
                    <a:pt x="56150" y="7013"/>
                    <a:pt x="57345" y="7673"/>
                    <a:pt x="58853" y="8012"/>
                  </a:cubicBezTo>
                  <a:cubicBezTo>
                    <a:pt x="59513" y="8172"/>
                    <a:pt x="60191" y="8235"/>
                    <a:pt x="60860" y="8235"/>
                  </a:cubicBezTo>
                  <a:cubicBezTo>
                    <a:pt x="62100" y="8235"/>
                    <a:pt x="63278" y="8012"/>
                    <a:pt x="64179" y="7780"/>
                  </a:cubicBezTo>
                  <a:cubicBezTo>
                    <a:pt x="65731" y="7387"/>
                    <a:pt x="67230" y="6772"/>
                    <a:pt x="68684" y="6183"/>
                  </a:cubicBezTo>
                  <a:cubicBezTo>
                    <a:pt x="68898" y="6094"/>
                    <a:pt x="69103" y="6005"/>
                    <a:pt x="69317" y="5924"/>
                  </a:cubicBezTo>
                  <a:cubicBezTo>
                    <a:pt x="73190" y="4354"/>
                    <a:pt x="77282" y="2866"/>
                    <a:pt x="81399" y="2866"/>
                  </a:cubicBezTo>
                  <a:cubicBezTo>
                    <a:pt x="82195" y="2866"/>
                    <a:pt x="82991" y="2921"/>
                    <a:pt x="83787" y="3043"/>
                  </a:cubicBezTo>
                  <a:lnTo>
                    <a:pt x="83796" y="3007"/>
                  </a:lnTo>
                  <a:cubicBezTo>
                    <a:pt x="82993" y="2884"/>
                    <a:pt x="82189" y="2827"/>
                    <a:pt x="81387" y="2827"/>
                  </a:cubicBezTo>
                  <a:cubicBezTo>
                    <a:pt x="77264" y="2827"/>
                    <a:pt x="73176" y="4320"/>
                    <a:pt x="69300" y="5889"/>
                  </a:cubicBezTo>
                  <a:cubicBezTo>
                    <a:pt x="69094" y="5969"/>
                    <a:pt x="68880" y="6058"/>
                    <a:pt x="68675" y="6138"/>
                  </a:cubicBezTo>
                  <a:cubicBezTo>
                    <a:pt x="67221" y="6736"/>
                    <a:pt x="65713" y="7343"/>
                    <a:pt x="64170" y="7744"/>
                  </a:cubicBezTo>
                  <a:cubicBezTo>
                    <a:pt x="63277" y="7972"/>
                    <a:pt x="62098" y="8192"/>
                    <a:pt x="60854" y="8192"/>
                  </a:cubicBezTo>
                  <a:cubicBezTo>
                    <a:pt x="60197" y="8192"/>
                    <a:pt x="59522" y="8130"/>
                    <a:pt x="58862" y="7976"/>
                  </a:cubicBezTo>
                  <a:cubicBezTo>
                    <a:pt x="57363" y="7637"/>
                    <a:pt x="56168" y="6977"/>
                    <a:pt x="54839" y="6094"/>
                  </a:cubicBezTo>
                  <a:cubicBezTo>
                    <a:pt x="54651" y="5969"/>
                    <a:pt x="54473" y="5835"/>
                    <a:pt x="54277" y="5701"/>
                  </a:cubicBezTo>
                  <a:cubicBezTo>
                    <a:pt x="54170" y="5630"/>
                    <a:pt x="54054" y="5559"/>
                    <a:pt x="53947" y="5478"/>
                  </a:cubicBezTo>
                  <a:cubicBezTo>
                    <a:pt x="52109" y="4229"/>
                    <a:pt x="50191" y="3186"/>
                    <a:pt x="48540" y="2543"/>
                  </a:cubicBezTo>
                  <a:cubicBezTo>
                    <a:pt x="46861" y="1899"/>
                    <a:pt x="45429" y="1591"/>
                    <a:pt x="44032" y="1591"/>
                  </a:cubicBezTo>
                  <a:cubicBezTo>
                    <a:pt x="43648" y="1591"/>
                    <a:pt x="43267" y="1614"/>
                    <a:pt x="42884" y="1660"/>
                  </a:cubicBezTo>
                  <a:cubicBezTo>
                    <a:pt x="42635" y="1687"/>
                    <a:pt x="42385" y="1731"/>
                    <a:pt x="42135" y="1776"/>
                  </a:cubicBezTo>
                  <a:cubicBezTo>
                    <a:pt x="40511" y="2106"/>
                    <a:pt x="39022" y="2855"/>
                    <a:pt x="37443" y="3649"/>
                  </a:cubicBezTo>
                  <a:cubicBezTo>
                    <a:pt x="37318" y="3712"/>
                    <a:pt x="37202" y="3774"/>
                    <a:pt x="37086" y="3828"/>
                  </a:cubicBezTo>
                  <a:cubicBezTo>
                    <a:pt x="34597" y="5077"/>
                    <a:pt x="31929" y="6290"/>
                    <a:pt x="29101" y="6290"/>
                  </a:cubicBezTo>
                  <a:lnTo>
                    <a:pt x="28968" y="6290"/>
                  </a:lnTo>
                  <a:cubicBezTo>
                    <a:pt x="26068" y="6245"/>
                    <a:pt x="23481" y="4854"/>
                    <a:pt x="20733" y="3373"/>
                  </a:cubicBezTo>
                  <a:cubicBezTo>
                    <a:pt x="20270" y="3123"/>
                    <a:pt x="19788" y="2864"/>
                    <a:pt x="19315" y="2624"/>
                  </a:cubicBezTo>
                  <a:cubicBezTo>
                    <a:pt x="18343" y="2115"/>
                    <a:pt x="17540" y="1740"/>
                    <a:pt x="16781" y="1428"/>
                  </a:cubicBezTo>
                  <a:cubicBezTo>
                    <a:pt x="14466" y="486"/>
                    <a:pt x="11916" y="0"/>
                    <a:pt x="935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0"/>
            <p:cNvSpPr/>
            <p:nvPr/>
          </p:nvSpPr>
          <p:spPr>
            <a:xfrm>
              <a:off x="1128343" y="3840637"/>
              <a:ext cx="6699471" cy="670201"/>
            </a:xfrm>
            <a:custGeom>
              <a:rect b="b" l="l" r="r" t="t"/>
              <a:pathLst>
                <a:path extrusionOk="0" h="8448" w="84448">
                  <a:moveTo>
                    <a:pt x="9532" y="1"/>
                  </a:moveTo>
                  <a:cubicBezTo>
                    <a:pt x="9132" y="1"/>
                    <a:pt x="8732" y="12"/>
                    <a:pt x="8333" y="35"/>
                  </a:cubicBezTo>
                  <a:cubicBezTo>
                    <a:pt x="5389" y="205"/>
                    <a:pt x="2507" y="1008"/>
                    <a:pt x="1" y="2364"/>
                  </a:cubicBezTo>
                  <a:lnTo>
                    <a:pt x="18" y="2408"/>
                  </a:lnTo>
                  <a:cubicBezTo>
                    <a:pt x="2935" y="838"/>
                    <a:pt x="6233" y="41"/>
                    <a:pt x="9535" y="41"/>
                  </a:cubicBezTo>
                  <a:cubicBezTo>
                    <a:pt x="12030" y="41"/>
                    <a:pt x="14527" y="497"/>
                    <a:pt x="16861" y="1418"/>
                  </a:cubicBezTo>
                  <a:cubicBezTo>
                    <a:pt x="17629" y="1721"/>
                    <a:pt x="18467" y="2105"/>
                    <a:pt x="19413" y="2587"/>
                  </a:cubicBezTo>
                  <a:cubicBezTo>
                    <a:pt x="19966" y="2872"/>
                    <a:pt x="20528" y="3176"/>
                    <a:pt x="21072" y="3470"/>
                  </a:cubicBezTo>
                  <a:cubicBezTo>
                    <a:pt x="23748" y="4897"/>
                    <a:pt x="26282" y="6253"/>
                    <a:pt x="29101" y="6423"/>
                  </a:cubicBezTo>
                  <a:cubicBezTo>
                    <a:pt x="29318" y="6435"/>
                    <a:pt x="29533" y="6441"/>
                    <a:pt x="29747" y="6441"/>
                  </a:cubicBezTo>
                  <a:cubicBezTo>
                    <a:pt x="32610" y="6441"/>
                    <a:pt x="35244" y="5370"/>
                    <a:pt x="37460" y="4300"/>
                  </a:cubicBezTo>
                  <a:cubicBezTo>
                    <a:pt x="37790" y="4139"/>
                    <a:pt x="38129" y="3978"/>
                    <a:pt x="38450" y="3818"/>
                  </a:cubicBezTo>
                  <a:cubicBezTo>
                    <a:pt x="39842" y="3122"/>
                    <a:pt x="41162" y="2471"/>
                    <a:pt x="42572" y="2105"/>
                  </a:cubicBezTo>
                  <a:cubicBezTo>
                    <a:pt x="42822" y="2043"/>
                    <a:pt x="43071" y="1989"/>
                    <a:pt x="43321" y="1936"/>
                  </a:cubicBezTo>
                  <a:cubicBezTo>
                    <a:pt x="43957" y="1817"/>
                    <a:pt x="44593" y="1757"/>
                    <a:pt x="45238" y="1757"/>
                  </a:cubicBezTo>
                  <a:cubicBezTo>
                    <a:pt x="46439" y="1757"/>
                    <a:pt x="47676" y="1964"/>
                    <a:pt x="49022" y="2382"/>
                  </a:cubicBezTo>
                  <a:cubicBezTo>
                    <a:pt x="50895" y="2953"/>
                    <a:pt x="52920" y="3996"/>
                    <a:pt x="54571" y="5227"/>
                  </a:cubicBezTo>
                  <a:cubicBezTo>
                    <a:pt x="54812" y="5406"/>
                    <a:pt x="55035" y="5584"/>
                    <a:pt x="55258" y="5754"/>
                  </a:cubicBezTo>
                  <a:lnTo>
                    <a:pt x="55445" y="5896"/>
                  </a:lnTo>
                  <a:cubicBezTo>
                    <a:pt x="56774" y="6922"/>
                    <a:pt x="57836" y="7681"/>
                    <a:pt x="59299" y="8127"/>
                  </a:cubicBezTo>
                  <a:cubicBezTo>
                    <a:pt x="59995" y="8341"/>
                    <a:pt x="60789" y="8448"/>
                    <a:pt x="61636" y="8448"/>
                  </a:cubicBezTo>
                  <a:cubicBezTo>
                    <a:pt x="62609" y="8448"/>
                    <a:pt x="63652" y="8314"/>
                    <a:pt x="64714" y="8029"/>
                  </a:cubicBezTo>
                  <a:cubicBezTo>
                    <a:pt x="66213" y="7636"/>
                    <a:pt x="67649" y="7029"/>
                    <a:pt x="69041" y="6441"/>
                  </a:cubicBezTo>
                  <a:cubicBezTo>
                    <a:pt x="69344" y="6316"/>
                    <a:pt x="69638" y="6182"/>
                    <a:pt x="69942" y="6057"/>
                  </a:cubicBezTo>
                  <a:cubicBezTo>
                    <a:pt x="73781" y="4463"/>
                    <a:pt x="77855" y="3042"/>
                    <a:pt x="81943" y="3042"/>
                  </a:cubicBezTo>
                  <a:cubicBezTo>
                    <a:pt x="82775" y="3042"/>
                    <a:pt x="83607" y="3101"/>
                    <a:pt x="84438" y="3229"/>
                  </a:cubicBezTo>
                  <a:lnTo>
                    <a:pt x="84447" y="3184"/>
                  </a:lnTo>
                  <a:cubicBezTo>
                    <a:pt x="83606" y="3054"/>
                    <a:pt x="82764" y="2994"/>
                    <a:pt x="81923" y="2994"/>
                  </a:cubicBezTo>
                  <a:cubicBezTo>
                    <a:pt x="77832" y="2994"/>
                    <a:pt x="73764" y="4414"/>
                    <a:pt x="69924" y="6012"/>
                  </a:cubicBezTo>
                  <a:cubicBezTo>
                    <a:pt x="69620" y="6137"/>
                    <a:pt x="69326" y="6271"/>
                    <a:pt x="69023" y="6396"/>
                  </a:cubicBezTo>
                  <a:cubicBezTo>
                    <a:pt x="67631" y="6985"/>
                    <a:pt x="66195" y="7591"/>
                    <a:pt x="64705" y="7984"/>
                  </a:cubicBezTo>
                  <a:cubicBezTo>
                    <a:pt x="63647" y="8260"/>
                    <a:pt x="62606" y="8399"/>
                    <a:pt x="61638" y="8399"/>
                  </a:cubicBezTo>
                  <a:cubicBezTo>
                    <a:pt x="60794" y="8399"/>
                    <a:pt x="60006" y="8294"/>
                    <a:pt x="59308" y="8082"/>
                  </a:cubicBezTo>
                  <a:cubicBezTo>
                    <a:pt x="57863" y="7636"/>
                    <a:pt x="56801" y="6878"/>
                    <a:pt x="55472" y="5852"/>
                  </a:cubicBezTo>
                  <a:lnTo>
                    <a:pt x="55293" y="5709"/>
                  </a:lnTo>
                  <a:cubicBezTo>
                    <a:pt x="55070" y="5540"/>
                    <a:pt x="54838" y="5361"/>
                    <a:pt x="54606" y="5192"/>
                  </a:cubicBezTo>
                  <a:cubicBezTo>
                    <a:pt x="52947" y="3952"/>
                    <a:pt x="50913" y="2908"/>
                    <a:pt x="49040" y="2328"/>
                  </a:cubicBezTo>
                  <a:cubicBezTo>
                    <a:pt x="47696" y="1913"/>
                    <a:pt x="46460" y="1706"/>
                    <a:pt x="45257" y="1706"/>
                  </a:cubicBezTo>
                  <a:cubicBezTo>
                    <a:pt x="44600" y="1706"/>
                    <a:pt x="43953" y="1768"/>
                    <a:pt x="43303" y="1891"/>
                  </a:cubicBezTo>
                  <a:cubicBezTo>
                    <a:pt x="43063" y="1936"/>
                    <a:pt x="42804" y="1989"/>
                    <a:pt x="42554" y="2060"/>
                  </a:cubicBezTo>
                  <a:cubicBezTo>
                    <a:pt x="41145" y="2426"/>
                    <a:pt x="39824" y="3077"/>
                    <a:pt x="38433" y="3773"/>
                  </a:cubicBezTo>
                  <a:cubicBezTo>
                    <a:pt x="38102" y="3934"/>
                    <a:pt x="37772" y="4094"/>
                    <a:pt x="37442" y="4255"/>
                  </a:cubicBezTo>
                  <a:cubicBezTo>
                    <a:pt x="35227" y="5325"/>
                    <a:pt x="32603" y="6388"/>
                    <a:pt x="29749" y="6388"/>
                  </a:cubicBezTo>
                  <a:cubicBezTo>
                    <a:pt x="29535" y="6388"/>
                    <a:pt x="29318" y="6382"/>
                    <a:pt x="29101" y="6369"/>
                  </a:cubicBezTo>
                  <a:cubicBezTo>
                    <a:pt x="26291" y="6209"/>
                    <a:pt x="23766" y="4853"/>
                    <a:pt x="21099" y="3425"/>
                  </a:cubicBezTo>
                  <a:cubicBezTo>
                    <a:pt x="20555" y="3131"/>
                    <a:pt x="19993" y="2828"/>
                    <a:pt x="19440" y="2542"/>
                  </a:cubicBezTo>
                  <a:cubicBezTo>
                    <a:pt x="18485" y="2060"/>
                    <a:pt x="17655" y="1677"/>
                    <a:pt x="16879" y="1374"/>
                  </a:cubicBezTo>
                  <a:cubicBezTo>
                    <a:pt x="14583" y="464"/>
                    <a:pt x="12066" y="1"/>
                    <a:pt x="9532"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0"/>
            <p:cNvSpPr/>
            <p:nvPr/>
          </p:nvSpPr>
          <p:spPr>
            <a:xfrm>
              <a:off x="1103591" y="3858408"/>
              <a:ext cx="6751830" cy="689241"/>
            </a:xfrm>
            <a:custGeom>
              <a:rect b="b" l="l" r="r" t="t"/>
              <a:pathLst>
                <a:path extrusionOk="0" h="8688" w="85108">
                  <a:moveTo>
                    <a:pt x="9730" y="1"/>
                  </a:moveTo>
                  <a:cubicBezTo>
                    <a:pt x="6350" y="1"/>
                    <a:pt x="2976" y="824"/>
                    <a:pt x="0" y="2443"/>
                  </a:cubicBezTo>
                  <a:lnTo>
                    <a:pt x="36" y="2497"/>
                  </a:lnTo>
                  <a:cubicBezTo>
                    <a:pt x="2997" y="882"/>
                    <a:pt x="6364" y="61"/>
                    <a:pt x="9737" y="61"/>
                  </a:cubicBezTo>
                  <a:cubicBezTo>
                    <a:pt x="12196" y="61"/>
                    <a:pt x="14658" y="497"/>
                    <a:pt x="16968" y="1381"/>
                  </a:cubicBezTo>
                  <a:cubicBezTo>
                    <a:pt x="17753" y="1685"/>
                    <a:pt x="18601" y="2059"/>
                    <a:pt x="19538" y="2532"/>
                  </a:cubicBezTo>
                  <a:cubicBezTo>
                    <a:pt x="20189" y="2862"/>
                    <a:pt x="20840" y="3210"/>
                    <a:pt x="21464" y="3540"/>
                  </a:cubicBezTo>
                  <a:cubicBezTo>
                    <a:pt x="24060" y="4932"/>
                    <a:pt x="26523" y="6243"/>
                    <a:pt x="29244" y="6520"/>
                  </a:cubicBezTo>
                  <a:cubicBezTo>
                    <a:pt x="29656" y="6562"/>
                    <a:pt x="30074" y="6583"/>
                    <a:pt x="30496" y="6583"/>
                  </a:cubicBezTo>
                  <a:cubicBezTo>
                    <a:pt x="32759" y="6583"/>
                    <a:pt x="35174" y="5977"/>
                    <a:pt x="37835" y="4745"/>
                  </a:cubicBezTo>
                  <a:cubicBezTo>
                    <a:pt x="38379" y="4495"/>
                    <a:pt x="38914" y="4227"/>
                    <a:pt x="39431" y="3969"/>
                  </a:cubicBezTo>
                  <a:cubicBezTo>
                    <a:pt x="40654" y="3362"/>
                    <a:pt x="41796" y="2782"/>
                    <a:pt x="43009" y="2398"/>
                  </a:cubicBezTo>
                  <a:cubicBezTo>
                    <a:pt x="43259" y="2318"/>
                    <a:pt x="43508" y="2247"/>
                    <a:pt x="43758" y="2184"/>
                  </a:cubicBezTo>
                  <a:cubicBezTo>
                    <a:pt x="44713" y="1942"/>
                    <a:pt x="45651" y="1822"/>
                    <a:pt x="46608" y="1822"/>
                  </a:cubicBezTo>
                  <a:cubicBezTo>
                    <a:pt x="47556" y="1822"/>
                    <a:pt x="48522" y="1940"/>
                    <a:pt x="49539" y="2175"/>
                  </a:cubicBezTo>
                  <a:cubicBezTo>
                    <a:pt x="51546" y="2648"/>
                    <a:pt x="53669" y="3683"/>
                    <a:pt x="55231" y="4950"/>
                  </a:cubicBezTo>
                  <a:cubicBezTo>
                    <a:pt x="55534" y="5191"/>
                    <a:pt x="55810" y="5441"/>
                    <a:pt x="56078" y="5672"/>
                  </a:cubicBezTo>
                  <a:cubicBezTo>
                    <a:pt x="56185" y="5762"/>
                    <a:pt x="56283" y="5860"/>
                    <a:pt x="56390" y="5949"/>
                  </a:cubicBezTo>
                  <a:cubicBezTo>
                    <a:pt x="57470" y="6904"/>
                    <a:pt x="58398" y="7733"/>
                    <a:pt x="59754" y="8251"/>
                  </a:cubicBezTo>
                  <a:cubicBezTo>
                    <a:pt x="60512" y="8536"/>
                    <a:pt x="61404" y="8688"/>
                    <a:pt x="62367" y="8688"/>
                  </a:cubicBezTo>
                  <a:cubicBezTo>
                    <a:pt x="63286" y="8688"/>
                    <a:pt x="64277" y="8554"/>
                    <a:pt x="65267" y="8286"/>
                  </a:cubicBezTo>
                  <a:cubicBezTo>
                    <a:pt x="66730" y="7903"/>
                    <a:pt x="68130" y="7278"/>
                    <a:pt x="69478" y="6689"/>
                  </a:cubicBezTo>
                  <a:cubicBezTo>
                    <a:pt x="69843" y="6529"/>
                    <a:pt x="70209" y="6359"/>
                    <a:pt x="70575" y="6208"/>
                  </a:cubicBezTo>
                  <a:cubicBezTo>
                    <a:pt x="73943" y="4773"/>
                    <a:pt x="78185" y="3226"/>
                    <a:pt x="82506" y="3226"/>
                  </a:cubicBezTo>
                  <a:cubicBezTo>
                    <a:pt x="83369" y="3226"/>
                    <a:pt x="84235" y="3288"/>
                    <a:pt x="85098" y="3424"/>
                  </a:cubicBezTo>
                  <a:lnTo>
                    <a:pt x="85107" y="3371"/>
                  </a:lnTo>
                  <a:cubicBezTo>
                    <a:pt x="84239" y="3234"/>
                    <a:pt x="83367" y="3172"/>
                    <a:pt x="82499" y="3172"/>
                  </a:cubicBezTo>
                  <a:cubicBezTo>
                    <a:pt x="78169" y="3172"/>
                    <a:pt x="73923" y="4713"/>
                    <a:pt x="70557" y="6154"/>
                  </a:cubicBezTo>
                  <a:cubicBezTo>
                    <a:pt x="70191" y="6306"/>
                    <a:pt x="69817" y="6475"/>
                    <a:pt x="69460" y="6627"/>
                  </a:cubicBezTo>
                  <a:cubicBezTo>
                    <a:pt x="68104" y="7225"/>
                    <a:pt x="66703" y="7840"/>
                    <a:pt x="65249" y="8233"/>
                  </a:cubicBezTo>
                  <a:cubicBezTo>
                    <a:pt x="64261" y="8495"/>
                    <a:pt x="63280" y="8627"/>
                    <a:pt x="62363" y="8627"/>
                  </a:cubicBezTo>
                  <a:cubicBezTo>
                    <a:pt x="61408" y="8627"/>
                    <a:pt x="60522" y="8484"/>
                    <a:pt x="59771" y="8197"/>
                  </a:cubicBezTo>
                  <a:cubicBezTo>
                    <a:pt x="58433" y="7680"/>
                    <a:pt x="57505" y="6859"/>
                    <a:pt x="56426" y="5904"/>
                  </a:cubicBezTo>
                  <a:cubicBezTo>
                    <a:pt x="56328" y="5815"/>
                    <a:pt x="56221" y="5717"/>
                    <a:pt x="56114" y="5628"/>
                  </a:cubicBezTo>
                  <a:cubicBezTo>
                    <a:pt x="55855" y="5396"/>
                    <a:pt x="55570" y="5146"/>
                    <a:pt x="55266" y="4905"/>
                  </a:cubicBezTo>
                  <a:cubicBezTo>
                    <a:pt x="53705" y="3630"/>
                    <a:pt x="51564" y="2595"/>
                    <a:pt x="49548" y="2122"/>
                  </a:cubicBezTo>
                  <a:cubicBezTo>
                    <a:pt x="48531" y="1882"/>
                    <a:pt x="47563" y="1762"/>
                    <a:pt x="46610" y="1762"/>
                  </a:cubicBezTo>
                  <a:cubicBezTo>
                    <a:pt x="45649" y="1762"/>
                    <a:pt x="44704" y="1884"/>
                    <a:pt x="43740" y="2131"/>
                  </a:cubicBezTo>
                  <a:cubicBezTo>
                    <a:pt x="43491" y="2193"/>
                    <a:pt x="43241" y="2265"/>
                    <a:pt x="42991" y="2345"/>
                  </a:cubicBezTo>
                  <a:cubicBezTo>
                    <a:pt x="41778" y="2729"/>
                    <a:pt x="40627" y="3308"/>
                    <a:pt x="39405" y="3915"/>
                  </a:cubicBezTo>
                  <a:cubicBezTo>
                    <a:pt x="38887" y="4174"/>
                    <a:pt x="38352" y="4441"/>
                    <a:pt x="37808" y="4691"/>
                  </a:cubicBezTo>
                  <a:cubicBezTo>
                    <a:pt x="35155" y="5916"/>
                    <a:pt x="32755" y="6521"/>
                    <a:pt x="30496" y="6521"/>
                  </a:cubicBezTo>
                  <a:cubicBezTo>
                    <a:pt x="30074" y="6521"/>
                    <a:pt x="29657" y="6500"/>
                    <a:pt x="29244" y="6458"/>
                  </a:cubicBezTo>
                  <a:cubicBezTo>
                    <a:pt x="26541" y="6181"/>
                    <a:pt x="24087" y="4879"/>
                    <a:pt x="21491" y="3487"/>
                  </a:cubicBezTo>
                  <a:cubicBezTo>
                    <a:pt x="20867" y="3157"/>
                    <a:pt x="20216" y="2809"/>
                    <a:pt x="19564" y="2479"/>
                  </a:cubicBezTo>
                  <a:cubicBezTo>
                    <a:pt x="18628" y="2006"/>
                    <a:pt x="17780" y="1631"/>
                    <a:pt x="16986" y="1328"/>
                  </a:cubicBezTo>
                  <a:cubicBezTo>
                    <a:pt x="14667" y="440"/>
                    <a:pt x="12197" y="1"/>
                    <a:pt x="9730"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0"/>
            <p:cNvSpPr/>
            <p:nvPr/>
          </p:nvSpPr>
          <p:spPr>
            <a:xfrm>
              <a:off x="1079553" y="3876813"/>
              <a:ext cx="6803476" cy="707646"/>
            </a:xfrm>
            <a:custGeom>
              <a:rect b="b" l="l" r="r" t="t"/>
              <a:pathLst>
                <a:path extrusionOk="0" h="8920" w="85759">
                  <a:moveTo>
                    <a:pt x="9935" y="0"/>
                  </a:moveTo>
                  <a:cubicBezTo>
                    <a:pt x="6479" y="0"/>
                    <a:pt x="3029" y="848"/>
                    <a:pt x="0" y="2514"/>
                  </a:cubicBezTo>
                  <a:lnTo>
                    <a:pt x="36" y="2577"/>
                  </a:lnTo>
                  <a:cubicBezTo>
                    <a:pt x="3050" y="915"/>
                    <a:pt x="6493" y="69"/>
                    <a:pt x="9941" y="69"/>
                  </a:cubicBezTo>
                  <a:cubicBezTo>
                    <a:pt x="12359" y="69"/>
                    <a:pt x="14780" y="486"/>
                    <a:pt x="17057" y="1328"/>
                  </a:cubicBezTo>
                  <a:cubicBezTo>
                    <a:pt x="17878" y="1631"/>
                    <a:pt x="18725" y="2006"/>
                    <a:pt x="19662" y="2470"/>
                  </a:cubicBezTo>
                  <a:cubicBezTo>
                    <a:pt x="20403" y="2844"/>
                    <a:pt x="21152" y="3237"/>
                    <a:pt x="21874" y="3621"/>
                  </a:cubicBezTo>
                  <a:cubicBezTo>
                    <a:pt x="24390" y="4959"/>
                    <a:pt x="26754" y="6226"/>
                    <a:pt x="29368" y="6609"/>
                  </a:cubicBezTo>
                  <a:cubicBezTo>
                    <a:pt x="30018" y="6704"/>
                    <a:pt x="30676" y="6751"/>
                    <a:pt x="31340" y="6751"/>
                  </a:cubicBezTo>
                  <a:cubicBezTo>
                    <a:pt x="33557" y="6751"/>
                    <a:pt x="35850" y="6225"/>
                    <a:pt x="38191" y="5182"/>
                  </a:cubicBezTo>
                  <a:cubicBezTo>
                    <a:pt x="38949" y="4843"/>
                    <a:pt x="39681" y="4468"/>
                    <a:pt x="40395" y="4102"/>
                  </a:cubicBezTo>
                  <a:cubicBezTo>
                    <a:pt x="41429" y="3576"/>
                    <a:pt x="42411" y="3076"/>
                    <a:pt x="43437" y="2693"/>
                  </a:cubicBezTo>
                  <a:cubicBezTo>
                    <a:pt x="43686" y="2595"/>
                    <a:pt x="43936" y="2505"/>
                    <a:pt x="44186" y="2425"/>
                  </a:cubicBezTo>
                  <a:cubicBezTo>
                    <a:pt x="45488" y="2005"/>
                    <a:pt x="46736" y="1799"/>
                    <a:pt x="48006" y="1799"/>
                  </a:cubicBezTo>
                  <a:cubicBezTo>
                    <a:pt x="48677" y="1799"/>
                    <a:pt x="49353" y="1856"/>
                    <a:pt x="50047" y="1970"/>
                  </a:cubicBezTo>
                  <a:cubicBezTo>
                    <a:pt x="52179" y="2327"/>
                    <a:pt x="54365" y="3326"/>
                    <a:pt x="55882" y="4664"/>
                  </a:cubicBezTo>
                  <a:cubicBezTo>
                    <a:pt x="56194" y="4932"/>
                    <a:pt x="56470" y="5209"/>
                    <a:pt x="56702" y="5440"/>
                  </a:cubicBezTo>
                  <a:cubicBezTo>
                    <a:pt x="56899" y="5637"/>
                    <a:pt x="57095" y="5842"/>
                    <a:pt x="57282" y="6029"/>
                  </a:cubicBezTo>
                  <a:cubicBezTo>
                    <a:pt x="58156" y="6948"/>
                    <a:pt x="58986" y="7805"/>
                    <a:pt x="60199" y="8367"/>
                  </a:cubicBezTo>
                  <a:cubicBezTo>
                    <a:pt x="61002" y="8732"/>
                    <a:pt x="61984" y="8920"/>
                    <a:pt x="63045" y="8920"/>
                  </a:cubicBezTo>
                  <a:cubicBezTo>
                    <a:pt x="63919" y="8920"/>
                    <a:pt x="64865" y="8795"/>
                    <a:pt x="65811" y="8536"/>
                  </a:cubicBezTo>
                  <a:cubicBezTo>
                    <a:pt x="67256" y="8144"/>
                    <a:pt x="68630" y="7519"/>
                    <a:pt x="69959" y="6904"/>
                  </a:cubicBezTo>
                  <a:cubicBezTo>
                    <a:pt x="70369" y="6716"/>
                    <a:pt x="70789" y="6529"/>
                    <a:pt x="71208" y="6341"/>
                  </a:cubicBezTo>
                  <a:cubicBezTo>
                    <a:pt x="74231" y="5019"/>
                    <a:pt x="78517" y="3400"/>
                    <a:pt x="83013" y="3400"/>
                  </a:cubicBezTo>
                  <a:cubicBezTo>
                    <a:pt x="83916" y="3400"/>
                    <a:pt x="84828" y="3465"/>
                    <a:pt x="85740" y="3612"/>
                  </a:cubicBezTo>
                  <a:lnTo>
                    <a:pt x="85758" y="3549"/>
                  </a:lnTo>
                  <a:cubicBezTo>
                    <a:pt x="84839" y="3401"/>
                    <a:pt x="83919" y="3334"/>
                    <a:pt x="83008" y="3334"/>
                  </a:cubicBezTo>
                  <a:cubicBezTo>
                    <a:pt x="78500" y="3334"/>
                    <a:pt x="74202" y="4958"/>
                    <a:pt x="71181" y="6279"/>
                  </a:cubicBezTo>
                  <a:cubicBezTo>
                    <a:pt x="70762" y="6466"/>
                    <a:pt x="70343" y="6654"/>
                    <a:pt x="69932" y="6841"/>
                  </a:cubicBezTo>
                  <a:cubicBezTo>
                    <a:pt x="68603" y="7448"/>
                    <a:pt x="67229" y="8081"/>
                    <a:pt x="65793" y="8474"/>
                  </a:cubicBezTo>
                  <a:cubicBezTo>
                    <a:pt x="64851" y="8728"/>
                    <a:pt x="63921" y="8855"/>
                    <a:pt x="63049" y="8855"/>
                  </a:cubicBezTo>
                  <a:cubicBezTo>
                    <a:pt x="61995" y="8855"/>
                    <a:pt x="61026" y="8670"/>
                    <a:pt x="60226" y="8304"/>
                  </a:cubicBezTo>
                  <a:cubicBezTo>
                    <a:pt x="59022" y="7751"/>
                    <a:pt x="58201" y="6895"/>
                    <a:pt x="57327" y="5985"/>
                  </a:cubicBezTo>
                  <a:cubicBezTo>
                    <a:pt x="57139" y="5797"/>
                    <a:pt x="56952" y="5592"/>
                    <a:pt x="56756" y="5396"/>
                  </a:cubicBezTo>
                  <a:cubicBezTo>
                    <a:pt x="56524" y="5164"/>
                    <a:pt x="56238" y="4887"/>
                    <a:pt x="55926" y="4611"/>
                  </a:cubicBezTo>
                  <a:cubicBezTo>
                    <a:pt x="54401" y="3273"/>
                    <a:pt x="52197" y="2256"/>
                    <a:pt x="50056" y="1908"/>
                  </a:cubicBezTo>
                  <a:cubicBezTo>
                    <a:pt x="49360" y="1791"/>
                    <a:pt x="48680" y="1732"/>
                    <a:pt x="48006" y="1732"/>
                  </a:cubicBezTo>
                  <a:cubicBezTo>
                    <a:pt x="46730" y="1732"/>
                    <a:pt x="45473" y="1942"/>
                    <a:pt x="44159" y="2363"/>
                  </a:cubicBezTo>
                  <a:cubicBezTo>
                    <a:pt x="43918" y="2443"/>
                    <a:pt x="43669" y="2532"/>
                    <a:pt x="43410" y="2621"/>
                  </a:cubicBezTo>
                  <a:cubicBezTo>
                    <a:pt x="42384" y="3014"/>
                    <a:pt x="41403" y="3514"/>
                    <a:pt x="40359" y="4049"/>
                  </a:cubicBezTo>
                  <a:cubicBezTo>
                    <a:pt x="39654" y="4406"/>
                    <a:pt x="38914" y="4780"/>
                    <a:pt x="38164" y="5119"/>
                  </a:cubicBezTo>
                  <a:cubicBezTo>
                    <a:pt x="35838" y="6155"/>
                    <a:pt x="33549" y="6680"/>
                    <a:pt x="31345" y="6680"/>
                  </a:cubicBezTo>
                  <a:cubicBezTo>
                    <a:pt x="30684" y="6680"/>
                    <a:pt x="30030" y="6632"/>
                    <a:pt x="29386" y="6538"/>
                  </a:cubicBezTo>
                  <a:cubicBezTo>
                    <a:pt x="26781" y="6163"/>
                    <a:pt x="24417" y="4896"/>
                    <a:pt x="21910" y="3567"/>
                  </a:cubicBezTo>
                  <a:cubicBezTo>
                    <a:pt x="21188" y="3175"/>
                    <a:pt x="20438" y="2782"/>
                    <a:pt x="19689" y="2407"/>
                  </a:cubicBezTo>
                  <a:cubicBezTo>
                    <a:pt x="18752" y="1943"/>
                    <a:pt x="17905" y="1569"/>
                    <a:pt x="17084" y="1265"/>
                  </a:cubicBezTo>
                  <a:cubicBezTo>
                    <a:pt x="14794" y="419"/>
                    <a:pt x="12363" y="0"/>
                    <a:pt x="993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0"/>
            <p:cNvSpPr/>
            <p:nvPr/>
          </p:nvSpPr>
          <p:spPr>
            <a:xfrm>
              <a:off x="1055436" y="3894980"/>
              <a:ext cx="6854487" cy="727003"/>
            </a:xfrm>
            <a:custGeom>
              <a:rect b="b" l="l" r="r" t="t"/>
              <a:pathLst>
                <a:path extrusionOk="0" h="9164" w="86402">
                  <a:moveTo>
                    <a:pt x="10147" y="1"/>
                  </a:moveTo>
                  <a:cubicBezTo>
                    <a:pt x="6613" y="1"/>
                    <a:pt x="3083" y="878"/>
                    <a:pt x="1" y="2598"/>
                  </a:cubicBezTo>
                  <a:lnTo>
                    <a:pt x="36" y="2660"/>
                  </a:lnTo>
                  <a:cubicBezTo>
                    <a:pt x="3108" y="951"/>
                    <a:pt x="6624" y="78"/>
                    <a:pt x="10146" y="78"/>
                  </a:cubicBezTo>
                  <a:cubicBezTo>
                    <a:pt x="12525" y="78"/>
                    <a:pt x="14907" y="477"/>
                    <a:pt x="17156" y="1286"/>
                  </a:cubicBezTo>
                  <a:cubicBezTo>
                    <a:pt x="17995" y="1590"/>
                    <a:pt x="18851" y="1955"/>
                    <a:pt x="19779" y="2410"/>
                  </a:cubicBezTo>
                  <a:cubicBezTo>
                    <a:pt x="20635" y="2830"/>
                    <a:pt x="21492" y="3285"/>
                    <a:pt x="22312" y="3722"/>
                  </a:cubicBezTo>
                  <a:cubicBezTo>
                    <a:pt x="24721" y="5015"/>
                    <a:pt x="27005" y="6228"/>
                    <a:pt x="29503" y="6701"/>
                  </a:cubicBezTo>
                  <a:cubicBezTo>
                    <a:pt x="30422" y="6873"/>
                    <a:pt x="31344" y="6959"/>
                    <a:pt x="32266" y="6959"/>
                  </a:cubicBezTo>
                  <a:cubicBezTo>
                    <a:pt x="34369" y="6959"/>
                    <a:pt x="36474" y="6512"/>
                    <a:pt x="38558" y="5613"/>
                  </a:cubicBezTo>
                  <a:cubicBezTo>
                    <a:pt x="39512" y="5203"/>
                    <a:pt x="40440" y="4712"/>
                    <a:pt x="41332" y="4239"/>
                  </a:cubicBezTo>
                  <a:cubicBezTo>
                    <a:pt x="42197" y="3784"/>
                    <a:pt x="43018" y="3347"/>
                    <a:pt x="43866" y="2981"/>
                  </a:cubicBezTo>
                  <a:cubicBezTo>
                    <a:pt x="44115" y="2865"/>
                    <a:pt x="44365" y="2767"/>
                    <a:pt x="44615" y="2669"/>
                  </a:cubicBezTo>
                  <a:cubicBezTo>
                    <a:pt x="46281" y="2021"/>
                    <a:pt x="47817" y="1708"/>
                    <a:pt x="49367" y="1708"/>
                  </a:cubicBezTo>
                  <a:cubicBezTo>
                    <a:pt x="49759" y="1708"/>
                    <a:pt x="50151" y="1728"/>
                    <a:pt x="50547" y="1768"/>
                  </a:cubicBezTo>
                  <a:cubicBezTo>
                    <a:pt x="52769" y="1991"/>
                    <a:pt x="55061" y="2990"/>
                    <a:pt x="56533" y="4382"/>
                  </a:cubicBezTo>
                  <a:cubicBezTo>
                    <a:pt x="56783" y="4614"/>
                    <a:pt x="57033" y="4881"/>
                    <a:pt x="57327" y="5211"/>
                  </a:cubicBezTo>
                  <a:cubicBezTo>
                    <a:pt x="57577" y="5497"/>
                    <a:pt x="57809" y="5782"/>
                    <a:pt x="58041" y="6059"/>
                  </a:cubicBezTo>
                  <a:cubicBezTo>
                    <a:pt x="58799" y="6996"/>
                    <a:pt x="59522" y="7879"/>
                    <a:pt x="60646" y="8485"/>
                  </a:cubicBezTo>
                  <a:cubicBezTo>
                    <a:pt x="61476" y="8932"/>
                    <a:pt x="62537" y="9163"/>
                    <a:pt x="63697" y="9163"/>
                  </a:cubicBezTo>
                  <a:cubicBezTo>
                    <a:pt x="64553" y="9163"/>
                    <a:pt x="65454" y="9039"/>
                    <a:pt x="66347" y="8789"/>
                  </a:cubicBezTo>
                  <a:cubicBezTo>
                    <a:pt x="67792" y="8396"/>
                    <a:pt x="69157" y="7745"/>
                    <a:pt x="70477" y="7121"/>
                  </a:cubicBezTo>
                  <a:cubicBezTo>
                    <a:pt x="70923" y="6906"/>
                    <a:pt x="71378" y="6692"/>
                    <a:pt x="71833" y="6487"/>
                  </a:cubicBezTo>
                  <a:cubicBezTo>
                    <a:pt x="76173" y="4536"/>
                    <a:pt x="80024" y="3576"/>
                    <a:pt x="83525" y="3576"/>
                  </a:cubicBezTo>
                  <a:cubicBezTo>
                    <a:pt x="84508" y="3576"/>
                    <a:pt x="85462" y="3651"/>
                    <a:pt x="86392" y="3802"/>
                  </a:cubicBezTo>
                  <a:lnTo>
                    <a:pt x="86401" y="3731"/>
                  </a:lnTo>
                  <a:cubicBezTo>
                    <a:pt x="85462" y="3577"/>
                    <a:pt x="84498" y="3500"/>
                    <a:pt x="83506" y="3500"/>
                  </a:cubicBezTo>
                  <a:cubicBezTo>
                    <a:pt x="80001" y="3500"/>
                    <a:pt x="76143" y="4462"/>
                    <a:pt x="71797" y="6416"/>
                  </a:cubicBezTo>
                  <a:cubicBezTo>
                    <a:pt x="71342" y="6621"/>
                    <a:pt x="70887" y="6835"/>
                    <a:pt x="70441" y="7049"/>
                  </a:cubicBezTo>
                  <a:cubicBezTo>
                    <a:pt x="69121" y="7674"/>
                    <a:pt x="67765" y="8316"/>
                    <a:pt x="66329" y="8717"/>
                  </a:cubicBezTo>
                  <a:cubicBezTo>
                    <a:pt x="65439" y="8962"/>
                    <a:pt x="64549" y="9083"/>
                    <a:pt x="63709" y="9083"/>
                  </a:cubicBezTo>
                  <a:cubicBezTo>
                    <a:pt x="62560" y="9083"/>
                    <a:pt x="61506" y="8857"/>
                    <a:pt x="60682" y="8414"/>
                  </a:cubicBezTo>
                  <a:cubicBezTo>
                    <a:pt x="59576" y="7816"/>
                    <a:pt x="58853" y="6942"/>
                    <a:pt x="58095" y="6014"/>
                  </a:cubicBezTo>
                  <a:cubicBezTo>
                    <a:pt x="57872" y="5738"/>
                    <a:pt x="57640" y="5452"/>
                    <a:pt x="57390" y="5158"/>
                  </a:cubicBezTo>
                  <a:cubicBezTo>
                    <a:pt x="57095" y="4828"/>
                    <a:pt x="56837" y="4560"/>
                    <a:pt x="56587" y="4319"/>
                  </a:cubicBezTo>
                  <a:cubicBezTo>
                    <a:pt x="55097" y="2919"/>
                    <a:pt x="52787" y="1911"/>
                    <a:pt x="50556" y="1688"/>
                  </a:cubicBezTo>
                  <a:cubicBezTo>
                    <a:pt x="50164" y="1649"/>
                    <a:pt x="49775" y="1629"/>
                    <a:pt x="49386" y="1629"/>
                  </a:cubicBezTo>
                  <a:cubicBezTo>
                    <a:pt x="47821" y="1629"/>
                    <a:pt x="46268" y="1947"/>
                    <a:pt x="44588" y="2598"/>
                  </a:cubicBezTo>
                  <a:cubicBezTo>
                    <a:pt x="44338" y="2696"/>
                    <a:pt x="44089" y="2794"/>
                    <a:pt x="43830" y="2910"/>
                  </a:cubicBezTo>
                  <a:cubicBezTo>
                    <a:pt x="42982" y="3276"/>
                    <a:pt x="42162" y="3713"/>
                    <a:pt x="41296" y="4168"/>
                  </a:cubicBezTo>
                  <a:cubicBezTo>
                    <a:pt x="40404" y="4649"/>
                    <a:pt x="39485" y="5131"/>
                    <a:pt x="38531" y="5550"/>
                  </a:cubicBezTo>
                  <a:cubicBezTo>
                    <a:pt x="36456" y="6436"/>
                    <a:pt x="34364" y="6879"/>
                    <a:pt x="32276" y="6879"/>
                  </a:cubicBezTo>
                  <a:cubicBezTo>
                    <a:pt x="31356" y="6879"/>
                    <a:pt x="30437" y="6793"/>
                    <a:pt x="29521" y="6621"/>
                  </a:cubicBezTo>
                  <a:cubicBezTo>
                    <a:pt x="27032" y="6157"/>
                    <a:pt x="24757" y="4944"/>
                    <a:pt x="22348" y="3650"/>
                  </a:cubicBezTo>
                  <a:cubicBezTo>
                    <a:pt x="21527" y="3213"/>
                    <a:pt x="20671" y="2758"/>
                    <a:pt x="19814" y="2339"/>
                  </a:cubicBezTo>
                  <a:cubicBezTo>
                    <a:pt x="18878" y="1884"/>
                    <a:pt x="18021" y="1518"/>
                    <a:pt x="17183" y="1215"/>
                  </a:cubicBezTo>
                  <a:cubicBezTo>
                    <a:pt x="14927" y="402"/>
                    <a:pt x="12536" y="1"/>
                    <a:pt x="1014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0"/>
            <p:cNvSpPr/>
            <p:nvPr/>
          </p:nvSpPr>
          <p:spPr>
            <a:xfrm>
              <a:off x="1031398" y="3913306"/>
              <a:ext cx="6906132" cy="746201"/>
            </a:xfrm>
            <a:custGeom>
              <a:rect b="b" l="l" r="r" t="t"/>
              <a:pathLst>
                <a:path extrusionOk="0" h="9406" w="87053">
                  <a:moveTo>
                    <a:pt x="10346" y="1"/>
                  </a:moveTo>
                  <a:cubicBezTo>
                    <a:pt x="6737" y="1"/>
                    <a:pt x="3133" y="904"/>
                    <a:pt x="0" y="2670"/>
                  </a:cubicBezTo>
                  <a:lnTo>
                    <a:pt x="45" y="2741"/>
                  </a:lnTo>
                  <a:cubicBezTo>
                    <a:pt x="3162" y="986"/>
                    <a:pt x="6750" y="87"/>
                    <a:pt x="10346" y="87"/>
                  </a:cubicBezTo>
                  <a:cubicBezTo>
                    <a:pt x="12688" y="87"/>
                    <a:pt x="15033" y="468"/>
                    <a:pt x="17254" y="1243"/>
                  </a:cubicBezTo>
                  <a:cubicBezTo>
                    <a:pt x="18110" y="1537"/>
                    <a:pt x="18976" y="1903"/>
                    <a:pt x="19903" y="2349"/>
                  </a:cubicBezTo>
                  <a:cubicBezTo>
                    <a:pt x="20876" y="2813"/>
                    <a:pt x="21839" y="3330"/>
                    <a:pt x="22776" y="3830"/>
                  </a:cubicBezTo>
                  <a:cubicBezTo>
                    <a:pt x="25078" y="5070"/>
                    <a:pt x="27254" y="6238"/>
                    <a:pt x="29636" y="6791"/>
                  </a:cubicBezTo>
                  <a:cubicBezTo>
                    <a:pt x="30833" y="7066"/>
                    <a:pt x="32021" y="7203"/>
                    <a:pt x="33193" y="7203"/>
                  </a:cubicBezTo>
                  <a:cubicBezTo>
                    <a:pt x="35149" y="7203"/>
                    <a:pt x="37066" y="6821"/>
                    <a:pt x="38923" y="6051"/>
                  </a:cubicBezTo>
                  <a:cubicBezTo>
                    <a:pt x="40083" y="5569"/>
                    <a:pt x="41189" y="4954"/>
                    <a:pt x="42259" y="4356"/>
                  </a:cubicBezTo>
                  <a:cubicBezTo>
                    <a:pt x="42955" y="3972"/>
                    <a:pt x="43615" y="3598"/>
                    <a:pt x="44293" y="3268"/>
                  </a:cubicBezTo>
                  <a:cubicBezTo>
                    <a:pt x="44552" y="3143"/>
                    <a:pt x="44802" y="3018"/>
                    <a:pt x="45043" y="2911"/>
                  </a:cubicBezTo>
                  <a:cubicBezTo>
                    <a:pt x="47093" y="1977"/>
                    <a:pt x="48836" y="1556"/>
                    <a:pt x="50628" y="1556"/>
                  </a:cubicBezTo>
                  <a:cubicBezTo>
                    <a:pt x="50770" y="1556"/>
                    <a:pt x="50913" y="1558"/>
                    <a:pt x="51056" y="1564"/>
                  </a:cubicBezTo>
                  <a:cubicBezTo>
                    <a:pt x="53375" y="1644"/>
                    <a:pt x="55730" y="2616"/>
                    <a:pt x="57184" y="4088"/>
                  </a:cubicBezTo>
                  <a:cubicBezTo>
                    <a:pt x="57434" y="4347"/>
                    <a:pt x="57675" y="4633"/>
                    <a:pt x="57952" y="4980"/>
                  </a:cubicBezTo>
                  <a:cubicBezTo>
                    <a:pt x="58228" y="5337"/>
                    <a:pt x="58478" y="5703"/>
                    <a:pt x="58719" y="6051"/>
                  </a:cubicBezTo>
                  <a:cubicBezTo>
                    <a:pt x="59397" y="7023"/>
                    <a:pt x="60030" y="7933"/>
                    <a:pt x="61092" y="8593"/>
                  </a:cubicBezTo>
                  <a:cubicBezTo>
                    <a:pt x="61957" y="9129"/>
                    <a:pt x="63081" y="9405"/>
                    <a:pt x="64321" y="9405"/>
                  </a:cubicBezTo>
                  <a:cubicBezTo>
                    <a:pt x="65142" y="9405"/>
                    <a:pt x="66016" y="9280"/>
                    <a:pt x="66890" y="9040"/>
                  </a:cubicBezTo>
                  <a:cubicBezTo>
                    <a:pt x="68327" y="8638"/>
                    <a:pt x="69692" y="7969"/>
                    <a:pt x="71003" y="7327"/>
                  </a:cubicBezTo>
                  <a:cubicBezTo>
                    <a:pt x="71485" y="7095"/>
                    <a:pt x="71975" y="6854"/>
                    <a:pt x="72457" y="6622"/>
                  </a:cubicBezTo>
                  <a:cubicBezTo>
                    <a:pt x="76612" y="4711"/>
                    <a:pt x="80498" y="3751"/>
                    <a:pt x="84053" y="3751"/>
                  </a:cubicBezTo>
                  <a:cubicBezTo>
                    <a:pt x="85078" y="3751"/>
                    <a:pt x="86075" y="3831"/>
                    <a:pt x="87043" y="3990"/>
                  </a:cubicBezTo>
                  <a:lnTo>
                    <a:pt x="87052" y="3910"/>
                  </a:lnTo>
                  <a:cubicBezTo>
                    <a:pt x="86079" y="3748"/>
                    <a:pt x="85077" y="3667"/>
                    <a:pt x="84047" y="3667"/>
                  </a:cubicBezTo>
                  <a:cubicBezTo>
                    <a:pt x="80485" y="3667"/>
                    <a:pt x="76587" y="4634"/>
                    <a:pt x="72422" y="6551"/>
                  </a:cubicBezTo>
                  <a:cubicBezTo>
                    <a:pt x="71940" y="6774"/>
                    <a:pt x="71440" y="7014"/>
                    <a:pt x="70967" y="7246"/>
                  </a:cubicBezTo>
                  <a:cubicBezTo>
                    <a:pt x="69656" y="7889"/>
                    <a:pt x="68300" y="8558"/>
                    <a:pt x="66864" y="8959"/>
                  </a:cubicBezTo>
                  <a:cubicBezTo>
                    <a:pt x="65997" y="9202"/>
                    <a:pt x="65134" y="9322"/>
                    <a:pt x="64320" y="9322"/>
                  </a:cubicBezTo>
                  <a:cubicBezTo>
                    <a:pt x="63099" y="9322"/>
                    <a:pt x="61987" y="9052"/>
                    <a:pt x="61136" y="8522"/>
                  </a:cubicBezTo>
                  <a:cubicBezTo>
                    <a:pt x="60093" y="7871"/>
                    <a:pt x="59459" y="6961"/>
                    <a:pt x="58790" y="5997"/>
                  </a:cubicBezTo>
                  <a:cubicBezTo>
                    <a:pt x="58549" y="5650"/>
                    <a:pt x="58299" y="5284"/>
                    <a:pt x="58023" y="4927"/>
                  </a:cubicBezTo>
                  <a:cubicBezTo>
                    <a:pt x="57746" y="4570"/>
                    <a:pt x="57497" y="4285"/>
                    <a:pt x="57247" y="4035"/>
                  </a:cubicBezTo>
                  <a:cubicBezTo>
                    <a:pt x="55775" y="2545"/>
                    <a:pt x="53402" y="1564"/>
                    <a:pt x="51056" y="1475"/>
                  </a:cubicBezTo>
                  <a:cubicBezTo>
                    <a:pt x="50914" y="1469"/>
                    <a:pt x="50773" y="1467"/>
                    <a:pt x="50632" y="1467"/>
                  </a:cubicBezTo>
                  <a:cubicBezTo>
                    <a:pt x="48822" y="1467"/>
                    <a:pt x="47068" y="1895"/>
                    <a:pt x="45007" y="2831"/>
                  </a:cubicBezTo>
                  <a:cubicBezTo>
                    <a:pt x="44766" y="2938"/>
                    <a:pt x="44516" y="3062"/>
                    <a:pt x="44258" y="3187"/>
                  </a:cubicBezTo>
                  <a:cubicBezTo>
                    <a:pt x="43571" y="3526"/>
                    <a:pt x="42911" y="3892"/>
                    <a:pt x="42215" y="4285"/>
                  </a:cubicBezTo>
                  <a:cubicBezTo>
                    <a:pt x="41153" y="4873"/>
                    <a:pt x="40047" y="5489"/>
                    <a:pt x="38887" y="5971"/>
                  </a:cubicBezTo>
                  <a:cubicBezTo>
                    <a:pt x="37043" y="6734"/>
                    <a:pt x="35140" y="7114"/>
                    <a:pt x="33197" y="7114"/>
                  </a:cubicBezTo>
                  <a:cubicBezTo>
                    <a:pt x="32029" y="7114"/>
                    <a:pt x="30847" y="6977"/>
                    <a:pt x="29654" y="6702"/>
                  </a:cubicBezTo>
                  <a:cubicBezTo>
                    <a:pt x="27290" y="6158"/>
                    <a:pt x="25113" y="4989"/>
                    <a:pt x="22812" y="3758"/>
                  </a:cubicBezTo>
                  <a:cubicBezTo>
                    <a:pt x="21884" y="3259"/>
                    <a:pt x="20911" y="2741"/>
                    <a:pt x="19939" y="2268"/>
                  </a:cubicBezTo>
                  <a:cubicBezTo>
                    <a:pt x="19011" y="1822"/>
                    <a:pt x="18137" y="1457"/>
                    <a:pt x="17281" y="1162"/>
                  </a:cubicBezTo>
                  <a:cubicBezTo>
                    <a:pt x="15052" y="384"/>
                    <a:pt x="12698" y="1"/>
                    <a:pt x="10346"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0"/>
            <p:cNvSpPr/>
            <p:nvPr/>
          </p:nvSpPr>
          <p:spPr>
            <a:xfrm>
              <a:off x="1007360" y="3931632"/>
              <a:ext cx="6957698" cy="765400"/>
            </a:xfrm>
            <a:custGeom>
              <a:rect b="b" l="l" r="r" t="t"/>
              <a:pathLst>
                <a:path extrusionOk="0" h="9648" w="87703">
                  <a:moveTo>
                    <a:pt x="10570" y="0"/>
                  </a:moveTo>
                  <a:cubicBezTo>
                    <a:pt x="6877" y="0"/>
                    <a:pt x="3190" y="930"/>
                    <a:pt x="0" y="2742"/>
                  </a:cubicBezTo>
                  <a:lnTo>
                    <a:pt x="45" y="2831"/>
                  </a:lnTo>
                  <a:cubicBezTo>
                    <a:pt x="3218" y="1020"/>
                    <a:pt x="6887" y="93"/>
                    <a:pt x="10564" y="93"/>
                  </a:cubicBezTo>
                  <a:cubicBezTo>
                    <a:pt x="12863" y="93"/>
                    <a:pt x="15166" y="456"/>
                    <a:pt x="17352" y="1190"/>
                  </a:cubicBezTo>
                  <a:cubicBezTo>
                    <a:pt x="18208" y="1484"/>
                    <a:pt x="19109" y="1850"/>
                    <a:pt x="20019" y="2278"/>
                  </a:cubicBezTo>
                  <a:cubicBezTo>
                    <a:pt x="21116" y="2805"/>
                    <a:pt x="22205" y="3393"/>
                    <a:pt x="23257" y="3964"/>
                  </a:cubicBezTo>
                  <a:cubicBezTo>
                    <a:pt x="25443" y="5151"/>
                    <a:pt x="27513" y="6266"/>
                    <a:pt x="29770" y="6882"/>
                  </a:cubicBezTo>
                  <a:cubicBezTo>
                    <a:pt x="31213" y="7275"/>
                    <a:pt x="32653" y="7471"/>
                    <a:pt x="34060" y="7471"/>
                  </a:cubicBezTo>
                  <a:cubicBezTo>
                    <a:pt x="35878" y="7471"/>
                    <a:pt x="37640" y="7143"/>
                    <a:pt x="39280" y="6489"/>
                  </a:cubicBezTo>
                  <a:cubicBezTo>
                    <a:pt x="40653" y="5945"/>
                    <a:pt x="41929" y="5187"/>
                    <a:pt x="43160" y="4455"/>
                  </a:cubicBezTo>
                  <a:cubicBezTo>
                    <a:pt x="43669" y="4152"/>
                    <a:pt x="44204" y="3840"/>
                    <a:pt x="44721" y="3554"/>
                  </a:cubicBezTo>
                  <a:cubicBezTo>
                    <a:pt x="44989" y="3402"/>
                    <a:pt x="45239" y="3278"/>
                    <a:pt x="45471" y="3153"/>
                  </a:cubicBezTo>
                  <a:cubicBezTo>
                    <a:pt x="47799" y="1930"/>
                    <a:pt x="49628" y="1395"/>
                    <a:pt x="51564" y="1359"/>
                  </a:cubicBezTo>
                  <a:cubicBezTo>
                    <a:pt x="51627" y="1358"/>
                    <a:pt x="51690" y="1357"/>
                    <a:pt x="51753" y="1357"/>
                  </a:cubicBezTo>
                  <a:cubicBezTo>
                    <a:pt x="54075" y="1357"/>
                    <a:pt x="56445" y="2310"/>
                    <a:pt x="57826" y="3804"/>
                  </a:cubicBezTo>
                  <a:cubicBezTo>
                    <a:pt x="58085" y="4080"/>
                    <a:pt x="58317" y="4375"/>
                    <a:pt x="58576" y="4749"/>
                  </a:cubicBezTo>
                  <a:cubicBezTo>
                    <a:pt x="58861" y="5169"/>
                    <a:pt x="59120" y="5597"/>
                    <a:pt x="59361" y="6016"/>
                  </a:cubicBezTo>
                  <a:cubicBezTo>
                    <a:pt x="59958" y="7033"/>
                    <a:pt x="60529" y="7997"/>
                    <a:pt x="61538" y="8710"/>
                  </a:cubicBezTo>
                  <a:cubicBezTo>
                    <a:pt x="62412" y="9326"/>
                    <a:pt x="63616" y="9647"/>
                    <a:pt x="64945" y="9647"/>
                  </a:cubicBezTo>
                  <a:cubicBezTo>
                    <a:pt x="65748" y="9647"/>
                    <a:pt x="66587" y="9531"/>
                    <a:pt x="67434" y="9290"/>
                  </a:cubicBezTo>
                  <a:cubicBezTo>
                    <a:pt x="68880" y="8880"/>
                    <a:pt x="70236" y="8193"/>
                    <a:pt x="71556" y="7524"/>
                  </a:cubicBezTo>
                  <a:cubicBezTo>
                    <a:pt x="72055" y="7265"/>
                    <a:pt x="72573" y="7006"/>
                    <a:pt x="73090" y="6766"/>
                  </a:cubicBezTo>
                  <a:cubicBezTo>
                    <a:pt x="77062" y="4890"/>
                    <a:pt x="80969" y="3930"/>
                    <a:pt x="84561" y="3930"/>
                  </a:cubicBezTo>
                  <a:cubicBezTo>
                    <a:pt x="85633" y="3930"/>
                    <a:pt x="86676" y="4015"/>
                    <a:pt x="87685" y="4187"/>
                  </a:cubicBezTo>
                  <a:lnTo>
                    <a:pt x="87703" y="4089"/>
                  </a:lnTo>
                  <a:cubicBezTo>
                    <a:pt x="86692" y="3918"/>
                    <a:pt x="85648" y="3833"/>
                    <a:pt x="84575" y="3833"/>
                  </a:cubicBezTo>
                  <a:cubicBezTo>
                    <a:pt x="80962" y="3833"/>
                    <a:pt x="77036" y="4798"/>
                    <a:pt x="73046" y="6676"/>
                  </a:cubicBezTo>
                  <a:cubicBezTo>
                    <a:pt x="72528" y="6926"/>
                    <a:pt x="72011" y="7185"/>
                    <a:pt x="71511" y="7435"/>
                  </a:cubicBezTo>
                  <a:cubicBezTo>
                    <a:pt x="70200" y="8104"/>
                    <a:pt x="68844" y="8791"/>
                    <a:pt x="67408" y="9201"/>
                  </a:cubicBezTo>
                  <a:cubicBezTo>
                    <a:pt x="66578" y="9436"/>
                    <a:pt x="65744" y="9551"/>
                    <a:pt x="64953" y="9551"/>
                  </a:cubicBezTo>
                  <a:cubicBezTo>
                    <a:pt x="63644" y="9551"/>
                    <a:pt x="62453" y="9236"/>
                    <a:pt x="61591" y="8630"/>
                  </a:cubicBezTo>
                  <a:cubicBezTo>
                    <a:pt x="60601" y="7934"/>
                    <a:pt x="60039" y="6980"/>
                    <a:pt x="59441" y="5963"/>
                  </a:cubicBezTo>
                  <a:cubicBezTo>
                    <a:pt x="59200" y="5552"/>
                    <a:pt x="58941" y="5115"/>
                    <a:pt x="58656" y="4696"/>
                  </a:cubicBezTo>
                  <a:cubicBezTo>
                    <a:pt x="58397" y="4321"/>
                    <a:pt x="58156" y="4018"/>
                    <a:pt x="57898" y="3741"/>
                  </a:cubicBezTo>
                  <a:cubicBezTo>
                    <a:pt x="56499" y="2221"/>
                    <a:pt x="54102" y="1259"/>
                    <a:pt x="51745" y="1259"/>
                  </a:cubicBezTo>
                  <a:cubicBezTo>
                    <a:pt x="51682" y="1259"/>
                    <a:pt x="51618" y="1260"/>
                    <a:pt x="51555" y="1261"/>
                  </a:cubicBezTo>
                  <a:cubicBezTo>
                    <a:pt x="49610" y="1306"/>
                    <a:pt x="47772" y="1841"/>
                    <a:pt x="45426" y="3063"/>
                  </a:cubicBezTo>
                  <a:cubicBezTo>
                    <a:pt x="45194" y="3188"/>
                    <a:pt x="44944" y="3322"/>
                    <a:pt x="44677" y="3474"/>
                  </a:cubicBezTo>
                  <a:cubicBezTo>
                    <a:pt x="44150" y="3759"/>
                    <a:pt x="43624" y="4071"/>
                    <a:pt x="43107" y="4375"/>
                  </a:cubicBezTo>
                  <a:cubicBezTo>
                    <a:pt x="41884" y="5106"/>
                    <a:pt x="40609" y="5856"/>
                    <a:pt x="39244" y="6400"/>
                  </a:cubicBezTo>
                  <a:cubicBezTo>
                    <a:pt x="37612" y="7049"/>
                    <a:pt x="35862" y="7375"/>
                    <a:pt x="34054" y="7375"/>
                  </a:cubicBezTo>
                  <a:cubicBezTo>
                    <a:pt x="32659" y="7375"/>
                    <a:pt x="31230" y="7181"/>
                    <a:pt x="29796" y="6792"/>
                  </a:cubicBezTo>
                  <a:cubicBezTo>
                    <a:pt x="27548" y="6177"/>
                    <a:pt x="25488" y="5062"/>
                    <a:pt x="23302" y="3875"/>
                  </a:cubicBezTo>
                  <a:cubicBezTo>
                    <a:pt x="22249" y="3304"/>
                    <a:pt x="21161" y="2715"/>
                    <a:pt x="20064" y="2198"/>
                  </a:cubicBezTo>
                  <a:cubicBezTo>
                    <a:pt x="19145" y="1761"/>
                    <a:pt x="18244" y="1395"/>
                    <a:pt x="17378" y="1101"/>
                  </a:cubicBezTo>
                  <a:cubicBezTo>
                    <a:pt x="15186" y="363"/>
                    <a:pt x="12877" y="0"/>
                    <a:pt x="1057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0"/>
            <p:cNvSpPr/>
            <p:nvPr/>
          </p:nvSpPr>
          <p:spPr>
            <a:xfrm>
              <a:off x="983242" y="3949482"/>
              <a:ext cx="7009423" cy="784995"/>
            </a:xfrm>
            <a:custGeom>
              <a:rect b="b" l="l" r="r" t="t"/>
              <a:pathLst>
                <a:path extrusionOk="0" h="9895" w="88355">
                  <a:moveTo>
                    <a:pt x="10783" y="1"/>
                  </a:moveTo>
                  <a:cubicBezTo>
                    <a:pt x="7010" y="1"/>
                    <a:pt x="3244" y="963"/>
                    <a:pt x="1" y="2829"/>
                  </a:cubicBezTo>
                  <a:lnTo>
                    <a:pt x="54" y="2919"/>
                  </a:lnTo>
                  <a:cubicBezTo>
                    <a:pt x="3278" y="1059"/>
                    <a:pt x="7024" y="106"/>
                    <a:pt x="10774" y="106"/>
                  </a:cubicBezTo>
                  <a:cubicBezTo>
                    <a:pt x="13032" y="106"/>
                    <a:pt x="15292" y="452"/>
                    <a:pt x="17441" y="1152"/>
                  </a:cubicBezTo>
                  <a:cubicBezTo>
                    <a:pt x="18325" y="1438"/>
                    <a:pt x="19235" y="1804"/>
                    <a:pt x="20145" y="2223"/>
                  </a:cubicBezTo>
                  <a:cubicBezTo>
                    <a:pt x="21376" y="2803"/>
                    <a:pt x="22589" y="3463"/>
                    <a:pt x="23758" y="4105"/>
                  </a:cubicBezTo>
                  <a:cubicBezTo>
                    <a:pt x="25827" y="5238"/>
                    <a:pt x="27781" y="6309"/>
                    <a:pt x="29895" y="6978"/>
                  </a:cubicBezTo>
                  <a:cubicBezTo>
                    <a:pt x="31628" y="7523"/>
                    <a:pt x="33305" y="7795"/>
                    <a:pt x="34913" y="7795"/>
                  </a:cubicBezTo>
                  <a:cubicBezTo>
                    <a:pt x="36567" y="7795"/>
                    <a:pt x="38149" y="7508"/>
                    <a:pt x="39646" y="6933"/>
                  </a:cubicBezTo>
                  <a:cubicBezTo>
                    <a:pt x="41225" y="6327"/>
                    <a:pt x="42661" y="5417"/>
                    <a:pt x="44044" y="4542"/>
                  </a:cubicBezTo>
                  <a:cubicBezTo>
                    <a:pt x="44410" y="4310"/>
                    <a:pt x="44784" y="4070"/>
                    <a:pt x="45150" y="3846"/>
                  </a:cubicBezTo>
                  <a:cubicBezTo>
                    <a:pt x="45400" y="3695"/>
                    <a:pt x="45650" y="3543"/>
                    <a:pt x="45900" y="3400"/>
                  </a:cubicBezTo>
                  <a:cubicBezTo>
                    <a:pt x="47693" y="2339"/>
                    <a:pt x="49682" y="1340"/>
                    <a:pt x="52064" y="1152"/>
                  </a:cubicBezTo>
                  <a:cubicBezTo>
                    <a:pt x="52276" y="1136"/>
                    <a:pt x="52489" y="1128"/>
                    <a:pt x="52701" y="1128"/>
                  </a:cubicBezTo>
                  <a:cubicBezTo>
                    <a:pt x="54974" y="1128"/>
                    <a:pt x="57189" y="2032"/>
                    <a:pt x="58478" y="3525"/>
                  </a:cubicBezTo>
                  <a:cubicBezTo>
                    <a:pt x="58728" y="3811"/>
                    <a:pt x="58969" y="4141"/>
                    <a:pt x="59201" y="4524"/>
                  </a:cubicBezTo>
                  <a:cubicBezTo>
                    <a:pt x="59486" y="4997"/>
                    <a:pt x="59736" y="5488"/>
                    <a:pt x="59968" y="5970"/>
                  </a:cubicBezTo>
                  <a:cubicBezTo>
                    <a:pt x="60503" y="7040"/>
                    <a:pt x="61003" y="8057"/>
                    <a:pt x="61984" y="8824"/>
                  </a:cubicBezTo>
                  <a:cubicBezTo>
                    <a:pt x="62966" y="9609"/>
                    <a:pt x="64250" y="9895"/>
                    <a:pt x="65499" y="9895"/>
                  </a:cubicBezTo>
                  <a:cubicBezTo>
                    <a:pt x="66373" y="9895"/>
                    <a:pt x="67239" y="9761"/>
                    <a:pt x="67970" y="9547"/>
                  </a:cubicBezTo>
                  <a:cubicBezTo>
                    <a:pt x="69433" y="9128"/>
                    <a:pt x="70789" y="8414"/>
                    <a:pt x="72110" y="7727"/>
                  </a:cubicBezTo>
                  <a:cubicBezTo>
                    <a:pt x="72636" y="7451"/>
                    <a:pt x="73180" y="7165"/>
                    <a:pt x="73715" y="6906"/>
                  </a:cubicBezTo>
                  <a:cubicBezTo>
                    <a:pt x="76543" y="5543"/>
                    <a:pt x="80588" y="4105"/>
                    <a:pt x="85033" y="4105"/>
                  </a:cubicBezTo>
                  <a:cubicBezTo>
                    <a:pt x="86115" y="4105"/>
                    <a:pt x="87220" y="4190"/>
                    <a:pt x="88337" y="4382"/>
                  </a:cubicBezTo>
                  <a:lnTo>
                    <a:pt x="88355" y="4275"/>
                  </a:lnTo>
                  <a:cubicBezTo>
                    <a:pt x="87237" y="4083"/>
                    <a:pt x="86131" y="3999"/>
                    <a:pt x="85048" y="3999"/>
                  </a:cubicBezTo>
                  <a:cubicBezTo>
                    <a:pt x="80579" y="3999"/>
                    <a:pt x="76515" y="5445"/>
                    <a:pt x="73671" y="6817"/>
                  </a:cubicBezTo>
                  <a:cubicBezTo>
                    <a:pt x="73127" y="7076"/>
                    <a:pt x="72591" y="7361"/>
                    <a:pt x="72065" y="7629"/>
                  </a:cubicBezTo>
                  <a:cubicBezTo>
                    <a:pt x="70754" y="8316"/>
                    <a:pt x="69389" y="9030"/>
                    <a:pt x="67944" y="9449"/>
                  </a:cubicBezTo>
                  <a:cubicBezTo>
                    <a:pt x="67214" y="9658"/>
                    <a:pt x="66365" y="9796"/>
                    <a:pt x="65504" y="9796"/>
                  </a:cubicBezTo>
                  <a:cubicBezTo>
                    <a:pt x="64268" y="9796"/>
                    <a:pt x="63009" y="9512"/>
                    <a:pt x="62047" y="8744"/>
                  </a:cubicBezTo>
                  <a:cubicBezTo>
                    <a:pt x="61092" y="7995"/>
                    <a:pt x="60593" y="6987"/>
                    <a:pt x="60066" y="5916"/>
                  </a:cubicBezTo>
                  <a:cubicBezTo>
                    <a:pt x="59825" y="5443"/>
                    <a:pt x="59584" y="4953"/>
                    <a:pt x="59290" y="4471"/>
                  </a:cubicBezTo>
                  <a:cubicBezTo>
                    <a:pt x="59049" y="4078"/>
                    <a:pt x="58808" y="3748"/>
                    <a:pt x="58559" y="3454"/>
                  </a:cubicBezTo>
                  <a:cubicBezTo>
                    <a:pt x="57248" y="1948"/>
                    <a:pt x="55016" y="1029"/>
                    <a:pt x="52724" y="1029"/>
                  </a:cubicBezTo>
                  <a:cubicBezTo>
                    <a:pt x="52504" y="1029"/>
                    <a:pt x="52284" y="1037"/>
                    <a:pt x="52064" y="1054"/>
                  </a:cubicBezTo>
                  <a:cubicBezTo>
                    <a:pt x="49655" y="1242"/>
                    <a:pt x="47657" y="2250"/>
                    <a:pt x="45846" y="3302"/>
                  </a:cubicBezTo>
                  <a:cubicBezTo>
                    <a:pt x="45596" y="3454"/>
                    <a:pt x="45347" y="3606"/>
                    <a:pt x="45097" y="3757"/>
                  </a:cubicBezTo>
                  <a:cubicBezTo>
                    <a:pt x="44731" y="3980"/>
                    <a:pt x="44347" y="4221"/>
                    <a:pt x="43991" y="4453"/>
                  </a:cubicBezTo>
                  <a:cubicBezTo>
                    <a:pt x="42608" y="5327"/>
                    <a:pt x="41180" y="6228"/>
                    <a:pt x="39610" y="6835"/>
                  </a:cubicBezTo>
                  <a:cubicBezTo>
                    <a:pt x="38122" y="7405"/>
                    <a:pt x="36551" y="7690"/>
                    <a:pt x="34910" y="7690"/>
                  </a:cubicBezTo>
                  <a:cubicBezTo>
                    <a:pt x="33314" y="7690"/>
                    <a:pt x="31650" y="7421"/>
                    <a:pt x="29931" y="6880"/>
                  </a:cubicBezTo>
                  <a:cubicBezTo>
                    <a:pt x="27826" y="6219"/>
                    <a:pt x="25872" y="5149"/>
                    <a:pt x="23811" y="4016"/>
                  </a:cubicBezTo>
                  <a:cubicBezTo>
                    <a:pt x="22634" y="3374"/>
                    <a:pt x="21420" y="2705"/>
                    <a:pt x="20189" y="2134"/>
                  </a:cubicBezTo>
                  <a:cubicBezTo>
                    <a:pt x="19270" y="1705"/>
                    <a:pt x="18360" y="1340"/>
                    <a:pt x="17477" y="1054"/>
                  </a:cubicBezTo>
                  <a:cubicBezTo>
                    <a:pt x="15318" y="348"/>
                    <a:pt x="13049" y="1"/>
                    <a:pt x="10783"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0"/>
            <p:cNvSpPr/>
            <p:nvPr/>
          </p:nvSpPr>
          <p:spPr>
            <a:xfrm>
              <a:off x="959204" y="3967571"/>
              <a:ext cx="7061068" cy="805146"/>
            </a:xfrm>
            <a:custGeom>
              <a:rect b="b" l="l" r="r" t="t"/>
              <a:pathLst>
                <a:path extrusionOk="0" h="10149" w="89006">
                  <a:moveTo>
                    <a:pt x="10989" y="0"/>
                  </a:moveTo>
                  <a:cubicBezTo>
                    <a:pt x="7138" y="0"/>
                    <a:pt x="3295" y="989"/>
                    <a:pt x="1" y="2905"/>
                  </a:cubicBezTo>
                  <a:lnTo>
                    <a:pt x="54" y="3003"/>
                  </a:lnTo>
                  <a:cubicBezTo>
                    <a:pt x="3330" y="1094"/>
                    <a:pt x="7153" y="111"/>
                    <a:pt x="10983" y="111"/>
                  </a:cubicBezTo>
                  <a:cubicBezTo>
                    <a:pt x="13201" y="111"/>
                    <a:pt x="15422" y="441"/>
                    <a:pt x="17539" y="1112"/>
                  </a:cubicBezTo>
                  <a:cubicBezTo>
                    <a:pt x="18440" y="1397"/>
                    <a:pt x="19350" y="1745"/>
                    <a:pt x="20260" y="2164"/>
                  </a:cubicBezTo>
                  <a:cubicBezTo>
                    <a:pt x="21634" y="2798"/>
                    <a:pt x="22981" y="3547"/>
                    <a:pt x="24284" y="4270"/>
                  </a:cubicBezTo>
                  <a:cubicBezTo>
                    <a:pt x="26130" y="5305"/>
                    <a:pt x="28048" y="6366"/>
                    <a:pt x="30029" y="7071"/>
                  </a:cubicBezTo>
                  <a:cubicBezTo>
                    <a:pt x="32010" y="7772"/>
                    <a:pt x="33903" y="8124"/>
                    <a:pt x="35693" y="8124"/>
                  </a:cubicBezTo>
                  <a:cubicBezTo>
                    <a:pt x="37206" y="8124"/>
                    <a:pt x="38645" y="7872"/>
                    <a:pt x="40002" y="7365"/>
                  </a:cubicBezTo>
                  <a:cubicBezTo>
                    <a:pt x="41796" y="6705"/>
                    <a:pt x="43375" y="5635"/>
                    <a:pt x="44909" y="4591"/>
                  </a:cubicBezTo>
                  <a:cubicBezTo>
                    <a:pt x="45132" y="4439"/>
                    <a:pt x="45355" y="4288"/>
                    <a:pt x="45578" y="4136"/>
                  </a:cubicBezTo>
                  <a:cubicBezTo>
                    <a:pt x="45837" y="3966"/>
                    <a:pt x="46087" y="3806"/>
                    <a:pt x="46328" y="3636"/>
                  </a:cubicBezTo>
                  <a:cubicBezTo>
                    <a:pt x="48477" y="2236"/>
                    <a:pt x="50360" y="1237"/>
                    <a:pt x="52572" y="951"/>
                  </a:cubicBezTo>
                  <a:cubicBezTo>
                    <a:pt x="52891" y="909"/>
                    <a:pt x="53226" y="888"/>
                    <a:pt x="53571" y="888"/>
                  </a:cubicBezTo>
                  <a:cubicBezTo>
                    <a:pt x="55515" y="888"/>
                    <a:pt x="57773" y="1575"/>
                    <a:pt x="59129" y="3235"/>
                  </a:cubicBezTo>
                  <a:cubicBezTo>
                    <a:pt x="59379" y="3547"/>
                    <a:pt x="59602" y="3886"/>
                    <a:pt x="59825" y="4296"/>
                  </a:cubicBezTo>
                  <a:cubicBezTo>
                    <a:pt x="60111" y="4823"/>
                    <a:pt x="60342" y="5376"/>
                    <a:pt x="60557" y="5902"/>
                  </a:cubicBezTo>
                  <a:cubicBezTo>
                    <a:pt x="61029" y="7044"/>
                    <a:pt x="61484" y="8115"/>
                    <a:pt x="62430" y="8944"/>
                  </a:cubicBezTo>
                  <a:cubicBezTo>
                    <a:pt x="63429" y="9827"/>
                    <a:pt x="64767" y="10149"/>
                    <a:pt x="66079" y="10149"/>
                  </a:cubicBezTo>
                  <a:cubicBezTo>
                    <a:pt x="66935" y="10149"/>
                    <a:pt x="67783" y="10015"/>
                    <a:pt x="68514" y="9801"/>
                  </a:cubicBezTo>
                  <a:cubicBezTo>
                    <a:pt x="69986" y="9364"/>
                    <a:pt x="71351" y="8632"/>
                    <a:pt x="72680" y="7918"/>
                  </a:cubicBezTo>
                  <a:cubicBezTo>
                    <a:pt x="73224" y="7633"/>
                    <a:pt x="73786" y="7330"/>
                    <a:pt x="74340" y="7053"/>
                  </a:cubicBezTo>
                  <a:cubicBezTo>
                    <a:pt x="78037" y="5232"/>
                    <a:pt x="81924" y="4284"/>
                    <a:pt x="85583" y="4284"/>
                  </a:cubicBezTo>
                  <a:cubicBezTo>
                    <a:pt x="86746" y="4284"/>
                    <a:pt x="87885" y="4380"/>
                    <a:pt x="88988" y="4573"/>
                  </a:cubicBezTo>
                  <a:lnTo>
                    <a:pt x="89006" y="4457"/>
                  </a:lnTo>
                  <a:cubicBezTo>
                    <a:pt x="87901" y="4264"/>
                    <a:pt x="86761" y="4169"/>
                    <a:pt x="85598" y="4169"/>
                  </a:cubicBezTo>
                  <a:cubicBezTo>
                    <a:pt x="81916" y="4169"/>
                    <a:pt x="78010" y="5122"/>
                    <a:pt x="74295" y="6946"/>
                  </a:cubicBezTo>
                  <a:cubicBezTo>
                    <a:pt x="73733" y="7231"/>
                    <a:pt x="73171" y="7526"/>
                    <a:pt x="72627" y="7820"/>
                  </a:cubicBezTo>
                  <a:cubicBezTo>
                    <a:pt x="71306" y="8534"/>
                    <a:pt x="69942" y="9265"/>
                    <a:pt x="68487" y="9685"/>
                  </a:cubicBezTo>
                  <a:cubicBezTo>
                    <a:pt x="67762" y="9897"/>
                    <a:pt x="66925" y="10035"/>
                    <a:pt x="66079" y="10035"/>
                  </a:cubicBezTo>
                  <a:cubicBezTo>
                    <a:pt x="64791" y="10035"/>
                    <a:pt x="63481" y="9716"/>
                    <a:pt x="62501" y="8855"/>
                  </a:cubicBezTo>
                  <a:cubicBezTo>
                    <a:pt x="61574" y="8052"/>
                    <a:pt x="61136" y="6982"/>
                    <a:pt x="60664" y="5858"/>
                  </a:cubicBezTo>
                  <a:cubicBezTo>
                    <a:pt x="60441" y="5322"/>
                    <a:pt x="60209" y="4769"/>
                    <a:pt x="59923" y="4243"/>
                  </a:cubicBezTo>
                  <a:cubicBezTo>
                    <a:pt x="59700" y="3833"/>
                    <a:pt x="59468" y="3476"/>
                    <a:pt x="59218" y="3164"/>
                  </a:cubicBezTo>
                  <a:cubicBezTo>
                    <a:pt x="57842" y="1477"/>
                    <a:pt x="55556" y="778"/>
                    <a:pt x="53587" y="778"/>
                  </a:cubicBezTo>
                  <a:cubicBezTo>
                    <a:pt x="53233" y="778"/>
                    <a:pt x="52889" y="801"/>
                    <a:pt x="52563" y="844"/>
                  </a:cubicBezTo>
                  <a:cubicBezTo>
                    <a:pt x="50324" y="1130"/>
                    <a:pt x="48424" y="2129"/>
                    <a:pt x="46265" y="3547"/>
                  </a:cubicBezTo>
                  <a:cubicBezTo>
                    <a:pt x="46024" y="3708"/>
                    <a:pt x="45774" y="3877"/>
                    <a:pt x="45516" y="4047"/>
                  </a:cubicBezTo>
                  <a:cubicBezTo>
                    <a:pt x="45293" y="4189"/>
                    <a:pt x="45070" y="4350"/>
                    <a:pt x="44838" y="4502"/>
                  </a:cubicBezTo>
                  <a:cubicBezTo>
                    <a:pt x="43312" y="5536"/>
                    <a:pt x="41742" y="6607"/>
                    <a:pt x="39967" y="7267"/>
                  </a:cubicBezTo>
                  <a:cubicBezTo>
                    <a:pt x="38626" y="7764"/>
                    <a:pt x="37202" y="8012"/>
                    <a:pt x="35704" y="8012"/>
                  </a:cubicBezTo>
                  <a:cubicBezTo>
                    <a:pt x="33922" y="8012"/>
                    <a:pt x="32037" y="7662"/>
                    <a:pt x="30064" y="6964"/>
                  </a:cubicBezTo>
                  <a:cubicBezTo>
                    <a:pt x="28093" y="6268"/>
                    <a:pt x="26184" y="5197"/>
                    <a:pt x="24337" y="4172"/>
                  </a:cubicBezTo>
                  <a:cubicBezTo>
                    <a:pt x="23035" y="3449"/>
                    <a:pt x="21688" y="2700"/>
                    <a:pt x="20314" y="2066"/>
                  </a:cubicBezTo>
                  <a:cubicBezTo>
                    <a:pt x="19395" y="1647"/>
                    <a:pt x="18476" y="1290"/>
                    <a:pt x="17575" y="1005"/>
                  </a:cubicBezTo>
                  <a:cubicBezTo>
                    <a:pt x="15447" y="331"/>
                    <a:pt x="13216" y="0"/>
                    <a:pt x="10989"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0"/>
            <p:cNvSpPr/>
            <p:nvPr/>
          </p:nvSpPr>
          <p:spPr>
            <a:xfrm>
              <a:off x="935166" y="3985341"/>
              <a:ext cx="7112714" cy="824899"/>
            </a:xfrm>
            <a:custGeom>
              <a:rect b="b" l="l" r="r" t="t"/>
              <a:pathLst>
                <a:path extrusionOk="0" h="10398" w="89657">
                  <a:moveTo>
                    <a:pt x="11215" y="0"/>
                  </a:moveTo>
                  <a:cubicBezTo>
                    <a:pt x="7280" y="0"/>
                    <a:pt x="3351" y="1016"/>
                    <a:pt x="0" y="2984"/>
                  </a:cubicBezTo>
                  <a:lnTo>
                    <a:pt x="54" y="3091"/>
                  </a:lnTo>
                  <a:cubicBezTo>
                    <a:pt x="3394" y="1134"/>
                    <a:pt x="7303" y="122"/>
                    <a:pt x="11218" y="122"/>
                  </a:cubicBezTo>
                  <a:cubicBezTo>
                    <a:pt x="13388" y="122"/>
                    <a:pt x="15560" y="433"/>
                    <a:pt x="17637" y="1066"/>
                  </a:cubicBezTo>
                  <a:cubicBezTo>
                    <a:pt x="18556" y="1352"/>
                    <a:pt x="19475" y="1699"/>
                    <a:pt x="20385" y="2110"/>
                  </a:cubicBezTo>
                  <a:cubicBezTo>
                    <a:pt x="21910" y="2797"/>
                    <a:pt x="23382" y="3635"/>
                    <a:pt x="24810" y="4447"/>
                  </a:cubicBezTo>
                  <a:cubicBezTo>
                    <a:pt x="26540" y="5428"/>
                    <a:pt x="28325" y="6437"/>
                    <a:pt x="30162" y="7168"/>
                  </a:cubicBezTo>
                  <a:cubicBezTo>
                    <a:pt x="32369" y="8042"/>
                    <a:pt x="34457" y="8479"/>
                    <a:pt x="36407" y="8479"/>
                  </a:cubicBezTo>
                  <a:cubicBezTo>
                    <a:pt x="37800" y="8479"/>
                    <a:pt x="39123" y="8256"/>
                    <a:pt x="40368" y="7810"/>
                  </a:cubicBezTo>
                  <a:cubicBezTo>
                    <a:pt x="42357" y="7097"/>
                    <a:pt x="44079" y="5839"/>
                    <a:pt x="45747" y="4626"/>
                  </a:cubicBezTo>
                  <a:lnTo>
                    <a:pt x="46068" y="4394"/>
                  </a:lnTo>
                  <a:cubicBezTo>
                    <a:pt x="46300" y="4224"/>
                    <a:pt x="46532" y="4055"/>
                    <a:pt x="46764" y="3885"/>
                  </a:cubicBezTo>
                  <a:cubicBezTo>
                    <a:pt x="48629" y="2538"/>
                    <a:pt x="50645" y="1191"/>
                    <a:pt x="53080" y="754"/>
                  </a:cubicBezTo>
                  <a:cubicBezTo>
                    <a:pt x="53519" y="675"/>
                    <a:pt x="53987" y="634"/>
                    <a:pt x="54467" y="634"/>
                  </a:cubicBezTo>
                  <a:cubicBezTo>
                    <a:pt x="56389" y="634"/>
                    <a:pt x="58510" y="1302"/>
                    <a:pt x="59780" y="2957"/>
                  </a:cubicBezTo>
                  <a:cubicBezTo>
                    <a:pt x="60021" y="3279"/>
                    <a:pt x="60244" y="3644"/>
                    <a:pt x="60449" y="4072"/>
                  </a:cubicBezTo>
                  <a:cubicBezTo>
                    <a:pt x="60726" y="4643"/>
                    <a:pt x="60940" y="5250"/>
                    <a:pt x="61145" y="5839"/>
                  </a:cubicBezTo>
                  <a:cubicBezTo>
                    <a:pt x="61555" y="7043"/>
                    <a:pt x="61948" y="8176"/>
                    <a:pt x="62876" y="9068"/>
                  </a:cubicBezTo>
                  <a:cubicBezTo>
                    <a:pt x="63884" y="10050"/>
                    <a:pt x="65302" y="10397"/>
                    <a:pt x="66676" y="10397"/>
                  </a:cubicBezTo>
                  <a:cubicBezTo>
                    <a:pt x="67524" y="10397"/>
                    <a:pt x="68353" y="10264"/>
                    <a:pt x="69058" y="10058"/>
                  </a:cubicBezTo>
                  <a:cubicBezTo>
                    <a:pt x="70539" y="9612"/>
                    <a:pt x="71922" y="8854"/>
                    <a:pt x="73251" y="8123"/>
                  </a:cubicBezTo>
                  <a:cubicBezTo>
                    <a:pt x="73813" y="7810"/>
                    <a:pt x="74393" y="7489"/>
                    <a:pt x="74973" y="7195"/>
                  </a:cubicBezTo>
                  <a:cubicBezTo>
                    <a:pt x="78556" y="5396"/>
                    <a:pt x="82392" y="4461"/>
                    <a:pt x="86066" y="4461"/>
                  </a:cubicBezTo>
                  <a:cubicBezTo>
                    <a:pt x="87276" y="4461"/>
                    <a:pt x="88469" y="4563"/>
                    <a:pt x="89630" y="4768"/>
                  </a:cubicBezTo>
                  <a:lnTo>
                    <a:pt x="89657" y="4643"/>
                  </a:lnTo>
                  <a:cubicBezTo>
                    <a:pt x="88489" y="4438"/>
                    <a:pt x="87289" y="4337"/>
                    <a:pt x="86073" y="4337"/>
                  </a:cubicBezTo>
                  <a:cubicBezTo>
                    <a:pt x="82373" y="4337"/>
                    <a:pt x="78517" y="5275"/>
                    <a:pt x="74919" y="7088"/>
                  </a:cubicBezTo>
                  <a:cubicBezTo>
                    <a:pt x="74330" y="7382"/>
                    <a:pt x="73750" y="7703"/>
                    <a:pt x="73188" y="8016"/>
                  </a:cubicBezTo>
                  <a:cubicBezTo>
                    <a:pt x="71868" y="8747"/>
                    <a:pt x="70494" y="9505"/>
                    <a:pt x="69022" y="9934"/>
                  </a:cubicBezTo>
                  <a:cubicBezTo>
                    <a:pt x="68330" y="10140"/>
                    <a:pt x="67509" y="10276"/>
                    <a:pt x="66668" y="10276"/>
                  </a:cubicBezTo>
                  <a:cubicBezTo>
                    <a:pt x="65332" y="10276"/>
                    <a:pt x="63947" y="9932"/>
                    <a:pt x="62956" y="8979"/>
                  </a:cubicBezTo>
                  <a:cubicBezTo>
                    <a:pt x="62055" y="8114"/>
                    <a:pt x="61671" y="6990"/>
                    <a:pt x="61252" y="5803"/>
                  </a:cubicBezTo>
                  <a:cubicBezTo>
                    <a:pt x="61047" y="5214"/>
                    <a:pt x="60842" y="4599"/>
                    <a:pt x="60556" y="4019"/>
                  </a:cubicBezTo>
                  <a:cubicBezTo>
                    <a:pt x="60351" y="3591"/>
                    <a:pt x="60128" y="3216"/>
                    <a:pt x="59869" y="2886"/>
                  </a:cubicBezTo>
                  <a:cubicBezTo>
                    <a:pt x="58576" y="1193"/>
                    <a:pt x="56413" y="507"/>
                    <a:pt x="54462" y="507"/>
                  </a:cubicBezTo>
                  <a:cubicBezTo>
                    <a:pt x="53977" y="507"/>
                    <a:pt x="53505" y="549"/>
                    <a:pt x="53063" y="629"/>
                  </a:cubicBezTo>
                  <a:cubicBezTo>
                    <a:pt x="50600" y="1075"/>
                    <a:pt x="48566" y="2431"/>
                    <a:pt x="46693" y="3787"/>
                  </a:cubicBezTo>
                  <a:cubicBezTo>
                    <a:pt x="46461" y="3957"/>
                    <a:pt x="46229" y="4117"/>
                    <a:pt x="45997" y="4296"/>
                  </a:cubicBezTo>
                  <a:lnTo>
                    <a:pt x="45676" y="4527"/>
                  </a:lnTo>
                  <a:cubicBezTo>
                    <a:pt x="44017" y="5741"/>
                    <a:pt x="42304" y="6990"/>
                    <a:pt x="40323" y="7694"/>
                  </a:cubicBezTo>
                  <a:cubicBezTo>
                    <a:pt x="39095" y="8136"/>
                    <a:pt x="37787" y="8357"/>
                    <a:pt x="36409" y="8357"/>
                  </a:cubicBezTo>
                  <a:cubicBezTo>
                    <a:pt x="34474" y="8357"/>
                    <a:pt x="32400" y="7922"/>
                    <a:pt x="30207" y="7052"/>
                  </a:cubicBezTo>
                  <a:cubicBezTo>
                    <a:pt x="28378" y="6329"/>
                    <a:pt x="26594" y="5321"/>
                    <a:pt x="24872" y="4340"/>
                  </a:cubicBezTo>
                  <a:cubicBezTo>
                    <a:pt x="23445" y="3528"/>
                    <a:pt x="21964" y="2690"/>
                    <a:pt x="20429" y="1994"/>
                  </a:cubicBezTo>
                  <a:cubicBezTo>
                    <a:pt x="19519" y="1584"/>
                    <a:pt x="18592" y="1236"/>
                    <a:pt x="17673" y="950"/>
                  </a:cubicBezTo>
                  <a:cubicBezTo>
                    <a:pt x="15584" y="313"/>
                    <a:pt x="13399" y="0"/>
                    <a:pt x="11215"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0"/>
            <p:cNvSpPr/>
            <p:nvPr/>
          </p:nvSpPr>
          <p:spPr>
            <a:xfrm>
              <a:off x="910335" y="4002874"/>
              <a:ext cx="7165153" cy="845605"/>
            </a:xfrm>
            <a:custGeom>
              <a:rect b="b" l="l" r="r" t="t"/>
              <a:pathLst>
                <a:path extrusionOk="0" h="10659" w="90318">
                  <a:moveTo>
                    <a:pt x="11437" y="1"/>
                  </a:moveTo>
                  <a:cubicBezTo>
                    <a:pt x="7421" y="1"/>
                    <a:pt x="3409" y="1048"/>
                    <a:pt x="1" y="3066"/>
                  </a:cubicBezTo>
                  <a:lnTo>
                    <a:pt x="72" y="3182"/>
                  </a:lnTo>
                  <a:cubicBezTo>
                    <a:pt x="3459" y="1175"/>
                    <a:pt x="7449" y="135"/>
                    <a:pt x="11444" y="135"/>
                  </a:cubicBezTo>
                  <a:cubicBezTo>
                    <a:pt x="13573" y="135"/>
                    <a:pt x="15704" y="431"/>
                    <a:pt x="17745" y="1032"/>
                  </a:cubicBezTo>
                  <a:cubicBezTo>
                    <a:pt x="18673" y="1309"/>
                    <a:pt x="19609" y="1657"/>
                    <a:pt x="20510" y="2058"/>
                  </a:cubicBezTo>
                  <a:cubicBezTo>
                    <a:pt x="22188" y="2799"/>
                    <a:pt x="23802" y="3736"/>
                    <a:pt x="25363" y="4645"/>
                  </a:cubicBezTo>
                  <a:cubicBezTo>
                    <a:pt x="26960" y="5573"/>
                    <a:pt x="28602" y="6528"/>
                    <a:pt x="30297" y="7268"/>
                  </a:cubicBezTo>
                  <a:cubicBezTo>
                    <a:pt x="32724" y="8321"/>
                    <a:pt x="35000" y="8851"/>
                    <a:pt x="37099" y="8851"/>
                  </a:cubicBezTo>
                  <a:cubicBezTo>
                    <a:pt x="38378" y="8851"/>
                    <a:pt x="39592" y="8654"/>
                    <a:pt x="40734" y="8258"/>
                  </a:cubicBezTo>
                  <a:cubicBezTo>
                    <a:pt x="42929" y="7500"/>
                    <a:pt x="44802" y="6028"/>
                    <a:pt x="46453" y="4726"/>
                  </a:cubicBezTo>
                  <a:lnTo>
                    <a:pt x="47202" y="4137"/>
                  </a:lnTo>
                  <a:cubicBezTo>
                    <a:pt x="49201" y="2558"/>
                    <a:pt x="51199" y="1104"/>
                    <a:pt x="53599" y="560"/>
                  </a:cubicBezTo>
                  <a:cubicBezTo>
                    <a:pt x="54128" y="436"/>
                    <a:pt x="54710" y="369"/>
                    <a:pt x="55310" y="369"/>
                  </a:cubicBezTo>
                  <a:cubicBezTo>
                    <a:pt x="57187" y="369"/>
                    <a:pt x="59242" y="1027"/>
                    <a:pt x="60432" y="2683"/>
                  </a:cubicBezTo>
                  <a:cubicBezTo>
                    <a:pt x="60682" y="3022"/>
                    <a:pt x="60896" y="3405"/>
                    <a:pt x="61083" y="3851"/>
                  </a:cubicBezTo>
                  <a:cubicBezTo>
                    <a:pt x="61351" y="4467"/>
                    <a:pt x="61538" y="5127"/>
                    <a:pt x="61717" y="5761"/>
                  </a:cubicBezTo>
                  <a:cubicBezTo>
                    <a:pt x="62065" y="6983"/>
                    <a:pt x="62422" y="8241"/>
                    <a:pt x="63323" y="9186"/>
                  </a:cubicBezTo>
                  <a:cubicBezTo>
                    <a:pt x="64357" y="10275"/>
                    <a:pt x="65829" y="10658"/>
                    <a:pt x="67248" y="10658"/>
                  </a:cubicBezTo>
                  <a:cubicBezTo>
                    <a:pt x="68086" y="10658"/>
                    <a:pt x="68907" y="10524"/>
                    <a:pt x="69603" y="10310"/>
                  </a:cubicBezTo>
                  <a:cubicBezTo>
                    <a:pt x="71111" y="9864"/>
                    <a:pt x="72493" y="9079"/>
                    <a:pt x="73840" y="8321"/>
                  </a:cubicBezTo>
                  <a:cubicBezTo>
                    <a:pt x="74411" y="7991"/>
                    <a:pt x="75009" y="7652"/>
                    <a:pt x="75607" y="7349"/>
                  </a:cubicBezTo>
                  <a:cubicBezTo>
                    <a:pt x="79086" y="5562"/>
                    <a:pt x="82862" y="4636"/>
                    <a:pt x="86545" y="4636"/>
                  </a:cubicBezTo>
                  <a:cubicBezTo>
                    <a:pt x="87810" y="4636"/>
                    <a:pt x="89064" y="4745"/>
                    <a:pt x="90291" y="4967"/>
                  </a:cubicBezTo>
                  <a:lnTo>
                    <a:pt x="90318" y="4833"/>
                  </a:lnTo>
                  <a:cubicBezTo>
                    <a:pt x="89089" y="4613"/>
                    <a:pt x="87834" y="4504"/>
                    <a:pt x="86567" y="4504"/>
                  </a:cubicBezTo>
                  <a:cubicBezTo>
                    <a:pt x="82857" y="4504"/>
                    <a:pt x="79049" y="5437"/>
                    <a:pt x="75544" y="7233"/>
                  </a:cubicBezTo>
                  <a:cubicBezTo>
                    <a:pt x="74947" y="7536"/>
                    <a:pt x="74349" y="7875"/>
                    <a:pt x="73769" y="8205"/>
                  </a:cubicBezTo>
                  <a:cubicBezTo>
                    <a:pt x="72440" y="8963"/>
                    <a:pt x="71057" y="9739"/>
                    <a:pt x="69567" y="10185"/>
                  </a:cubicBezTo>
                  <a:cubicBezTo>
                    <a:pt x="68878" y="10393"/>
                    <a:pt x="68066" y="10529"/>
                    <a:pt x="67236" y="10529"/>
                  </a:cubicBezTo>
                  <a:cubicBezTo>
                    <a:pt x="65853" y="10529"/>
                    <a:pt x="64419" y="10151"/>
                    <a:pt x="63421" y="9097"/>
                  </a:cubicBezTo>
                  <a:cubicBezTo>
                    <a:pt x="62546" y="8169"/>
                    <a:pt x="62207" y="6983"/>
                    <a:pt x="61842" y="5725"/>
                  </a:cubicBezTo>
                  <a:cubicBezTo>
                    <a:pt x="61663" y="5091"/>
                    <a:pt x="61476" y="4422"/>
                    <a:pt x="61199" y="3798"/>
                  </a:cubicBezTo>
                  <a:cubicBezTo>
                    <a:pt x="61012" y="3343"/>
                    <a:pt x="60789" y="2950"/>
                    <a:pt x="60539" y="2603"/>
                  </a:cubicBezTo>
                  <a:cubicBezTo>
                    <a:pt x="59318" y="907"/>
                    <a:pt x="57216" y="237"/>
                    <a:pt x="55297" y="237"/>
                  </a:cubicBezTo>
                  <a:cubicBezTo>
                    <a:pt x="54693" y="237"/>
                    <a:pt x="54106" y="304"/>
                    <a:pt x="53572" y="426"/>
                  </a:cubicBezTo>
                  <a:cubicBezTo>
                    <a:pt x="51136" y="979"/>
                    <a:pt x="49129" y="2451"/>
                    <a:pt x="47122" y="4030"/>
                  </a:cubicBezTo>
                  <a:lnTo>
                    <a:pt x="46373" y="4628"/>
                  </a:lnTo>
                  <a:cubicBezTo>
                    <a:pt x="44731" y="5921"/>
                    <a:pt x="42867" y="7384"/>
                    <a:pt x="40699" y="8134"/>
                  </a:cubicBezTo>
                  <a:cubicBezTo>
                    <a:pt x="39566" y="8526"/>
                    <a:pt x="38362" y="8722"/>
                    <a:pt x="37093" y="8722"/>
                  </a:cubicBezTo>
                  <a:cubicBezTo>
                    <a:pt x="35015" y="8722"/>
                    <a:pt x="32760" y="8196"/>
                    <a:pt x="30350" y="7143"/>
                  </a:cubicBezTo>
                  <a:cubicBezTo>
                    <a:pt x="28664" y="6412"/>
                    <a:pt x="27023" y="5457"/>
                    <a:pt x="25426" y="4529"/>
                  </a:cubicBezTo>
                  <a:cubicBezTo>
                    <a:pt x="23865" y="3628"/>
                    <a:pt x="22250" y="2683"/>
                    <a:pt x="20564" y="1933"/>
                  </a:cubicBezTo>
                  <a:cubicBezTo>
                    <a:pt x="19654" y="1532"/>
                    <a:pt x="18717" y="1184"/>
                    <a:pt x="17781" y="908"/>
                  </a:cubicBezTo>
                  <a:cubicBezTo>
                    <a:pt x="15725" y="299"/>
                    <a:pt x="13580" y="1"/>
                    <a:pt x="1143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0"/>
            <p:cNvSpPr/>
            <p:nvPr/>
          </p:nvSpPr>
          <p:spPr>
            <a:xfrm>
              <a:off x="886297" y="4017233"/>
              <a:ext cx="7216798" cy="870119"/>
            </a:xfrm>
            <a:custGeom>
              <a:rect b="b" l="l" r="r" t="t"/>
              <a:pathLst>
                <a:path extrusionOk="0" h="10968" w="90969">
                  <a:moveTo>
                    <a:pt x="56080" y="0"/>
                  </a:moveTo>
                  <a:cubicBezTo>
                    <a:pt x="55384" y="0"/>
                    <a:pt x="54699" y="91"/>
                    <a:pt x="54071" y="263"/>
                  </a:cubicBezTo>
                  <a:cubicBezTo>
                    <a:pt x="51645" y="923"/>
                    <a:pt x="49682" y="2493"/>
                    <a:pt x="47541" y="4313"/>
                  </a:cubicBezTo>
                  <a:lnTo>
                    <a:pt x="47470" y="4375"/>
                  </a:lnTo>
                  <a:cubicBezTo>
                    <a:pt x="47247" y="4571"/>
                    <a:pt x="47015" y="4759"/>
                    <a:pt x="46792" y="4955"/>
                  </a:cubicBezTo>
                  <a:cubicBezTo>
                    <a:pt x="44998" y="6472"/>
                    <a:pt x="43214" y="7890"/>
                    <a:pt x="41055" y="8613"/>
                  </a:cubicBezTo>
                  <a:cubicBezTo>
                    <a:pt x="40006" y="8963"/>
                    <a:pt x="38892" y="9137"/>
                    <a:pt x="37719" y="9137"/>
                  </a:cubicBezTo>
                  <a:cubicBezTo>
                    <a:pt x="35510" y="9137"/>
                    <a:pt x="33091" y="8518"/>
                    <a:pt x="30493" y="7283"/>
                  </a:cubicBezTo>
                  <a:cubicBezTo>
                    <a:pt x="28949" y="6543"/>
                    <a:pt x="27442" y="5651"/>
                    <a:pt x="25979" y="4777"/>
                  </a:cubicBezTo>
                  <a:cubicBezTo>
                    <a:pt x="24284" y="3769"/>
                    <a:pt x="22535" y="2725"/>
                    <a:pt x="20689" y="1913"/>
                  </a:cubicBezTo>
                  <a:cubicBezTo>
                    <a:pt x="19779" y="1512"/>
                    <a:pt x="18833" y="1173"/>
                    <a:pt x="17878" y="905"/>
                  </a:cubicBezTo>
                  <a:cubicBezTo>
                    <a:pt x="15858" y="327"/>
                    <a:pt x="13756" y="44"/>
                    <a:pt x="11654" y="44"/>
                  </a:cubicBezTo>
                  <a:cubicBezTo>
                    <a:pt x="7555" y="44"/>
                    <a:pt x="3462" y="1122"/>
                    <a:pt x="1" y="3198"/>
                  </a:cubicBezTo>
                  <a:lnTo>
                    <a:pt x="72" y="3314"/>
                  </a:lnTo>
                  <a:cubicBezTo>
                    <a:pt x="3511" y="1255"/>
                    <a:pt x="7582" y="183"/>
                    <a:pt x="11658" y="183"/>
                  </a:cubicBezTo>
                  <a:cubicBezTo>
                    <a:pt x="13746" y="183"/>
                    <a:pt x="15836" y="465"/>
                    <a:pt x="17843" y="1039"/>
                  </a:cubicBezTo>
                  <a:cubicBezTo>
                    <a:pt x="18788" y="1306"/>
                    <a:pt x="19725" y="1645"/>
                    <a:pt x="20635" y="2047"/>
                  </a:cubicBezTo>
                  <a:cubicBezTo>
                    <a:pt x="22464" y="2850"/>
                    <a:pt x="24221" y="3894"/>
                    <a:pt x="25907" y="4902"/>
                  </a:cubicBezTo>
                  <a:cubicBezTo>
                    <a:pt x="27370" y="5767"/>
                    <a:pt x="28878" y="6668"/>
                    <a:pt x="30430" y="7408"/>
                  </a:cubicBezTo>
                  <a:cubicBezTo>
                    <a:pt x="33050" y="8654"/>
                    <a:pt x="35490" y="9277"/>
                    <a:pt x="37720" y="9277"/>
                  </a:cubicBezTo>
                  <a:cubicBezTo>
                    <a:pt x="38908" y="9277"/>
                    <a:pt x="40036" y="9100"/>
                    <a:pt x="41100" y="8747"/>
                  </a:cubicBezTo>
                  <a:cubicBezTo>
                    <a:pt x="43286" y="8015"/>
                    <a:pt x="45079" y="6588"/>
                    <a:pt x="46881" y="5062"/>
                  </a:cubicBezTo>
                  <a:cubicBezTo>
                    <a:pt x="47113" y="4866"/>
                    <a:pt x="47336" y="4679"/>
                    <a:pt x="47559" y="4482"/>
                  </a:cubicBezTo>
                  <a:lnTo>
                    <a:pt x="47630" y="4420"/>
                  </a:lnTo>
                  <a:cubicBezTo>
                    <a:pt x="49753" y="2609"/>
                    <a:pt x="51707" y="1057"/>
                    <a:pt x="54107" y="396"/>
                  </a:cubicBezTo>
                  <a:cubicBezTo>
                    <a:pt x="54725" y="227"/>
                    <a:pt x="55400" y="137"/>
                    <a:pt x="56085" y="137"/>
                  </a:cubicBezTo>
                  <a:cubicBezTo>
                    <a:pt x="57991" y="137"/>
                    <a:pt x="59981" y="832"/>
                    <a:pt x="61083" y="2439"/>
                  </a:cubicBezTo>
                  <a:cubicBezTo>
                    <a:pt x="61324" y="2796"/>
                    <a:pt x="61529" y="3198"/>
                    <a:pt x="61708" y="3670"/>
                  </a:cubicBezTo>
                  <a:cubicBezTo>
                    <a:pt x="61957" y="4331"/>
                    <a:pt x="62118" y="5035"/>
                    <a:pt x="62278" y="5722"/>
                  </a:cubicBezTo>
                  <a:cubicBezTo>
                    <a:pt x="62582" y="7007"/>
                    <a:pt x="62885" y="8336"/>
                    <a:pt x="63768" y="9344"/>
                  </a:cubicBezTo>
                  <a:cubicBezTo>
                    <a:pt x="64803" y="10540"/>
                    <a:pt x="66329" y="10968"/>
                    <a:pt x="67801" y="10968"/>
                  </a:cubicBezTo>
                  <a:cubicBezTo>
                    <a:pt x="68630" y="10968"/>
                    <a:pt x="69451" y="10825"/>
                    <a:pt x="70147" y="10611"/>
                  </a:cubicBezTo>
                  <a:cubicBezTo>
                    <a:pt x="71672" y="10147"/>
                    <a:pt x="73082" y="9335"/>
                    <a:pt x="74438" y="8550"/>
                  </a:cubicBezTo>
                  <a:cubicBezTo>
                    <a:pt x="75018" y="8202"/>
                    <a:pt x="75624" y="7854"/>
                    <a:pt x="76231" y="7533"/>
                  </a:cubicBezTo>
                  <a:cubicBezTo>
                    <a:pt x="79620" y="5769"/>
                    <a:pt x="83350" y="4855"/>
                    <a:pt x="87039" y="4855"/>
                  </a:cubicBezTo>
                  <a:cubicBezTo>
                    <a:pt x="88351" y="4855"/>
                    <a:pt x="89657" y="4971"/>
                    <a:pt x="90942" y="5205"/>
                  </a:cubicBezTo>
                  <a:lnTo>
                    <a:pt x="90969" y="5062"/>
                  </a:lnTo>
                  <a:cubicBezTo>
                    <a:pt x="89676" y="4829"/>
                    <a:pt x="88362" y="4713"/>
                    <a:pt x="87043" y="4713"/>
                  </a:cubicBezTo>
                  <a:cubicBezTo>
                    <a:pt x="83327" y="4713"/>
                    <a:pt x="79573" y="5631"/>
                    <a:pt x="76169" y="7408"/>
                  </a:cubicBezTo>
                  <a:cubicBezTo>
                    <a:pt x="75562" y="7730"/>
                    <a:pt x="74955" y="8086"/>
                    <a:pt x="74366" y="8425"/>
                  </a:cubicBezTo>
                  <a:cubicBezTo>
                    <a:pt x="73019" y="9210"/>
                    <a:pt x="71619" y="10022"/>
                    <a:pt x="70111" y="10477"/>
                  </a:cubicBezTo>
                  <a:cubicBezTo>
                    <a:pt x="69421" y="10686"/>
                    <a:pt x="68615" y="10822"/>
                    <a:pt x="67793" y="10822"/>
                  </a:cubicBezTo>
                  <a:cubicBezTo>
                    <a:pt x="66363" y="10822"/>
                    <a:pt x="64884" y="10410"/>
                    <a:pt x="63875" y="9255"/>
                  </a:cubicBezTo>
                  <a:cubicBezTo>
                    <a:pt x="63019" y="8265"/>
                    <a:pt x="62725" y="7016"/>
                    <a:pt x="62412" y="5687"/>
                  </a:cubicBezTo>
                  <a:cubicBezTo>
                    <a:pt x="62261" y="5000"/>
                    <a:pt x="62091" y="4286"/>
                    <a:pt x="61841" y="3617"/>
                  </a:cubicBezTo>
                  <a:cubicBezTo>
                    <a:pt x="61654" y="3135"/>
                    <a:pt x="61449" y="2725"/>
                    <a:pt x="61199" y="2368"/>
                  </a:cubicBezTo>
                  <a:cubicBezTo>
                    <a:pt x="60069" y="712"/>
                    <a:pt x="58029" y="0"/>
                    <a:pt x="56080" y="0"/>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0"/>
            <p:cNvSpPr/>
            <p:nvPr/>
          </p:nvSpPr>
          <p:spPr>
            <a:xfrm>
              <a:off x="862259" y="4011204"/>
              <a:ext cx="7268444" cy="913672"/>
            </a:xfrm>
            <a:custGeom>
              <a:rect b="b" l="l" r="r" t="t"/>
              <a:pathLst>
                <a:path extrusionOk="0" h="11517" w="91620">
                  <a:moveTo>
                    <a:pt x="56897" y="1"/>
                  </a:moveTo>
                  <a:cubicBezTo>
                    <a:pt x="56093" y="1"/>
                    <a:pt x="55296" y="125"/>
                    <a:pt x="54570" y="356"/>
                  </a:cubicBezTo>
                  <a:cubicBezTo>
                    <a:pt x="51948" y="1186"/>
                    <a:pt x="49833" y="3140"/>
                    <a:pt x="47960" y="4862"/>
                  </a:cubicBezTo>
                  <a:cubicBezTo>
                    <a:pt x="46095" y="6574"/>
                    <a:pt x="43990" y="8519"/>
                    <a:pt x="41412" y="9349"/>
                  </a:cubicBezTo>
                  <a:cubicBezTo>
                    <a:pt x="40404" y="9673"/>
                    <a:pt x="39373" y="9810"/>
                    <a:pt x="38351" y="9810"/>
                  </a:cubicBezTo>
                  <a:cubicBezTo>
                    <a:pt x="35492" y="9810"/>
                    <a:pt x="32696" y="8736"/>
                    <a:pt x="30626" y="7672"/>
                  </a:cubicBezTo>
                  <a:cubicBezTo>
                    <a:pt x="29226" y="6949"/>
                    <a:pt x="27861" y="6111"/>
                    <a:pt x="26532" y="5299"/>
                  </a:cubicBezTo>
                  <a:cubicBezTo>
                    <a:pt x="24703" y="4175"/>
                    <a:pt x="22811" y="3015"/>
                    <a:pt x="20813" y="2150"/>
                  </a:cubicBezTo>
                  <a:cubicBezTo>
                    <a:pt x="17984" y="931"/>
                    <a:pt x="14915" y="329"/>
                    <a:pt x="11845" y="329"/>
                  </a:cubicBezTo>
                  <a:cubicBezTo>
                    <a:pt x="7701" y="329"/>
                    <a:pt x="3556" y="1425"/>
                    <a:pt x="0" y="3577"/>
                  </a:cubicBezTo>
                  <a:lnTo>
                    <a:pt x="81" y="3702"/>
                  </a:lnTo>
                  <a:cubicBezTo>
                    <a:pt x="3612" y="1565"/>
                    <a:pt x="7730" y="476"/>
                    <a:pt x="11846" y="476"/>
                  </a:cubicBezTo>
                  <a:cubicBezTo>
                    <a:pt x="14894" y="476"/>
                    <a:pt x="17942" y="1073"/>
                    <a:pt x="20751" y="2283"/>
                  </a:cubicBezTo>
                  <a:cubicBezTo>
                    <a:pt x="22749" y="3149"/>
                    <a:pt x="24631" y="4300"/>
                    <a:pt x="26460" y="5424"/>
                  </a:cubicBezTo>
                  <a:cubicBezTo>
                    <a:pt x="27780" y="6235"/>
                    <a:pt x="29154" y="7083"/>
                    <a:pt x="30564" y="7806"/>
                  </a:cubicBezTo>
                  <a:cubicBezTo>
                    <a:pt x="33335" y="9231"/>
                    <a:pt x="35973" y="9953"/>
                    <a:pt x="38341" y="9953"/>
                  </a:cubicBezTo>
                  <a:cubicBezTo>
                    <a:pt x="39442" y="9953"/>
                    <a:pt x="40485" y="9797"/>
                    <a:pt x="41456" y="9483"/>
                  </a:cubicBezTo>
                  <a:cubicBezTo>
                    <a:pt x="44061" y="8644"/>
                    <a:pt x="46185" y="6690"/>
                    <a:pt x="48058" y="4969"/>
                  </a:cubicBezTo>
                  <a:cubicBezTo>
                    <a:pt x="49923" y="3256"/>
                    <a:pt x="52028" y="1320"/>
                    <a:pt x="54615" y="499"/>
                  </a:cubicBezTo>
                  <a:cubicBezTo>
                    <a:pt x="55328" y="272"/>
                    <a:pt x="56112" y="150"/>
                    <a:pt x="56902" y="150"/>
                  </a:cubicBezTo>
                  <a:cubicBezTo>
                    <a:pt x="58779" y="150"/>
                    <a:pt x="60685" y="842"/>
                    <a:pt x="61734" y="2462"/>
                  </a:cubicBezTo>
                  <a:cubicBezTo>
                    <a:pt x="62385" y="3479"/>
                    <a:pt x="62617" y="4728"/>
                    <a:pt x="62840" y="5932"/>
                  </a:cubicBezTo>
                  <a:cubicBezTo>
                    <a:pt x="63090" y="7288"/>
                    <a:pt x="63349" y="8689"/>
                    <a:pt x="64214" y="9768"/>
                  </a:cubicBezTo>
                  <a:cubicBezTo>
                    <a:pt x="65222" y="11017"/>
                    <a:pt x="66810" y="11517"/>
                    <a:pt x="68389" y="11517"/>
                  </a:cubicBezTo>
                  <a:cubicBezTo>
                    <a:pt x="69183" y="11517"/>
                    <a:pt x="69977" y="11392"/>
                    <a:pt x="70691" y="11169"/>
                  </a:cubicBezTo>
                  <a:cubicBezTo>
                    <a:pt x="72234" y="10696"/>
                    <a:pt x="73644" y="9857"/>
                    <a:pt x="75008" y="9046"/>
                  </a:cubicBezTo>
                  <a:cubicBezTo>
                    <a:pt x="75606" y="8689"/>
                    <a:pt x="76231" y="8314"/>
                    <a:pt x="76864" y="7984"/>
                  </a:cubicBezTo>
                  <a:cubicBezTo>
                    <a:pt x="80140" y="6232"/>
                    <a:pt x="83812" y="5326"/>
                    <a:pt x="87506" y="5326"/>
                  </a:cubicBezTo>
                  <a:cubicBezTo>
                    <a:pt x="88871" y="5326"/>
                    <a:pt x="90240" y="5450"/>
                    <a:pt x="91593" y="5700"/>
                  </a:cubicBezTo>
                  <a:lnTo>
                    <a:pt x="91619" y="5557"/>
                  </a:lnTo>
                  <a:cubicBezTo>
                    <a:pt x="90258" y="5305"/>
                    <a:pt x="88881" y="5180"/>
                    <a:pt x="87507" y="5180"/>
                  </a:cubicBezTo>
                  <a:cubicBezTo>
                    <a:pt x="83791" y="5180"/>
                    <a:pt x="80094" y="6092"/>
                    <a:pt x="76793" y="7850"/>
                  </a:cubicBezTo>
                  <a:cubicBezTo>
                    <a:pt x="76159" y="8189"/>
                    <a:pt x="75535" y="8555"/>
                    <a:pt x="74928" y="8921"/>
                  </a:cubicBezTo>
                  <a:cubicBezTo>
                    <a:pt x="73572" y="9724"/>
                    <a:pt x="72172" y="10562"/>
                    <a:pt x="70646" y="11026"/>
                  </a:cubicBezTo>
                  <a:cubicBezTo>
                    <a:pt x="69943" y="11242"/>
                    <a:pt x="69163" y="11367"/>
                    <a:pt x="68383" y="11367"/>
                  </a:cubicBezTo>
                  <a:cubicBezTo>
                    <a:pt x="66847" y="11367"/>
                    <a:pt x="65306" y="10886"/>
                    <a:pt x="64330" y="9679"/>
                  </a:cubicBezTo>
                  <a:cubicBezTo>
                    <a:pt x="63482" y="8626"/>
                    <a:pt x="63233" y="7244"/>
                    <a:pt x="62983" y="5905"/>
                  </a:cubicBezTo>
                  <a:cubicBezTo>
                    <a:pt x="62760" y="4683"/>
                    <a:pt x="62528" y="3425"/>
                    <a:pt x="61859" y="2382"/>
                  </a:cubicBezTo>
                  <a:cubicBezTo>
                    <a:pt x="60777" y="714"/>
                    <a:pt x="58820" y="1"/>
                    <a:pt x="56897" y="1"/>
                  </a:cubicBezTo>
                  <a:close/>
                </a:path>
              </a:pathLst>
            </a:custGeom>
            <a:gradFill>
              <a:gsLst>
                <a:gs pos="0">
                  <a:srgbClr val="B600F9"/>
                </a:gs>
                <a:gs pos="22000">
                  <a:srgbClr val="FFFFFF">
                    <a:alpha val="0"/>
                  </a:srgbClr>
                </a:gs>
                <a:gs pos="43000">
                  <a:schemeClr val="lt2"/>
                </a:gs>
                <a:gs pos="62000">
                  <a:srgbClr val="B600F9"/>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 name="Google Shape;1118;p10"/>
          <p:cNvSpPr/>
          <p:nvPr/>
        </p:nvSpPr>
        <p:spPr>
          <a:xfrm>
            <a:off x="-895000" y="4250150"/>
            <a:ext cx="2382600" cy="23826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0"/>
          <p:cNvSpPr/>
          <p:nvPr/>
        </p:nvSpPr>
        <p:spPr>
          <a:xfrm>
            <a:off x="2799513" y="44287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0"/>
          <p:cNvSpPr/>
          <p:nvPr/>
        </p:nvSpPr>
        <p:spPr>
          <a:xfrm>
            <a:off x="316650" y="4044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0"/>
          <p:cNvSpPr/>
          <p:nvPr/>
        </p:nvSpPr>
        <p:spPr>
          <a:xfrm>
            <a:off x="4447888" y="4250150"/>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0"/>
          <p:cNvSpPr/>
          <p:nvPr/>
        </p:nvSpPr>
        <p:spPr>
          <a:xfrm>
            <a:off x="7132200" y="3997125"/>
            <a:ext cx="2382600" cy="2382600"/>
          </a:xfrm>
          <a:prstGeom prst="ellipse">
            <a:avLst/>
          </a:prstGeom>
          <a:gradFill>
            <a:gsLst>
              <a:gs pos="0">
                <a:srgbClr val="D500F9">
                  <a:alpha val="27450"/>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0"/>
          <p:cNvSpPr/>
          <p:nvPr/>
        </p:nvSpPr>
        <p:spPr>
          <a:xfrm>
            <a:off x="1448925" y="45478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0"/>
          <p:cNvSpPr/>
          <p:nvPr/>
        </p:nvSpPr>
        <p:spPr>
          <a:xfrm>
            <a:off x="4385063" y="4639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10"/>
          <p:cNvGrpSpPr/>
          <p:nvPr/>
        </p:nvGrpSpPr>
        <p:grpSpPr>
          <a:xfrm>
            <a:off x="367100" y="3091113"/>
            <a:ext cx="37200" cy="2435125"/>
            <a:chOff x="367100" y="2392375"/>
            <a:chExt cx="37200" cy="2435125"/>
          </a:xfrm>
        </p:grpSpPr>
        <p:sp>
          <p:nvSpPr>
            <p:cNvPr id="1126" name="Google Shape;1126;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10"/>
          <p:cNvGrpSpPr/>
          <p:nvPr/>
        </p:nvGrpSpPr>
        <p:grpSpPr>
          <a:xfrm>
            <a:off x="1496950" y="4428750"/>
            <a:ext cx="37200" cy="833425"/>
            <a:chOff x="367100" y="2392375"/>
            <a:chExt cx="37200" cy="833425"/>
          </a:xfrm>
        </p:grpSpPr>
        <p:sp>
          <p:nvSpPr>
            <p:cNvPr id="1129" name="Google Shape;1129;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10"/>
          <p:cNvGrpSpPr/>
          <p:nvPr/>
        </p:nvGrpSpPr>
        <p:grpSpPr>
          <a:xfrm>
            <a:off x="2528413" y="4025000"/>
            <a:ext cx="37200" cy="1232425"/>
            <a:chOff x="367100" y="2392375"/>
            <a:chExt cx="37200" cy="1232425"/>
          </a:xfrm>
        </p:grpSpPr>
        <p:sp>
          <p:nvSpPr>
            <p:cNvPr id="1132" name="Google Shape;1132;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10"/>
          <p:cNvGrpSpPr/>
          <p:nvPr/>
        </p:nvGrpSpPr>
        <p:grpSpPr>
          <a:xfrm>
            <a:off x="1733350" y="4390713"/>
            <a:ext cx="37200" cy="833425"/>
            <a:chOff x="367100" y="2392375"/>
            <a:chExt cx="37200" cy="833425"/>
          </a:xfrm>
        </p:grpSpPr>
        <p:sp>
          <p:nvSpPr>
            <p:cNvPr id="1135" name="Google Shape;1135;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10"/>
          <p:cNvGrpSpPr/>
          <p:nvPr/>
        </p:nvGrpSpPr>
        <p:grpSpPr>
          <a:xfrm>
            <a:off x="8607850" y="3252263"/>
            <a:ext cx="37200" cy="2435125"/>
            <a:chOff x="367100" y="2392375"/>
            <a:chExt cx="37200" cy="2435125"/>
          </a:xfrm>
        </p:grpSpPr>
        <p:sp>
          <p:nvSpPr>
            <p:cNvPr id="1138" name="Google Shape;1138;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10"/>
          <p:cNvGrpSpPr/>
          <p:nvPr/>
        </p:nvGrpSpPr>
        <p:grpSpPr>
          <a:xfrm>
            <a:off x="658425" y="4271275"/>
            <a:ext cx="37200" cy="1232425"/>
            <a:chOff x="367100" y="2392375"/>
            <a:chExt cx="37200" cy="1232425"/>
          </a:xfrm>
        </p:grpSpPr>
        <p:sp>
          <p:nvSpPr>
            <p:cNvPr id="1141" name="Google Shape;1141;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10"/>
          <p:cNvGrpSpPr/>
          <p:nvPr/>
        </p:nvGrpSpPr>
        <p:grpSpPr>
          <a:xfrm>
            <a:off x="3527900" y="4695525"/>
            <a:ext cx="37200" cy="833425"/>
            <a:chOff x="367100" y="2392375"/>
            <a:chExt cx="37200" cy="833425"/>
          </a:xfrm>
        </p:grpSpPr>
        <p:sp>
          <p:nvSpPr>
            <p:cNvPr id="1144" name="Google Shape;1144;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10"/>
          <p:cNvGrpSpPr/>
          <p:nvPr/>
        </p:nvGrpSpPr>
        <p:grpSpPr>
          <a:xfrm>
            <a:off x="2347800" y="4531513"/>
            <a:ext cx="37200" cy="833425"/>
            <a:chOff x="367100" y="2392375"/>
            <a:chExt cx="37200" cy="833425"/>
          </a:xfrm>
        </p:grpSpPr>
        <p:sp>
          <p:nvSpPr>
            <p:cNvPr id="1147" name="Google Shape;1147;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10"/>
          <p:cNvGrpSpPr/>
          <p:nvPr/>
        </p:nvGrpSpPr>
        <p:grpSpPr>
          <a:xfrm>
            <a:off x="7259438" y="4657088"/>
            <a:ext cx="37200" cy="833425"/>
            <a:chOff x="367100" y="2392375"/>
            <a:chExt cx="37200" cy="833425"/>
          </a:xfrm>
        </p:grpSpPr>
        <p:sp>
          <p:nvSpPr>
            <p:cNvPr id="1150" name="Google Shape;1150;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10"/>
          <p:cNvGrpSpPr/>
          <p:nvPr/>
        </p:nvGrpSpPr>
        <p:grpSpPr>
          <a:xfrm>
            <a:off x="5876450" y="4720788"/>
            <a:ext cx="37200" cy="833425"/>
            <a:chOff x="367100" y="2392375"/>
            <a:chExt cx="37200" cy="833425"/>
          </a:xfrm>
        </p:grpSpPr>
        <p:sp>
          <p:nvSpPr>
            <p:cNvPr id="1153" name="Google Shape;1153;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10"/>
          <p:cNvGrpSpPr/>
          <p:nvPr/>
        </p:nvGrpSpPr>
        <p:grpSpPr>
          <a:xfrm>
            <a:off x="5087700" y="4619313"/>
            <a:ext cx="37200" cy="833425"/>
            <a:chOff x="367100" y="2392375"/>
            <a:chExt cx="37200" cy="833425"/>
          </a:xfrm>
        </p:grpSpPr>
        <p:sp>
          <p:nvSpPr>
            <p:cNvPr id="1156" name="Google Shape;1156;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10"/>
          <p:cNvGrpSpPr/>
          <p:nvPr/>
        </p:nvGrpSpPr>
        <p:grpSpPr>
          <a:xfrm>
            <a:off x="6722900" y="4698500"/>
            <a:ext cx="37200" cy="1232425"/>
            <a:chOff x="367100" y="2392375"/>
            <a:chExt cx="37200" cy="1232425"/>
          </a:xfrm>
        </p:grpSpPr>
        <p:sp>
          <p:nvSpPr>
            <p:cNvPr id="1159" name="Google Shape;1159;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10"/>
          <p:cNvGrpSpPr/>
          <p:nvPr/>
        </p:nvGrpSpPr>
        <p:grpSpPr>
          <a:xfrm>
            <a:off x="7961675" y="4271275"/>
            <a:ext cx="37200" cy="833425"/>
            <a:chOff x="367100" y="2392375"/>
            <a:chExt cx="37200" cy="833425"/>
          </a:xfrm>
        </p:grpSpPr>
        <p:sp>
          <p:nvSpPr>
            <p:cNvPr id="1162" name="Google Shape;1162;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10"/>
          <p:cNvGrpSpPr/>
          <p:nvPr/>
        </p:nvGrpSpPr>
        <p:grpSpPr>
          <a:xfrm>
            <a:off x="8312775" y="4334738"/>
            <a:ext cx="37200" cy="833425"/>
            <a:chOff x="367100" y="2392375"/>
            <a:chExt cx="37200" cy="833425"/>
          </a:xfrm>
        </p:grpSpPr>
        <p:sp>
          <p:nvSpPr>
            <p:cNvPr id="1165" name="Google Shape;1165;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10"/>
          <p:cNvGrpSpPr/>
          <p:nvPr/>
        </p:nvGrpSpPr>
        <p:grpSpPr>
          <a:xfrm>
            <a:off x="8994688" y="4071775"/>
            <a:ext cx="37200" cy="1232425"/>
            <a:chOff x="367100" y="2392375"/>
            <a:chExt cx="37200" cy="1232425"/>
          </a:xfrm>
        </p:grpSpPr>
        <p:sp>
          <p:nvSpPr>
            <p:cNvPr id="1168" name="Google Shape;1168;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10"/>
          <p:cNvSpPr/>
          <p:nvPr/>
        </p:nvSpPr>
        <p:spPr>
          <a:xfrm>
            <a:off x="7713300" y="40110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0"/>
          <p:cNvSpPr/>
          <p:nvPr/>
        </p:nvSpPr>
        <p:spPr>
          <a:xfrm>
            <a:off x="6807341" y="4821344"/>
            <a:ext cx="504900" cy="504900"/>
          </a:xfrm>
          <a:prstGeom prst="ellipse">
            <a:avLst/>
          </a:prstGeom>
          <a:gradFill>
            <a:gsLst>
              <a:gs pos="0">
                <a:srgbClr val="651FFF">
                  <a:alpha val="38039"/>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 name="Google Shape;1172;p10"/>
          <p:cNvGrpSpPr/>
          <p:nvPr/>
        </p:nvGrpSpPr>
        <p:grpSpPr>
          <a:xfrm>
            <a:off x="179163" y="3853625"/>
            <a:ext cx="37200" cy="1232425"/>
            <a:chOff x="367100" y="2392375"/>
            <a:chExt cx="37200" cy="1232425"/>
          </a:xfrm>
        </p:grpSpPr>
        <p:sp>
          <p:nvSpPr>
            <p:cNvPr id="1173" name="Google Shape;1173;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10"/>
          <p:cNvGrpSpPr/>
          <p:nvPr/>
        </p:nvGrpSpPr>
        <p:grpSpPr>
          <a:xfrm>
            <a:off x="4435463" y="4771700"/>
            <a:ext cx="37200" cy="833425"/>
            <a:chOff x="367100" y="2392375"/>
            <a:chExt cx="37200" cy="833425"/>
          </a:xfrm>
        </p:grpSpPr>
        <p:sp>
          <p:nvSpPr>
            <p:cNvPr id="1176" name="Google Shape;1176;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10"/>
          <p:cNvGrpSpPr/>
          <p:nvPr/>
        </p:nvGrpSpPr>
        <p:grpSpPr>
          <a:xfrm>
            <a:off x="3195988" y="3987888"/>
            <a:ext cx="37200" cy="1232425"/>
            <a:chOff x="367100" y="2392375"/>
            <a:chExt cx="37200" cy="1232425"/>
          </a:xfrm>
        </p:grpSpPr>
        <p:sp>
          <p:nvSpPr>
            <p:cNvPr id="1179" name="Google Shape;1179;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10"/>
          <p:cNvGrpSpPr/>
          <p:nvPr/>
        </p:nvGrpSpPr>
        <p:grpSpPr>
          <a:xfrm>
            <a:off x="2067975" y="3755675"/>
            <a:ext cx="37200" cy="2435125"/>
            <a:chOff x="367100" y="2392375"/>
            <a:chExt cx="37200" cy="2435125"/>
          </a:xfrm>
        </p:grpSpPr>
        <p:sp>
          <p:nvSpPr>
            <p:cNvPr id="1182" name="Google Shape;1182;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10"/>
          <p:cNvGrpSpPr/>
          <p:nvPr/>
        </p:nvGrpSpPr>
        <p:grpSpPr>
          <a:xfrm>
            <a:off x="6400500" y="3856238"/>
            <a:ext cx="37200" cy="2435125"/>
            <a:chOff x="367100" y="2392375"/>
            <a:chExt cx="37200" cy="2435125"/>
          </a:xfrm>
        </p:grpSpPr>
        <p:sp>
          <p:nvSpPr>
            <p:cNvPr id="1185" name="Google Shape;1185;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10"/>
          <p:cNvSpPr/>
          <p:nvPr/>
        </p:nvSpPr>
        <p:spPr>
          <a:xfrm>
            <a:off x="2148550" y="43436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10"/>
          <p:cNvGrpSpPr/>
          <p:nvPr/>
        </p:nvGrpSpPr>
        <p:grpSpPr>
          <a:xfrm>
            <a:off x="7679063" y="3919925"/>
            <a:ext cx="37200" cy="2435125"/>
            <a:chOff x="367100" y="2392375"/>
            <a:chExt cx="37200" cy="2435125"/>
          </a:xfrm>
        </p:grpSpPr>
        <p:sp>
          <p:nvSpPr>
            <p:cNvPr id="1189" name="Google Shape;1189;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10"/>
          <p:cNvGrpSpPr/>
          <p:nvPr/>
        </p:nvGrpSpPr>
        <p:grpSpPr>
          <a:xfrm>
            <a:off x="8880050" y="2789013"/>
            <a:ext cx="37200" cy="2435125"/>
            <a:chOff x="367100" y="2392375"/>
            <a:chExt cx="37200" cy="2435125"/>
          </a:xfrm>
        </p:grpSpPr>
        <p:sp>
          <p:nvSpPr>
            <p:cNvPr id="1192" name="Google Shape;1192;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10"/>
          <p:cNvGrpSpPr/>
          <p:nvPr/>
        </p:nvGrpSpPr>
        <p:grpSpPr>
          <a:xfrm>
            <a:off x="1211400" y="3539275"/>
            <a:ext cx="37200" cy="1232425"/>
            <a:chOff x="367100" y="2392375"/>
            <a:chExt cx="37200" cy="1232425"/>
          </a:xfrm>
        </p:grpSpPr>
        <p:sp>
          <p:nvSpPr>
            <p:cNvPr id="1195" name="Google Shape;1195;p10"/>
            <p:cNvSpPr/>
            <p:nvPr/>
          </p:nvSpPr>
          <p:spPr>
            <a:xfrm>
              <a:off x="382100" y="2424800"/>
              <a:ext cx="7200" cy="1200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 name="Google Shape;1197;p10"/>
          <p:cNvGrpSpPr/>
          <p:nvPr/>
        </p:nvGrpSpPr>
        <p:grpSpPr>
          <a:xfrm>
            <a:off x="3987900" y="3423650"/>
            <a:ext cx="37200" cy="2435125"/>
            <a:chOff x="367100" y="2392375"/>
            <a:chExt cx="37200" cy="2435125"/>
          </a:xfrm>
        </p:grpSpPr>
        <p:sp>
          <p:nvSpPr>
            <p:cNvPr id="1198" name="Google Shape;1198;p10"/>
            <p:cNvSpPr/>
            <p:nvPr/>
          </p:nvSpPr>
          <p:spPr>
            <a:xfrm>
              <a:off x="382100" y="2424800"/>
              <a:ext cx="7200" cy="24027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10"/>
          <p:cNvGrpSpPr/>
          <p:nvPr/>
        </p:nvGrpSpPr>
        <p:grpSpPr>
          <a:xfrm>
            <a:off x="4702175" y="4053113"/>
            <a:ext cx="37200" cy="833425"/>
            <a:chOff x="367100" y="2392375"/>
            <a:chExt cx="37200" cy="833425"/>
          </a:xfrm>
        </p:grpSpPr>
        <p:sp>
          <p:nvSpPr>
            <p:cNvPr id="1201" name="Google Shape;1201;p10"/>
            <p:cNvSpPr/>
            <p:nvPr/>
          </p:nvSpPr>
          <p:spPr>
            <a:xfrm>
              <a:off x="382100" y="2424800"/>
              <a:ext cx="7200" cy="801000"/>
            </a:xfrm>
            <a:prstGeom prst="rect">
              <a:avLst/>
            </a:prstGeom>
            <a:gradFill>
              <a:gsLst>
                <a:gs pos="0">
                  <a:schemeClr val="dk2"/>
                </a:gs>
                <a:gs pos="14000">
                  <a:schemeClr val="lt2"/>
                </a:gs>
                <a:gs pos="30000">
                  <a:schemeClr val="accent1"/>
                </a:gs>
                <a:gs pos="87000">
                  <a:srgbClr val="FFFFFF">
                    <a:alpha val="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0"/>
            <p:cNvSpPr/>
            <p:nvPr/>
          </p:nvSpPr>
          <p:spPr>
            <a:xfrm>
              <a:off x="367100" y="2392375"/>
              <a:ext cx="37200" cy="37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10"/>
          <p:cNvSpPr txBox="1"/>
          <p:nvPr>
            <p:ph type="title"/>
          </p:nvPr>
        </p:nvSpPr>
        <p:spPr>
          <a:xfrm>
            <a:off x="713100" y="2014900"/>
            <a:ext cx="3393600" cy="110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3.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48000">
              <a:schemeClr val="dk1"/>
            </a:gs>
            <a:gs pos="100000">
              <a:srgbClr val="39109B"/>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539400"/>
            <a:ext cx="77178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1pPr>
            <a:lvl2pPr lvl="1"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2pPr>
            <a:lvl3pPr lvl="2"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3pPr>
            <a:lvl4pPr lvl="3"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4pPr>
            <a:lvl5pPr lvl="4"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5pPr>
            <a:lvl6pPr lvl="5"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6pPr>
            <a:lvl7pPr lvl="6"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7pPr>
            <a:lvl8pPr lvl="7"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8pPr>
            <a:lvl9pPr lvl="8" rtl="0">
              <a:spcBef>
                <a:spcPts val="0"/>
              </a:spcBef>
              <a:spcAft>
                <a:spcPts val="0"/>
              </a:spcAft>
              <a:buClr>
                <a:schemeClr val="accent3"/>
              </a:buClr>
              <a:buSzPts val="3500"/>
              <a:buFont typeface="Share Tech"/>
              <a:buNone/>
              <a:defRPr sz="3500">
                <a:solidFill>
                  <a:schemeClr val="accent3"/>
                </a:solidFill>
                <a:latin typeface="Share Tech"/>
                <a:ea typeface="Share Tech"/>
                <a:cs typeface="Share Tech"/>
                <a:sym typeface="Share Tech"/>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1pPr>
            <a:lvl2pPr indent="-317500" lvl="1" marL="914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814" name="Shape 4814"/>
        <p:cNvGrpSpPr/>
        <p:nvPr/>
      </p:nvGrpSpPr>
      <p:grpSpPr>
        <a:xfrm>
          <a:off x="0" y="0"/>
          <a:ext cx="0" cy="0"/>
          <a:chOff x="0" y="0"/>
          <a:chExt cx="0" cy="0"/>
        </a:xfrm>
      </p:grpSpPr>
      <p:sp>
        <p:nvSpPr>
          <p:cNvPr id="4815" name="Google Shape;4815;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816" name="Google Shape;4816;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43.xml"/><Relationship Id="rId10" Type="http://schemas.openxmlformats.org/officeDocument/2006/relationships/hyperlink" Target="https://vidfy.com/?utm_source=slidesgo_template&amp;utm_medium=referral-link&amp;utm_campaign=promo-slide&amp;utm_term=slidesgo&amp;utm_content=vidfy" TargetMode="External"/><Relationship Id="rId13" Type="http://schemas.openxmlformats.org/officeDocument/2006/relationships/slide" Target="/ppt/slides/slide39.xml"/><Relationship Id="rId12" Type="http://schemas.openxmlformats.org/officeDocument/2006/relationships/slide" Target="/ppt/slides/slide40.xml"/><Relationship Id="rId15" Type="http://schemas.openxmlformats.org/officeDocument/2006/relationships/slide" Target="/ppt/slides/slide37.xml"/><Relationship Id="rId14" Type="http://schemas.openxmlformats.org/officeDocument/2006/relationships/slide" Target="/ppt/slides/slide39.xml"/><Relationship Id="rId17" Type="http://schemas.openxmlformats.org/officeDocument/2006/relationships/slide" Target="/ppt/slides/slide45.xml"/><Relationship Id="rId16" Type="http://schemas.openxmlformats.org/officeDocument/2006/relationships/slide" Target="/ppt/slides/slide43.xml"/><Relationship Id="rId18" Type="http://schemas.openxmlformats.org/officeDocument/2006/relationships/slide" Target="/ppt/slides/slide5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12.jpg"/><Relationship Id="rId4" Type="http://schemas.openxmlformats.org/officeDocument/2006/relationships/image" Target="../media/image9.jpg"/><Relationship Id="rId5" Type="http://schemas.openxmlformats.org/officeDocument/2006/relationships/image" Target="../media/image1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 Id="rId3" Type="http://schemas.openxmlformats.org/officeDocument/2006/relationships/image" Target="../media/image1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hyperlink" Target="https://docs.google.com/spreadsheets/d/1IdBUOywfTN8bSQwnyTa7PGmYMLRg5niZp5D71485FqU/copy"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 Id="rId3" Type="http://schemas.openxmlformats.org/officeDocument/2006/relationships/image" Target="../media/image8.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 Id="rId3" Type="http://schemas.openxmlformats.org/officeDocument/2006/relationships/hyperlink" Target="https://www.freepik.com/free-vector/white-background-with-wavy-lines-copy-space_12067561.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4" Type="http://schemas.openxmlformats.org/officeDocument/2006/relationships/hyperlink" Target="https://www.freepik.com/free-photo/circuit-board-close-up-with-different-connections_20282445.htm/?utm_source=slidesgo_template&amp;utm_medium=referral-link&amp;utm_campaign=sg_resources&amp;utm_content=freepik" TargetMode="External"/><Relationship Id="rId9" Type="http://schemas.openxmlformats.org/officeDocument/2006/relationships/hyperlink" Target="https://www.freepik.com/free-vector/gradient-black-background-with-wavy-lines_19852139.htm/?utm_source=slidesgo_template&amp;utm_medium=referral-link&amp;utm_campaign=sg_resources&amp;utm_content=freepik" TargetMode="External"/><Relationship Id="rId5" Type="http://schemas.openxmlformats.org/officeDocument/2006/relationships/hyperlink" Target="https://www.freepik.com/free-photo/portrait-young-business-woman_13296696.htm/?utm_source=slidesgo_template&amp;utm_medium=referral-link&amp;utm_campaign=sg_resources&amp;utm_content=freepik" TargetMode="External"/><Relationship Id="rId6" Type="http://schemas.openxmlformats.org/officeDocument/2006/relationships/hyperlink" Target="https://www.freepik.com/free-photo/smiley-business-woman-posing-office_21075967.htm/?utm_source=slidesgo_template&amp;utm_medium=referral-link&amp;utm_campaign=sg_resources&amp;utm_content=freepik" TargetMode="External"/><Relationship Id="rId7" Type="http://schemas.openxmlformats.org/officeDocument/2006/relationships/hyperlink" Target="https://www.freepik.com/free-photo/close-up-young-businessman_21080953.htm/?utm_source=slidesgo_template&amp;utm_medium=referral-link&amp;utm_campaign=sg_resources&amp;utm_content=freepik" TargetMode="External"/><Relationship Id="rId8" Type="http://schemas.openxmlformats.org/officeDocument/2006/relationships/hyperlink" Target="https://www.freepik.com/free-vector/abstract-big-data-concept-background_5524751.htm/?utm_source=slidesgo_template&amp;utm_medium=referral-link&amp;utm_campaign=sg_resources&amp;utm_content=freepik" TargetMode="External"/><Relationship Id="rId11" Type="http://schemas.openxmlformats.org/officeDocument/2006/relationships/hyperlink" Target="https://www.flaticon.com/packs/big-data-37/?utm_source=slidesgo_template&amp;utm_medium=referral-link&amp;utm_campaign=sg_resources&amp;utm_content=flaticon" TargetMode="External"/><Relationship Id="rId10" Type="http://schemas.openxmlformats.org/officeDocument/2006/relationships/hyperlink" Target="https://www.freepik.com/free-vector/wavy-lines-with-glowing-effect-wallpaper_7262958.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3.xml"/><Relationship Id="rId3" Type="http://schemas.openxmlformats.org/officeDocument/2006/relationships/hyperlink" Target="https://fonts.google.com/specimen/Share+Tech" TargetMode="External"/><Relationship Id="rId4" Type="http://schemas.openxmlformats.org/officeDocument/2006/relationships/hyperlink" Target="https://fonts.google.com/specimen/Maven+Pro"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2.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5.xml"/><Relationship Id="rId3" Type="http://schemas.openxmlformats.org/officeDocument/2006/relationships/hyperlink" Target="https://bit.ly/2ZjL1pd"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51.xml"/><Relationship Id="rId3" Type="http://schemas.openxmlformats.org/officeDocument/2006/relationships/hyperlink" Target="https://chrome.google.com/webstore/detail/flaticon-for-gsuit-gslide/haekgjfnhhdkgfgmldhfokhmfkgmciba"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8.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docs.google.com/spreadsheets/d/1IdBUOywfTN8bSQwnyTa7PGmYMLRg5niZp5D71485FqU/copy"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3" name="Shape 4823"/>
        <p:cNvGrpSpPr/>
        <p:nvPr/>
      </p:nvGrpSpPr>
      <p:grpSpPr>
        <a:xfrm>
          <a:off x="0" y="0"/>
          <a:ext cx="0" cy="0"/>
          <a:chOff x="0" y="0"/>
          <a:chExt cx="0" cy="0"/>
        </a:xfrm>
      </p:grpSpPr>
      <p:sp>
        <p:nvSpPr>
          <p:cNvPr id="4824" name="Google Shape;4824;p41"/>
          <p:cNvSpPr/>
          <p:nvPr/>
        </p:nvSpPr>
        <p:spPr>
          <a:xfrm>
            <a:off x="8108313" y="646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1"/>
          <p:cNvSpPr/>
          <p:nvPr/>
        </p:nvSpPr>
        <p:spPr>
          <a:xfrm>
            <a:off x="482046" y="1247370"/>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1"/>
          <p:cNvSpPr txBox="1"/>
          <p:nvPr>
            <p:ph type="ctrTitle"/>
          </p:nvPr>
        </p:nvSpPr>
        <p:spPr>
          <a:xfrm>
            <a:off x="1403400" y="1324088"/>
            <a:ext cx="6337200" cy="18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DYNAMIC DATA ARCHITECTURE PLAN</a:t>
            </a:r>
            <a:endParaRPr/>
          </a:p>
        </p:txBody>
      </p:sp>
      <p:sp>
        <p:nvSpPr>
          <p:cNvPr id="4827" name="Google Shape;4827;p41"/>
          <p:cNvSpPr txBox="1"/>
          <p:nvPr>
            <p:ph idx="1" type="subTitle"/>
          </p:nvPr>
        </p:nvSpPr>
        <p:spPr>
          <a:xfrm>
            <a:off x="2307550" y="3099750"/>
            <a:ext cx="45288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4828" name="Google Shape;4828;p41"/>
          <p:cNvSpPr/>
          <p:nvPr/>
        </p:nvSpPr>
        <p:spPr>
          <a:xfrm>
            <a:off x="2871325"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1"/>
          <p:cNvSpPr/>
          <p:nvPr/>
        </p:nvSpPr>
        <p:spPr>
          <a:xfrm>
            <a:off x="808200" y="329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1"/>
          <p:cNvSpPr/>
          <p:nvPr/>
        </p:nvSpPr>
        <p:spPr>
          <a:xfrm>
            <a:off x="6395507" y="14189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1"/>
          <p:cNvSpPr/>
          <p:nvPr/>
        </p:nvSpPr>
        <p:spPr>
          <a:xfrm>
            <a:off x="4458263" y="8370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1" name="Shape 5041"/>
        <p:cNvGrpSpPr/>
        <p:nvPr/>
      </p:nvGrpSpPr>
      <p:grpSpPr>
        <a:xfrm>
          <a:off x="0" y="0"/>
          <a:ext cx="0" cy="0"/>
          <a:chOff x="0" y="0"/>
          <a:chExt cx="0" cy="0"/>
        </a:xfrm>
      </p:grpSpPr>
      <p:sp>
        <p:nvSpPr>
          <p:cNvPr id="5042" name="Google Shape;5042;p50"/>
          <p:cNvSpPr txBox="1"/>
          <p:nvPr>
            <p:ph idx="2" type="title"/>
          </p:nvPr>
        </p:nvSpPr>
        <p:spPr>
          <a:xfrm>
            <a:off x="720075" y="3268175"/>
            <a:ext cx="3211200" cy="33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a:t>
            </a:r>
            <a:endParaRPr/>
          </a:p>
        </p:txBody>
      </p:sp>
      <p:sp>
        <p:nvSpPr>
          <p:cNvPr id="5043" name="Google Shape;5043;p50"/>
          <p:cNvSpPr txBox="1"/>
          <p:nvPr>
            <p:ph idx="3" type="title"/>
          </p:nvPr>
        </p:nvSpPr>
        <p:spPr>
          <a:xfrm>
            <a:off x="720075" y="1692400"/>
            <a:ext cx="3211200" cy="336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THEM</a:t>
            </a:r>
            <a:endParaRPr/>
          </a:p>
        </p:txBody>
      </p:sp>
      <p:sp>
        <p:nvSpPr>
          <p:cNvPr id="5044" name="Google Shape;5044;p50"/>
          <p:cNvSpPr txBox="1"/>
          <p:nvPr>
            <p:ph idx="1" type="subTitle"/>
          </p:nvPr>
        </p:nvSpPr>
        <p:spPr>
          <a:xfrm>
            <a:off x="720075" y="2017625"/>
            <a:ext cx="32112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045" name="Google Shape;5045;p50"/>
          <p:cNvSpPr txBox="1"/>
          <p:nvPr>
            <p:ph idx="4" type="subTitle"/>
          </p:nvPr>
        </p:nvSpPr>
        <p:spPr>
          <a:xfrm>
            <a:off x="720075" y="3593400"/>
            <a:ext cx="32112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a:t>
            </a:r>
            <a:endParaRPr/>
          </a:p>
        </p:txBody>
      </p:sp>
      <p:sp>
        <p:nvSpPr>
          <p:cNvPr id="5046" name="Google Shape;5046;p50"/>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THEM VS US</a:t>
            </a:r>
            <a:endParaRPr/>
          </a:p>
        </p:txBody>
      </p:sp>
      <p:sp>
        <p:nvSpPr>
          <p:cNvPr id="5047" name="Google Shape;5047;p50"/>
          <p:cNvSpPr txBox="1"/>
          <p:nvPr/>
        </p:nvSpPr>
        <p:spPr>
          <a:xfrm>
            <a:off x="4083675" y="18174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048" name="Google Shape;5048;p50"/>
          <p:cNvSpPr txBox="1"/>
          <p:nvPr/>
        </p:nvSpPr>
        <p:spPr>
          <a:xfrm>
            <a:off x="4083675" y="3397025"/>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049" name="Google Shape;5049;p50"/>
          <p:cNvSpPr/>
          <p:nvPr/>
        </p:nvSpPr>
        <p:spPr>
          <a:xfrm>
            <a:off x="7131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2214550" y="2788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2672550" y="1401363"/>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2969450" y="4586025"/>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4" name="Google Shape;5054;p50"/>
          <p:cNvGrpSpPr/>
          <p:nvPr/>
        </p:nvGrpSpPr>
        <p:grpSpPr>
          <a:xfrm>
            <a:off x="4196650" y="1930379"/>
            <a:ext cx="454746" cy="454746"/>
            <a:chOff x="6586119" y="1865103"/>
            <a:chExt cx="478227" cy="478227"/>
          </a:xfrm>
        </p:grpSpPr>
        <p:sp>
          <p:nvSpPr>
            <p:cNvPr id="5055" name="Google Shape;5055;p50"/>
            <p:cNvSpPr/>
            <p:nvPr/>
          </p:nvSpPr>
          <p:spPr>
            <a:xfrm>
              <a:off x="6586119" y="1865103"/>
              <a:ext cx="478227" cy="478227"/>
            </a:xfrm>
            <a:custGeom>
              <a:rect b="b" l="l" r="r" t="t"/>
              <a:pathLst>
                <a:path extrusionOk="0" h="18699" w="18699">
                  <a:moveTo>
                    <a:pt x="5585" y="732"/>
                  </a:moveTo>
                  <a:lnTo>
                    <a:pt x="5147" y="1463"/>
                  </a:lnTo>
                  <a:lnTo>
                    <a:pt x="4130" y="1463"/>
                  </a:lnTo>
                  <a:lnTo>
                    <a:pt x="4603" y="732"/>
                  </a:lnTo>
                  <a:close/>
                  <a:moveTo>
                    <a:pt x="15184" y="2703"/>
                  </a:moveTo>
                  <a:cubicBezTo>
                    <a:pt x="15630" y="2703"/>
                    <a:pt x="15995" y="3060"/>
                    <a:pt x="15995" y="3506"/>
                  </a:cubicBezTo>
                  <a:cubicBezTo>
                    <a:pt x="15995" y="3943"/>
                    <a:pt x="15630" y="4309"/>
                    <a:pt x="15184" y="4309"/>
                  </a:cubicBezTo>
                  <a:cubicBezTo>
                    <a:pt x="14747" y="4309"/>
                    <a:pt x="14381" y="3943"/>
                    <a:pt x="14381" y="3506"/>
                  </a:cubicBezTo>
                  <a:cubicBezTo>
                    <a:pt x="14381" y="3060"/>
                    <a:pt x="14747" y="2703"/>
                    <a:pt x="15184" y="2703"/>
                  </a:cubicBezTo>
                  <a:close/>
                  <a:moveTo>
                    <a:pt x="1606" y="2195"/>
                  </a:moveTo>
                  <a:lnTo>
                    <a:pt x="1606" y="6789"/>
                  </a:lnTo>
                  <a:cubicBezTo>
                    <a:pt x="1606" y="7033"/>
                    <a:pt x="1413" y="7232"/>
                    <a:pt x="1170" y="7232"/>
                  </a:cubicBezTo>
                  <a:cubicBezTo>
                    <a:pt x="1146" y="7232"/>
                    <a:pt x="1122" y="7230"/>
                    <a:pt x="1097" y="7226"/>
                  </a:cubicBezTo>
                  <a:cubicBezTo>
                    <a:pt x="883" y="7190"/>
                    <a:pt x="732" y="6994"/>
                    <a:pt x="732" y="6780"/>
                  </a:cubicBezTo>
                  <a:lnTo>
                    <a:pt x="732" y="2195"/>
                  </a:lnTo>
                  <a:close/>
                  <a:moveTo>
                    <a:pt x="8582" y="732"/>
                  </a:moveTo>
                  <a:lnTo>
                    <a:pt x="8582" y="6718"/>
                  </a:lnTo>
                  <a:cubicBezTo>
                    <a:pt x="8582" y="7003"/>
                    <a:pt x="8359" y="7235"/>
                    <a:pt x="8074" y="7235"/>
                  </a:cubicBezTo>
                  <a:lnTo>
                    <a:pt x="2257" y="7235"/>
                  </a:lnTo>
                  <a:cubicBezTo>
                    <a:pt x="2311" y="7101"/>
                    <a:pt x="2337" y="6950"/>
                    <a:pt x="2337" y="6798"/>
                  </a:cubicBezTo>
                  <a:lnTo>
                    <a:pt x="2337" y="2195"/>
                  </a:lnTo>
                  <a:lnTo>
                    <a:pt x="5371" y="2195"/>
                  </a:lnTo>
                  <a:cubicBezTo>
                    <a:pt x="5495" y="2195"/>
                    <a:pt x="5620" y="2123"/>
                    <a:pt x="5683" y="2016"/>
                  </a:cubicBezTo>
                  <a:lnTo>
                    <a:pt x="6441" y="732"/>
                  </a:lnTo>
                  <a:close/>
                  <a:moveTo>
                    <a:pt x="14970" y="11472"/>
                  </a:moveTo>
                  <a:lnTo>
                    <a:pt x="14532" y="12204"/>
                  </a:lnTo>
                  <a:lnTo>
                    <a:pt x="13515" y="12204"/>
                  </a:lnTo>
                  <a:lnTo>
                    <a:pt x="13988" y="11472"/>
                  </a:lnTo>
                  <a:close/>
                  <a:moveTo>
                    <a:pt x="3497" y="14390"/>
                  </a:moveTo>
                  <a:cubicBezTo>
                    <a:pt x="3943" y="14390"/>
                    <a:pt x="4300" y="14746"/>
                    <a:pt x="4300" y="15193"/>
                  </a:cubicBezTo>
                  <a:cubicBezTo>
                    <a:pt x="4300" y="15639"/>
                    <a:pt x="3943" y="15995"/>
                    <a:pt x="3497" y="15995"/>
                  </a:cubicBezTo>
                  <a:cubicBezTo>
                    <a:pt x="3060" y="15995"/>
                    <a:pt x="2694" y="15639"/>
                    <a:pt x="2694" y="15193"/>
                  </a:cubicBezTo>
                  <a:cubicBezTo>
                    <a:pt x="2694" y="14746"/>
                    <a:pt x="3060" y="14390"/>
                    <a:pt x="3497" y="14390"/>
                  </a:cubicBezTo>
                  <a:close/>
                  <a:moveTo>
                    <a:pt x="11000" y="12927"/>
                  </a:moveTo>
                  <a:lnTo>
                    <a:pt x="11000" y="17530"/>
                  </a:lnTo>
                  <a:cubicBezTo>
                    <a:pt x="11000" y="17773"/>
                    <a:pt x="10801" y="17964"/>
                    <a:pt x="10558" y="17964"/>
                  </a:cubicBezTo>
                  <a:cubicBezTo>
                    <a:pt x="10533" y="17964"/>
                    <a:pt x="10508" y="17962"/>
                    <a:pt x="10482" y="17958"/>
                  </a:cubicBezTo>
                  <a:cubicBezTo>
                    <a:pt x="10268" y="17922"/>
                    <a:pt x="10117" y="17735"/>
                    <a:pt x="10117" y="17512"/>
                  </a:cubicBezTo>
                  <a:lnTo>
                    <a:pt x="10117" y="12927"/>
                  </a:lnTo>
                  <a:close/>
                  <a:moveTo>
                    <a:pt x="17976" y="11472"/>
                  </a:moveTo>
                  <a:lnTo>
                    <a:pt x="17976" y="17458"/>
                  </a:lnTo>
                  <a:cubicBezTo>
                    <a:pt x="17976" y="17744"/>
                    <a:pt x="17744" y="17967"/>
                    <a:pt x="17459" y="17967"/>
                  </a:cubicBezTo>
                  <a:lnTo>
                    <a:pt x="11642" y="17967"/>
                  </a:lnTo>
                  <a:cubicBezTo>
                    <a:pt x="11696" y="17833"/>
                    <a:pt x="11722" y="17690"/>
                    <a:pt x="11722" y="17530"/>
                  </a:cubicBezTo>
                  <a:lnTo>
                    <a:pt x="11722" y="12927"/>
                  </a:lnTo>
                  <a:lnTo>
                    <a:pt x="14755" y="12927"/>
                  </a:lnTo>
                  <a:cubicBezTo>
                    <a:pt x="14880" y="12927"/>
                    <a:pt x="15005" y="12864"/>
                    <a:pt x="15068" y="12748"/>
                  </a:cubicBezTo>
                  <a:lnTo>
                    <a:pt x="15826" y="11472"/>
                  </a:lnTo>
                  <a:close/>
                  <a:moveTo>
                    <a:pt x="4416" y="0"/>
                  </a:moveTo>
                  <a:cubicBezTo>
                    <a:pt x="4291" y="0"/>
                    <a:pt x="4175" y="63"/>
                    <a:pt x="4104" y="170"/>
                  </a:cubicBezTo>
                  <a:lnTo>
                    <a:pt x="3265" y="1463"/>
                  </a:lnTo>
                  <a:lnTo>
                    <a:pt x="366" y="1463"/>
                  </a:lnTo>
                  <a:cubicBezTo>
                    <a:pt x="161" y="1463"/>
                    <a:pt x="0" y="1624"/>
                    <a:pt x="0" y="1829"/>
                  </a:cubicBezTo>
                  <a:lnTo>
                    <a:pt x="0" y="6798"/>
                  </a:lnTo>
                  <a:cubicBezTo>
                    <a:pt x="0" y="7440"/>
                    <a:pt x="526" y="7967"/>
                    <a:pt x="1169" y="7967"/>
                  </a:cubicBezTo>
                  <a:lnTo>
                    <a:pt x="8074" y="7967"/>
                  </a:lnTo>
                  <a:cubicBezTo>
                    <a:pt x="8761" y="7967"/>
                    <a:pt x="9314" y="7405"/>
                    <a:pt x="9314" y="6718"/>
                  </a:cubicBezTo>
                  <a:lnTo>
                    <a:pt x="9314" y="3872"/>
                  </a:lnTo>
                  <a:lnTo>
                    <a:pt x="13703" y="3872"/>
                  </a:lnTo>
                  <a:cubicBezTo>
                    <a:pt x="13845" y="4425"/>
                    <a:pt x="14274" y="4862"/>
                    <a:pt x="14827" y="4996"/>
                  </a:cubicBezTo>
                  <a:lnTo>
                    <a:pt x="14827" y="10741"/>
                  </a:lnTo>
                  <a:lnTo>
                    <a:pt x="13801" y="10741"/>
                  </a:lnTo>
                  <a:cubicBezTo>
                    <a:pt x="13676" y="10741"/>
                    <a:pt x="13560" y="10803"/>
                    <a:pt x="13498" y="10902"/>
                  </a:cubicBezTo>
                  <a:lnTo>
                    <a:pt x="12659" y="12204"/>
                  </a:lnTo>
                  <a:lnTo>
                    <a:pt x="9751" y="12204"/>
                  </a:lnTo>
                  <a:cubicBezTo>
                    <a:pt x="9554" y="12204"/>
                    <a:pt x="9385" y="12365"/>
                    <a:pt x="9385" y="12570"/>
                  </a:cubicBezTo>
                  <a:lnTo>
                    <a:pt x="9385" y="14827"/>
                  </a:lnTo>
                  <a:lnTo>
                    <a:pt x="4996" y="14827"/>
                  </a:lnTo>
                  <a:cubicBezTo>
                    <a:pt x="4862" y="14274"/>
                    <a:pt x="4425" y="13845"/>
                    <a:pt x="3872" y="13703"/>
                  </a:cubicBezTo>
                  <a:lnTo>
                    <a:pt x="3872" y="10893"/>
                  </a:lnTo>
                  <a:cubicBezTo>
                    <a:pt x="3872" y="10705"/>
                    <a:pt x="3747" y="10545"/>
                    <a:pt x="3560" y="10518"/>
                  </a:cubicBezTo>
                  <a:cubicBezTo>
                    <a:pt x="3540" y="10515"/>
                    <a:pt x="3521" y="10513"/>
                    <a:pt x="3502" y="10513"/>
                  </a:cubicBezTo>
                  <a:cubicBezTo>
                    <a:pt x="3304" y="10513"/>
                    <a:pt x="3140" y="10679"/>
                    <a:pt x="3140" y="10875"/>
                  </a:cubicBezTo>
                  <a:lnTo>
                    <a:pt x="3140" y="13703"/>
                  </a:lnTo>
                  <a:cubicBezTo>
                    <a:pt x="2444" y="13881"/>
                    <a:pt x="1927" y="14532"/>
                    <a:pt x="1981" y="15291"/>
                  </a:cubicBezTo>
                  <a:cubicBezTo>
                    <a:pt x="2025" y="16058"/>
                    <a:pt x="2641" y="16682"/>
                    <a:pt x="3417" y="16727"/>
                  </a:cubicBezTo>
                  <a:cubicBezTo>
                    <a:pt x="3448" y="16729"/>
                    <a:pt x="3479" y="16730"/>
                    <a:pt x="3509" y="16730"/>
                  </a:cubicBezTo>
                  <a:cubicBezTo>
                    <a:pt x="4228" y="16730"/>
                    <a:pt x="4833" y="16234"/>
                    <a:pt x="4996" y="15558"/>
                  </a:cubicBezTo>
                  <a:lnTo>
                    <a:pt x="9385" y="15558"/>
                  </a:lnTo>
                  <a:lnTo>
                    <a:pt x="9385" y="17530"/>
                  </a:lnTo>
                  <a:cubicBezTo>
                    <a:pt x="9385" y="18181"/>
                    <a:pt x="9911" y="18698"/>
                    <a:pt x="10554" y="18698"/>
                  </a:cubicBezTo>
                  <a:lnTo>
                    <a:pt x="17459" y="18698"/>
                  </a:lnTo>
                  <a:cubicBezTo>
                    <a:pt x="18145" y="18698"/>
                    <a:pt x="18699" y="18145"/>
                    <a:pt x="18699" y="17458"/>
                  </a:cubicBezTo>
                  <a:lnTo>
                    <a:pt x="18699" y="11107"/>
                  </a:lnTo>
                  <a:cubicBezTo>
                    <a:pt x="18699" y="10902"/>
                    <a:pt x="18538" y="10741"/>
                    <a:pt x="18342" y="10741"/>
                  </a:cubicBezTo>
                  <a:lnTo>
                    <a:pt x="15558" y="10741"/>
                  </a:lnTo>
                  <a:lnTo>
                    <a:pt x="15558" y="4996"/>
                  </a:lnTo>
                  <a:cubicBezTo>
                    <a:pt x="16263" y="4826"/>
                    <a:pt x="16772" y="4175"/>
                    <a:pt x="16727" y="3408"/>
                  </a:cubicBezTo>
                  <a:cubicBezTo>
                    <a:pt x="16682" y="2641"/>
                    <a:pt x="16058" y="2025"/>
                    <a:pt x="15291" y="1981"/>
                  </a:cubicBezTo>
                  <a:cubicBezTo>
                    <a:pt x="15255" y="1978"/>
                    <a:pt x="15219" y="1977"/>
                    <a:pt x="15183" y="1977"/>
                  </a:cubicBezTo>
                  <a:cubicBezTo>
                    <a:pt x="14471" y="1977"/>
                    <a:pt x="13873" y="2478"/>
                    <a:pt x="13703" y="3140"/>
                  </a:cubicBezTo>
                  <a:lnTo>
                    <a:pt x="9314" y="3140"/>
                  </a:lnTo>
                  <a:lnTo>
                    <a:pt x="9314" y="366"/>
                  </a:lnTo>
                  <a:cubicBezTo>
                    <a:pt x="9314" y="161"/>
                    <a:pt x="9153" y="0"/>
                    <a:pt x="89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6666188" y="2091858"/>
              <a:ext cx="18721" cy="18746"/>
            </a:xfrm>
            <a:custGeom>
              <a:rect b="b" l="l" r="r" t="t"/>
              <a:pathLst>
                <a:path extrusionOk="0" h="733" w="732">
                  <a:moveTo>
                    <a:pt x="366" y="1"/>
                  </a:moveTo>
                  <a:cubicBezTo>
                    <a:pt x="268" y="1"/>
                    <a:pt x="179" y="45"/>
                    <a:pt x="107" y="108"/>
                  </a:cubicBezTo>
                  <a:cubicBezTo>
                    <a:pt x="45" y="179"/>
                    <a:pt x="0" y="268"/>
                    <a:pt x="0" y="366"/>
                  </a:cubicBezTo>
                  <a:cubicBezTo>
                    <a:pt x="0" y="464"/>
                    <a:pt x="45" y="554"/>
                    <a:pt x="107" y="625"/>
                  </a:cubicBezTo>
                  <a:cubicBezTo>
                    <a:pt x="179" y="696"/>
                    <a:pt x="268" y="732"/>
                    <a:pt x="366" y="732"/>
                  </a:cubicBezTo>
                  <a:cubicBezTo>
                    <a:pt x="464" y="732"/>
                    <a:pt x="562" y="696"/>
                    <a:pt x="625" y="625"/>
                  </a:cubicBezTo>
                  <a:cubicBezTo>
                    <a:pt x="696" y="554"/>
                    <a:pt x="732" y="464"/>
                    <a:pt x="732" y="366"/>
                  </a:cubicBezTo>
                  <a:cubicBezTo>
                    <a:pt x="732" y="268"/>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0"/>
          <p:cNvGrpSpPr/>
          <p:nvPr/>
        </p:nvGrpSpPr>
        <p:grpSpPr>
          <a:xfrm>
            <a:off x="4196552" y="3533954"/>
            <a:ext cx="454947" cy="406837"/>
            <a:chOff x="7229459" y="1890395"/>
            <a:chExt cx="478439" cy="427844"/>
          </a:xfrm>
        </p:grpSpPr>
        <p:sp>
          <p:nvSpPr>
            <p:cNvPr id="5058" name="Google Shape;5058;p50"/>
            <p:cNvSpPr/>
            <p:nvPr/>
          </p:nvSpPr>
          <p:spPr>
            <a:xfrm>
              <a:off x="7269149" y="2127225"/>
              <a:ext cx="18746" cy="18721"/>
            </a:xfrm>
            <a:custGeom>
              <a:rect b="b" l="l" r="r" t="t"/>
              <a:pathLst>
                <a:path extrusionOk="0" h="732" w="733">
                  <a:moveTo>
                    <a:pt x="366" y="0"/>
                  </a:moveTo>
                  <a:cubicBezTo>
                    <a:pt x="268" y="0"/>
                    <a:pt x="170" y="36"/>
                    <a:pt x="108" y="107"/>
                  </a:cubicBezTo>
                  <a:cubicBezTo>
                    <a:pt x="36" y="170"/>
                    <a:pt x="1" y="268"/>
                    <a:pt x="1" y="366"/>
                  </a:cubicBezTo>
                  <a:cubicBezTo>
                    <a:pt x="1" y="464"/>
                    <a:pt x="36" y="553"/>
                    <a:pt x="108" y="625"/>
                  </a:cubicBezTo>
                  <a:cubicBezTo>
                    <a:pt x="170" y="687"/>
                    <a:pt x="268" y="732"/>
                    <a:pt x="366" y="732"/>
                  </a:cubicBezTo>
                  <a:cubicBezTo>
                    <a:pt x="465" y="732"/>
                    <a:pt x="554" y="687"/>
                    <a:pt x="625" y="625"/>
                  </a:cubicBezTo>
                  <a:cubicBezTo>
                    <a:pt x="688" y="553"/>
                    <a:pt x="732" y="464"/>
                    <a:pt x="732" y="366"/>
                  </a:cubicBezTo>
                  <a:cubicBezTo>
                    <a:pt x="732" y="268"/>
                    <a:pt x="688" y="170"/>
                    <a:pt x="625" y="107"/>
                  </a:cubicBezTo>
                  <a:cubicBezTo>
                    <a:pt x="554"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7302905" y="2127225"/>
              <a:ext cx="18746" cy="18721"/>
            </a:xfrm>
            <a:custGeom>
              <a:rect b="b" l="l" r="r" t="t"/>
              <a:pathLst>
                <a:path extrusionOk="0" h="732" w="733">
                  <a:moveTo>
                    <a:pt x="367" y="0"/>
                  </a:moveTo>
                  <a:cubicBezTo>
                    <a:pt x="269" y="0"/>
                    <a:pt x="170" y="36"/>
                    <a:pt x="108" y="107"/>
                  </a:cubicBezTo>
                  <a:cubicBezTo>
                    <a:pt x="37" y="170"/>
                    <a:pt x="1" y="268"/>
                    <a:pt x="1" y="366"/>
                  </a:cubicBezTo>
                  <a:cubicBezTo>
                    <a:pt x="1" y="464"/>
                    <a:pt x="37" y="553"/>
                    <a:pt x="108" y="625"/>
                  </a:cubicBezTo>
                  <a:cubicBezTo>
                    <a:pt x="170" y="687"/>
                    <a:pt x="269" y="732"/>
                    <a:pt x="367" y="732"/>
                  </a:cubicBezTo>
                  <a:cubicBezTo>
                    <a:pt x="465" y="732"/>
                    <a:pt x="554" y="687"/>
                    <a:pt x="625" y="625"/>
                  </a:cubicBezTo>
                  <a:cubicBezTo>
                    <a:pt x="688" y="553"/>
                    <a:pt x="732" y="464"/>
                    <a:pt x="732" y="366"/>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7344896" y="2127686"/>
              <a:ext cx="65267" cy="18491"/>
            </a:xfrm>
            <a:custGeom>
              <a:rect b="b" l="l" r="r" t="t"/>
              <a:pathLst>
                <a:path extrusionOk="0" h="723" w="2552">
                  <a:moveTo>
                    <a:pt x="411" y="0"/>
                  </a:moveTo>
                  <a:cubicBezTo>
                    <a:pt x="223" y="0"/>
                    <a:pt x="63" y="125"/>
                    <a:pt x="36" y="303"/>
                  </a:cubicBezTo>
                  <a:cubicBezTo>
                    <a:pt x="0" y="535"/>
                    <a:pt x="179" y="723"/>
                    <a:pt x="393" y="723"/>
                  </a:cubicBezTo>
                  <a:lnTo>
                    <a:pt x="2141" y="723"/>
                  </a:lnTo>
                  <a:cubicBezTo>
                    <a:pt x="2329" y="723"/>
                    <a:pt x="2489" y="598"/>
                    <a:pt x="2516" y="419"/>
                  </a:cubicBezTo>
                  <a:cubicBezTo>
                    <a:pt x="2552" y="187"/>
                    <a:pt x="2373"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7269149" y="2052399"/>
              <a:ext cx="18746" cy="18721"/>
            </a:xfrm>
            <a:custGeom>
              <a:rect b="b" l="l" r="r" t="t"/>
              <a:pathLst>
                <a:path extrusionOk="0" h="732" w="733">
                  <a:moveTo>
                    <a:pt x="366" y="0"/>
                  </a:moveTo>
                  <a:cubicBezTo>
                    <a:pt x="268" y="0"/>
                    <a:pt x="170" y="45"/>
                    <a:pt x="108" y="107"/>
                  </a:cubicBezTo>
                  <a:cubicBezTo>
                    <a:pt x="36" y="179"/>
                    <a:pt x="1" y="268"/>
                    <a:pt x="1" y="366"/>
                  </a:cubicBezTo>
                  <a:cubicBezTo>
                    <a:pt x="1" y="464"/>
                    <a:pt x="36" y="562"/>
                    <a:pt x="108" y="625"/>
                  </a:cubicBezTo>
                  <a:cubicBezTo>
                    <a:pt x="170" y="696"/>
                    <a:pt x="268" y="732"/>
                    <a:pt x="366" y="732"/>
                  </a:cubicBezTo>
                  <a:cubicBezTo>
                    <a:pt x="465" y="732"/>
                    <a:pt x="554" y="696"/>
                    <a:pt x="625" y="625"/>
                  </a:cubicBezTo>
                  <a:cubicBezTo>
                    <a:pt x="688" y="562"/>
                    <a:pt x="732" y="464"/>
                    <a:pt x="732" y="366"/>
                  </a:cubicBezTo>
                  <a:cubicBezTo>
                    <a:pt x="732" y="268"/>
                    <a:pt x="688" y="179"/>
                    <a:pt x="625" y="107"/>
                  </a:cubicBezTo>
                  <a:cubicBezTo>
                    <a:pt x="554" y="45"/>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7302905" y="2052399"/>
              <a:ext cx="18746" cy="18721"/>
            </a:xfrm>
            <a:custGeom>
              <a:rect b="b" l="l" r="r" t="t"/>
              <a:pathLst>
                <a:path extrusionOk="0" h="732" w="733">
                  <a:moveTo>
                    <a:pt x="367" y="0"/>
                  </a:moveTo>
                  <a:cubicBezTo>
                    <a:pt x="269" y="0"/>
                    <a:pt x="170" y="45"/>
                    <a:pt x="108" y="107"/>
                  </a:cubicBezTo>
                  <a:cubicBezTo>
                    <a:pt x="37" y="179"/>
                    <a:pt x="1" y="268"/>
                    <a:pt x="1" y="366"/>
                  </a:cubicBezTo>
                  <a:cubicBezTo>
                    <a:pt x="1" y="464"/>
                    <a:pt x="37" y="562"/>
                    <a:pt x="108" y="625"/>
                  </a:cubicBezTo>
                  <a:cubicBezTo>
                    <a:pt x="170" y="696"/>
                    <a:pt x="269" y="732"/>
                    <a:pt x="367" y="732"/>
                  </a:cubicBezTo>
                  <a:cubicBezTo>
                    <a:pt x="465" y="732"/>
                    <a:pt x="554" y="696"/>
                    <a:pt x="625" y="625"/>
                  </a:cubicBezTo>
                  <a:cubicBezTo>
                    <a:pt x="688" y="562"/>
                    <a:pt x="732" y="464"/>
                    <a:pt x="732" y="366"/>
                  </a:cubicBezTo>
                  <a:cubicBezTo>
                    <a:pt x="732" y="268"/>
                    <a:pt x="688"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0"/>
            <p:cNvSpPr/>
            <p:nvPr/>
          </p:nvSpPr>
          <p:spPr>
            <a:xfrm>
              <a:off x="7344896" y="2052859"/>
              <a:ext cx="65267" cy="18721"/>
            </a:xfrm>
            <a:custGeom>
              <a:rect b="b" l="l" r="r" t="t"/>
              <a:pathLst>
                <a:path extrusionOk="0" h="732" w="2552">
                  <a:moveTo>
                    <a:pt x="411" y="0"/>
                  </a:moveTo>
                  <a:cubicBezTo>
                    <a:pt x="223" y="0"/>
                    <a:pt x="63" y="134"/>
                    <a:pt x="36" y="312"/>
                  </a:cubicBezTo>
                  <a:cubicBezTo>
                    <a:pt x="0" y="535"/>
                    <a:pt x="179" y="732"/>
                    <a:pt x="393" y="732"/>
                  </a:cubicBezTo>
                  <a:lnTo>
                    <a:pt x="2141" y="732"/>
                  </a:lnTo>
                  <a:cubicBezTo>
                    <a:pt x="2329" y="732"/>
                    <a:pt x="2489" y="598"/>
                    <a:pt x="2516" y="419"/>
                  </a:cubicBezTo>
                  <a:cubicBezTo>
                    <a:pt x="2552" y="196"/>
                    <a:pt x="2373"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7269149" y="1977803"/>
              <a:ext cx="18746" cy="18721"/>
            </a:xfrm>
            <a:custGeom>
              <a:rect b="b" l="l" r="r" t="t"/>
              <a:pathLst>
                <a:path extrusionOk="0" h="732" w="733">
                  <a:moveTo>
                    <a:pt x="366" y="0"/>
                  </a:moveTo>
                  <a:cubicBezTo>
                    <a:pt x="268" y="0"/>
                    <a:pt x="170" y="36"/>
                    <a:pt x="108" y="107"/>
                  </a:cubicBezTo>
                  <a:cubicBezTo>
                    <a:pt x="36" y="170"/>
                    <a:pt x="1" y="268"/>
                    <a:pt x="1" y="366"/>
                  </a:cubicBezTo>
                  <a:cubicBezTo>
                    <a:pt x="1" y="455"/>
                    <a:pt x="36" y="553"/>
                    <a:pt x="108" y="625"/>
                  </a:cubicBezTo>
                  <a:cubicBezTo>
                    <a:pt x="170" y="687"/>
                    <a:pt x="268" y="732"/>
                    <a:pt x="366" y="732"/>
                  </a:cubicBezTo>
                  <a:cubicBezTo>
                    <a:pt x="465" y="732"/>
                    <a:pt x="554" y="687"/>
                    <a:pt x="625" y="625"/>
                  </a:cubicBezTo>
                  <a:cubicBezTo>
                    <a:pt x="688" y="553"/>
                    <a:pt x="732" y="455"/>
                    <a:pt x="732" y="366"/>
                  </a:cubicBezTo>
                  <a:cubicBezTo>
                    <a:pt x="732" y="268"/>
                    <a:pt x="688" y="170"/>
                    <a:pt x="625" y="107"/>
                  </a:cubicBezTo>
                  <a:cubicBezTo>
                    <a:pt x="554"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7302905" y="1977803"/>
              <a:ext cx="18746" cy="18721"/>
            </a:xfrm>
            <a:custGeom>
              <a:rect b="b" l="l" r="r" t="t"/>
              <a:pathLst>
                <a:path extrusionOk="0" h="732" w="733">
                  <a:moveTo>
                    <a:pt x="367" y="0"/>
                  </a:moveTo>
                  <a:cubicBezTo>
                    <a:pt x="269" y="0"/>
                    <a:pt x="170" y="36"/>
                    <a:pt x="108" y="107"/>
                  </a:cubicBezTo>
                  <a:cubicBezTo>
                    <a:pt x="37" y="170"/>
                    <a:pt x="1" y="268"/>
                    <a:pt x="1" y="366"/>
                  </a:cubicBezTo>
                  <a:cubicBezTo>
                    <a:pt x="1" y="455"/>
                    <a:pt x="37" y="553"/>
                    <a:pt x="108" y="625"/>
                  </a:cubicBezTo>
                  <a:cubicBezTo>
                    <a:pt x="170" y="687"/>
                    <a:pt x="269" y="732"/>
                    <a:pt x="367" y="732"/>
                  </a:cubicBezTo>
                  <a:cubicBezTo>
                    <a:pt x="465" y="732"/>
                    <a:pt x="554" y="687"/>
                    <a:pt x="625" y="625"/>
                  </a:cubicBezTo>
                  <a:cubicBezTo>
                    <a:pt x="688" y="553"/>
                    <a:pt x="732" y="455"/>
                    <a:pt x="732" y="366"/>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7344896" y="1978007"/>
              <a:ext cx="65267" cy="18746"/>
            </a:xfrm>
            <a:custGeom>
              <a:rect b="b" l="l" r="r" t="t"/>
              <a:pathLst>
                <a:path extrusionOk="0" h="733" w="2552">
                  <a:moveTo>
                    <a:pt x="411" y="1"/>
                  </a:moveTo>
                  <a:cubicBezTo>
                    <a:pt x="223" y="1"/>
                    <a:pt x="63" y="135"/>
                    <a:pt x="36" y="313"/>
                  </a:cubicBezTo>
                  <a:cubicBezTo>
                    <a:pt x="0" y="545"/>
                    <a:pt x="179" y="732"/>
                    <a:pt x="393" y="732"/>
                  </a:cubicBezTo>
                  <a:lnTo>
                    <a:pt x="2141" y="732"/>
                  </a:lnTo>
                  <a:cubicBezTo>
                    <a:pt x="2329" y="732"/>
                    <a:pt x="2489" y="608"/>
                    <a:pt x="2516" y="420"/>
                  </a:cubicBezTo>
                  <a:cubicBezTo>
                    <a:pt x="2552" y="197"/>
                    <a:pt x="2373"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7229459" y="1940824"/>
              <a:ext cx="260584" cy="355032"/>
            </a:xfrm>
            <a:custGeom>
              <a:rect b="b" l="l" r="r" t="t"/>
              <a:pathLst>
                <a:path extrusionOk="0" h="13882" w="10189">
                  <a:moveTo>
                    <a:pt x="7378" y="732"/>
                  </a:moveTo>
                  <a:cubicBezTo>
                    <a:pt x="7583" y="732"/>
                    <a:pt x="7744" y="893"/>
                    <a:pt x="7744" y="1098"/>
                  </a:cubicBezTo>
                  <a:lnTo>
                    <a:pt x="7744" y="2552"/>
                  </a:lnTo>
                  <a:cubicBezTo>
                    <a:pt x="7744" y="2757"/>
                    <a:pt x="7583" y="2918"/>
                    <a:pt x="7378" y="2918"/>
                  </a:cubicBezTo>
                  <a:lnTo>
                    <a:pt x="1098" y="2918"/>
                  </a:lnTo>
                  <a:cubicBezTo>
                    <a:pt x="892" y="2918"/>
                    <a:pt x="732" y="2757"/>
                    <a:pt x="732" y="2552"/>
                  </a:cubicBezTo>
                  <a:lnTo>
                    <a:pt x="732" y="1098"/>
                  </a:lnTo>
                  <a:cubicBezTo>
                    <a:pt x="732" y="893"/>
                    <a:pt x="892" y="732"/>
                    <a:pt x="1098" y="732"/>
                  </a:cubicBezTo>
                  <a:close/>
                  <a:moveTo>
                    <a:pt x="7378" y="3650"/>
                  </a:moveTo>
                  <a:cubicBezTo>
                    <a:pt x="7583" y="3650"/>
                    <a:pt x="7744" y="3810"/>
                    <a:pt x="7744" y="4015"/>
                  </a:cubicBezTo>
                  <a:lnTo>
                    <a:pt x="7744" y="5478"/>
                  </a:lnTo>
                  <a:cubicBezTo>
                    <a:pt x="7744" y="5675"/>
                    <a:pt x="7583" y="5844"/>
                    <a:pt x="7378" y="5844"/>
                  </a:cubicBezTo>
                  <a:lnTo>
                    <a:pt x="1098" y="5844"/>
                  </a:lnTo>
                  <a:cubicBezTo>
                    <a:pt x="892" y="5844"/>
                    <a:pt x="732" y="5675"/>
                    <a:pt x="732" y="5478"/>
                  </a:cubicBezTo>
                  <a:lnTo>
                    <a:pt x="732" y="4015"/>
                  </a:lnTo>
                  <a:cubicBezTo>
                    <a:pt x="732" y="3810"/>
                    <a:pt x="892" y="3650"/>
                    <a:pt x="1098" y="3650"/>
                  </a:cubicBezTo>
                  <a:close/>
                  <a:moveTo>
                    <a:pt x="7378" y="6576"/>
                  </a:moveTo>
                  <a:cubicBezTo>
                    <a:pt x="7583" y="6576"/>
                    <a:pt x="7744" y="6736"/>
                    <a:pt x="7744" y="6941"/>
                  </a:cubicBezTo>
                  <a:lnTo>
                    <a:pt x="7744" y="8396"/>
                  </a:lnTo>
                  <a:cubicBezTo>
                    <a:pt x="7744" y="8601"/>
                    <a:pt x="7583" y="8761"/>
                    <a:pt x="7378" y="8761"/>
                  </a:cubicBezTo>
                  <a:lnTo>
                    <a:pt x="1098" y="8761"/>
                  </a:lnTo>
                  <a:cubicBezTo>
                    <a:pt x="892" y="8761"/>
                    <a:pt x="732" y="8601"/>
                    <a:pt x="732" y="8396"/>
                  </a:cubicBezTo>
                  <a:lnTo>
                    <a:pt x="732" y="6941"/>
                  </a:lnTo>
                  <a:cubicBezTo>
                    <a:pt x="732" y="6736"/>
                    <a:pt x="892" y="6576"/>
                    <a:pt x="1098" y="6576"/>
                  </a:cubicBezTo>
                  <a:close/>
                  <a:moveTo>
                    <a:pt x="1098" y="1"/>
                  </a:moveTo>
                  <a:cubicBezTo>
                    <a:pt x="491" y="1"/>
                    <a:pt x="0" y="492"/>
                    <a:pt x="0" y="1098"/>
                  </a:cubicBezTo>
                  <a:lnTo>
                    <a:pt x="0" y="2552"/>
                  </a:lnTo>
                  <a:cubicBezTo>
                    <a:pt x="0" y="2838"/>
                    <a:pt x="107" y="3088"/>
                    <a:pt x="286" y="3284"/>
                  </a:cubicBezTo>
                  <a:cubicBezTo>
                    <a:pt x="107" y="3480"/>
                    <a:pt x="0" y="3739"/>
                    <a:pt x="0" y="4015"/>
                  </a:cubicBezTo>
                  <a:lnTo>
                    <a:pt x="0" y="5478"/>
                  </a:lnTo>
                  <a:cubicBezTo>
                    <a:pt x="0" y="5755"/>
                    <a:pt x="107" y="6014"/>
                    <a:pt x="286" y="6210"/>
                  </a:cubicBezTo>
                  <a:cubicBezTo>
                    <a:pt x="107" y="6406"/>
                    <a:pt x="0" y="6656"/>
                    <a:pt x="0" y="6941"/>
                  </a:cubicBezTo>
                  <a:lnTo>
                    <a:pt x="0" y="8396"/>
                  </a:lnTo>
                  <a:cubicBezTo>
                    <a:pt x="0" y="9002"/>
                    <a:pt x="491" y="9493"/>
                    <a:pt x="1098" y="9493"/>
                  </a:cubicBezTo>
                  <a:lnTo>
                    <a:pt x="3872" y="9493"/>
                  </a:lnTo>
                  <a:lnTo>
                    <a:pt x="3872" y="13516"/>
                  </a:lnTo>
                  <a:cubicBezTo>
                    <a:pt x="3872" y="13712"/>
                    <a:pt x="4042" y="13882"/>
                    <a:pt x="4238" y="13882"/>
                  </a:cubicBezTo>
                  <a:lnTo>
                    <a:pt x="9778" y="13882"/>
                  </a:lnTo>
                  <a:cubicBezTo>
                    <a:pt x="9965" y="13882"/>
                    <a:pt x="10126" y="13748"/>
                    <a:pt x="10153" y="13570"/>
                  </a:cubicBezTo>
                  <a:cubicBezTo>
                    <a:pt x="10188" y="13338"/>
                    <a:pt x="10010" y="13150"/>
                    <a:pt x="9787" y="13150"/>
                  </a:cubicBezTo>
                  <a:lnTo>
                    <a:pt x="4604" y="13150"/>
                  </a:lnTo>
                  <a:lnTo>
                    <a:pt x="4604" y="9493"/>
                  </a:lnTo>
                  <a:lnTo>
                    <a:pt x="7378" y="9493"/>
                  </a:lnTo>
                  <a:cubicBezTo>
                    <a:pt x="7985" y="9493"/>
                    <a:pt x="8475" y="9002"/>
                    <a:pt x="8475" y="8396"/>
                  </a:cubicBezTo>
                  <a:lnTo>
                    <a:pt x="8475" y="6941"/>
                  </a:lnTo>
                  <a:cubicBezTo>
                    <a:pt x="8475" y="6656"/>
                    <a:pt x="8368" y="6406"/>
                    <a:pt x="8199" y="6210"/>
                  </a:cubicBezTo>
                  <a:cubicBezTo>
                    <a:pt x="8368" y="6014"/>
                    <a:pt x="8475" y="5755"/>
                    <a:pt x="8475" y="5478"/>
                  </a:cubicBezTo>
                  <a:lnTo>
                    <a:pt x="8475" y="4015"/>
                  </a:lnTo>
                  <a:cubicBezTo>
                    <a:pt x="8475" y="3739"/>
                    <a:pt x="8368" y="3480"/>
                    <a:pt x="8199" y="3284"/>
                  </a:cubicBezTo>
                  <a:cubicBezTo>
                    <a:pt x="8368" y="3088"/>
                    <a:pt x="8475" y="2838"/>
                    <a:pt x="8475" y="2552"/>
                  </a:cubicBezTo>
                  <a:lnTo>
                    <a:pt x="8475" y="1098"/>
                  </a:lnTo>
                  <a:cubicBezTo>
                    <a:pt x="8475" y="492"/>
                    <a:pt x="7985" y="1"/>
                    <a:pt x="7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7464884" y="1890395"/>
              <a:ext cx="243014" cy="427844"/>
            </a:xfrm>
            <a:custGeom>
              <a:rect b="b" l="l" r="r" t="t"/>
              <a:pathLst>
                <a:path extrusionOk="0" h="16729" w="9502">
                  <a:moveTo>
                    <a:pt x="2704" y="715"/>
                  </a:moveTo>
                  <a:cubicBezTo>
                    <a:pt x="2989" y="715"/>
                    <a:pt x="3212" y="938"/>
                    <a:pt x="3212" y="1223"/>
                  </a:cubicBezTo>
                  <a:cubicBezTo>
                    <a:pt x="3212" y="1509"/>
                    <a:pt x="2989" y="1732"/>
                    <a:pt x="2704" y="1732"/>
                  </a:cubicBezTo>
                  <a:cubicBezTo>
                    <a:pt x="2419" y="1732"/>
                    <a:pt x="2195" y="1509"/>
                    <a:pt x="2195" y="1223"/>
                  </a:cubicBezTo>
                  <a:cubicBezTo>
                    <a:pt x="2195" y="938"/>
                    <a:pt x="2419" y="715"/>
                    <a:pt x="2704" y="715"/>
                  </a:cubicBezTo>
                  <a:close/>
                  <a:moveTo>
                    <a:pt x="6799" y="2205"/>
                  </a:moveTo>
                  <a:cubicBezTo>
                    <a:pt x="7075" y="2205"/>
                    <a:pt x="7307" y="2437"/>
                    <a:pt x="7307" y="2722"/>
                  </a:cubicBezTo>
                  <a:cubicBezTo>
                    <a:pt x="7307" y="2999"/>
                    <a:pt x="7075" y="3231"/>
                    <a:pt x="6799" y="3231"/>
                  </a:cubicBezTo>
                  <a:cubicBezTo>
                    <a:pt x="6513" y="3231"/>
                    <a:pt x="6281" y="2999"/>
                    <a:pt x="6281" y="2722"/>
                  </a:cubicBezTo>
                  <a:cubicBezTo>
                    <a:pt x="6281" y="2437"/>
                    <a:pt x="6513" y="2205"/>
                    <a:pt x="6799" y="2205"/>
                  </a:cubicBezTo>
                  <a:close/>
                  <a:moveTo>
                    <a:pt x="7816" y="5327"/>
                  </a:moveTo>
                  <a:cubicBezTo>
                    <a:pt x="8021" y="5327"/>
                    <a:pt x="8182" y="5497"/>
                    <a:pt x="8182" y="5693"/>
                  </a:cubicBezTo>
                  <a:lnTo>
                    <a:pt x="8182" y="9279"/>
                  </a:lnTo>
                  <a:lnTo>
                    <a:pt x="1312" y="9279"/>
                  </a:lnTo>
                  <a:lnTo>
                    <a:pt x="1312" y="5693"/>
                  </a:lnTo>
                  <a:cubicBezTo>
                    <a:pt x="1312" y="5497"/>
                    <a:pt x="1482" y="5327"/>
                    <a:pt x="1678" y="5327"/>
                  </a:cubicBezTo>
                  <a:lnTo>
                    <a:pt x="2338" y="5327"/>
                  </a:lnTo>
                  <a:lnTo>
                    <a:pt x="2338" y="6192"/>
                  </a:lnTo>
                  <a:cubicBezTo>
                    <a:pt x="2338" y="6380"/>
                    <a:pt x="2472" y="6540"/>
                    <a:pt x="2650" y="6567"/>
                  </a:cubicBezTo>
                  <a:cubicBezTo>
                    <a:pt x="2666" y="6569"/>
                    <a:pt x="2682" y="6570"/>
                    <a:pt x="2697" y="6570"/>
                  </a:cubicBezTo>
                  <a:cubicBezTo>
                    <a:pt x="2900" y="6570"/>
                    <a:pt x="3070" y="6409"/>
                    <a:pt x="3070" y="6201"/>
                  </a:cubicBezTo>
                  <a:lnTo>
                    <a:pt x="3070" y="5327"/>
                  </a:lnTo>
                  <a:lnTo>
                    <a:pt x="6433" y="5327"/>
                  </a:lnTo>
                  <a:lnTo>
                    <a:pt x="6433" y="7763"/>
                  </a:lnTo>
                  <a:cubicBezTo>
                    <a:pt x="6433" y="7950"/>
                    <a:pt x="6558" y="8110"/>
                    <a:pt x="6736" y="8137"/>
                  </a:cubicBezTo>
                  <a:cubicBezTo>
                    <a:pt x="6756" y="8140"/>
                    <a:pt x="6776" y="8142"/>
                    <a:pt x="6796" y="8142"/>
                  </a:cubicBezTo>
                  <a:cubicBezTo>
                    <a:pt x="7001" y="8142"/>
                    <a:pt x="7165" y="7976"/>
                    <a:pt x="7165" y="7780"/>
                  </a:cubicBezTo>
                  <a:lnTo>
                    <a:pt x="7165" y="5327"/>
                  </a:lnTo>
                  <a:close/>
                  <a:moveTo>
                    <a:pt x="8708" y="10002"/>
                  </a:moveTo>
                  <a:cubicBezTo>
                    <a:pt x="8556" y="10430"/>
                    <a:pt x="8146" y="10733"/>
                    <a:pt x="7673" y="10733"/>
                  </a:cubicBezTo>
                  <a:lnTo>
                    <a:pt x="1830" y="10733"/>
                  </a:lnTo>
                  <a:cubicBezTo>
                    <a:pt x="1348" y="10733"/>
                    <a:pt x="947" y="10430"/>
                    <a:pt x="795" y="10002"/>
                  </a:cubicBezTo>
                  <a:close/>
                  <a:moveTo>
                    <a:pt x="4747" y="14962"/>
                  </a:moveTo>
                  <a:cubicBezTo>
                    <a:pt x="5032" y="14962"/>
                    <a:pt x="5264" y="15185"/>
                    <a:pt x="5264" y="15470"/>
                  </a:cubicBezTo>
                  <a:cubicBezTo>
                    <a:pt x="5264" y="15747"/>
                    <a:pt x="5032" y="15979"/>
                    <a:pt x="4747" y="15979"/>
                  </a:cubicBezTo>
                  <a:cubicBezTo>
                    <a:pt x="4470" y="15979"/>
                    <a:pt x="4238" y="15747"/>
                    <a:pt x="4238" y="15470"/>
                  </a:cubicBezTo>
                  <a:cubicBezTo>
                    <a:pt x="4238" y="15185"/>
                    <a:pt x="4470" y="14962"/>
                    <a:pt x="4747" y="14962"/>
                  </a:cubicBezTo>
                  <a:close/>
                  <a:moveTo>
                    <a:pt x="2693" y="0"/>
                  </a:moveTo>
                  <a:cubicBezTo>
                    <a:pt x="2018" y="0"/>
                    <a:pt x="1464" y="561"/>
                    <a:pt x="1464" y="1241"/>
                  </a:cubicBezTo>
                  <a:cubicBezTo>
                    <a:pt x="1464" y="1794"/>
                    <a:pt x="1830" y="2267"/>
                    <a:pt x="2338" y="2428"/>
                  </a:cubicBezTo>
                  <a:lnTo>
                    <a:pt x="2338" y="4605"/>
                  </a:lnTo>
                  <a:lnTo>
                    <a:pt x="1678" y="4605"/>
                  </a:lnTo>
                  <a:cubicBezTo>
                    <a:pt x="1080" y="4605"/>
                    <a:pt x="590" y="5086"/>
                    <a:pt x="590" y="5693"/>
                  </a:cubicBezTo>
                  <a:lnTo>
                    <a:pt x="590" y="9279"/>
                  </a:lnTo>
                  <a:lnTo>
                    <a:pt x="367" y="9279"/>
                  </a:lnTo>
                  <a:cubicBezTo>
                    <a:pt x="170" y="9279"/>
                    <a:pt x="1" y="9440"/>
                    <a:pt x="1" y="9636"/>
                  </a:cubicBezTo>
                  <a:cubicBezTo>
                    <a:pt x="1" y="10644"/>
                    <a:pt x="822" y="11465"/>
                    <a:pt x="1830" y="11465"/>
                  </a:cubicBezTo>
                  <a:lnTo>
                    <a:pt x="4381" y="11465"/>
                  </a:lnTo>
                  <a:lnTo>
                    <a:pt x="4381" y="14302"/>
                  </a:lnTo>
                  <a:cubicBezTo>
                    <a:pt x="3855" y="14462"/>
                    <a:pt x="3471" y="14971"/>
                    <a:pt x="3507" y="15560"/>
                  </a:cubicBezTo>
                  <a:cubicBezTo>
                    <a:pt x="3551" y="16202"/>
                    <a:pt x="4078" y="16710"/>
                    <a:pt x="4711" y="16728"/>
                  </a:cubicBezTo>
                  <a:cubicBezTo>
                    <a:pt x="4722" y="16728"/>
                    <a:pt x="4733" y="16729"/>
                    <a:pt x="4744" y="16729"/>
                  </a:cubicBezTo>
                  <a:cubicBezTo>
                    <a:pt x="5434" y="16729"/>
                    <a:pt x="5987" y="16173"/>
                    <a:pt x="5987" y="15488"/>
                  </a:cubicBezTo>
                  <a:cubicBezTo>
                    <a:pt x="5987" y="14926"/>
                    <a:pt x="5621" y="14453"/>
                    <a:pt x="5113" y="14302"/>
                  </a:cubicBezTo>
                  <a:lnTo>
                    <a:pt x="5113" y="11465"/>
                  </a:lnTo>
                  <a:lnTo>
                    <a:pt x="7673" y="11465"/>
                  </a:lnTo>
                  <a:cubicBezTo>
                    <a:pt x="8681" y="11465"/>
                    <a:pt x="9502" y="10644"/>
                    <a:pt x="9502" y="9636"/>
                  </a:cubicBezTo>
                  <a:cubicBezTo>
                    <a:pt x="9493" y="9440"/>
                    <a:pt x="9332" y="9279"/>
                    <a:pt x="9136" y="9279"/>
                  </a:cubicBezTo>
                  <a:lnTo>
                    <a:pt x="8913" y="9279"/>
                  </a:lnTo>
                  <a:lnTo>
                    <a:pt x="8913" y="5693"/>
                  </a:lnTo>
                  <a:cubicBezTo>
                    <a:pt x="8913" y="5086"/>
                    <a:pt x="8422" y="4605"/>
                    <a:pt x="7816" y="4605"/>
                  </a:cubicBezTo>
                  <a:lnTo>
                    <a:pt x="7165" y="4605"/>
                  </a:lnTo>
                  <a:lnTo>
                    <a:pt x="7165" y="3918"/>
                  </a:lnTo>
                  <a:cubicBezTo>
                    <a:pt x="7709" y="3757"/>
                    <a:pt x="8092" y="3213"/>
                    <a:pt x="8030" y="2606"/>
                  </a:cubicBezTo>
                  <a:cubicBezTo>
                    <a:pt x="7967" y="2009"/>
                    <a:pt x="7477" y="1536"/>
                    <a:pt x="6888" y="1500"/>
                  </a:cubicBezTo>
                  <a:cubicBezTo>
                    <a:pt x="6856" y="1498"/>
                    <a:pt x="6824" y="1497"/>
                    <a:pt x="6793" y="1497"/>
                  </a:cubicBezTo>
                  <a:cubicBezTo>
                    <a:pt x="6105" y="1497"/>
                    <a:pt x="5550" y="2049"/>
                    <a:pt x="5550" y="2731"/>
                  </a:cubicBezTo>
                  <a:cubicBezTo>
                    <a:pt x="5550" y="3293"/>
                    <a:pt x="5924" y="3766"/>
                    <a:pt x="6433" y="3918"/>
                  </a:cubicBezTo>
                  <a:lnTo>
                    <a:pt x="6433" y="4605"/>
                  </a:lnTo>
                  <a:lnTo>
                    <a:pt x="3070" y="4605"/>
                  </a:lnTo>
                  <a:lnTo>
                    <a:pt x="3070" y="2428"/>
                  </a:lnTo>
                  <a:cubicBezTo>
                    <a:pt x="3596" y="2267"/>
                    <a:pt x="3980" y="1750"/>
                    <a:pt x="3944" y="1161"/>
                  </a:cubicBezTo>
                  <a:cubicBezTo>
                    <a:pt x="3908" y="528"/>
                    <a:pt x="3382" y="19"/>
                    <a:pt x="2740" y="1"/>
                  </a:cubicBezTo>
                  <a:cubicBezTo>
                    <a:pt x="2724" y="1"/>
                    <a:pt x="2708" y="0"/>
                    <a:pt x="26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7512578" y="2276648"/>
              <a:ext cx="18721" cy="18746"/>
            </a:xfrm>
            <a:custGeom>
              <a:rect b="b" l="l" r="r" t="t"/>
              <a:pathLst>
                <a:path extrusionOk="0" h="733" w="732">
                  <a:moveTo>
                    <a:pt x="366" y="1"/>
                  </a:moveTo>
                  <a:cubicBezTo>
                    <a:pt x="268" y="1"/>
                    <a:pt x="170" y="36"/>
                    <a:pt x="107" y="108"/>
                  </a:cubicBezTo>
                  <a:cubicBezTo>
                    <a:pt x="36" y="179"/>
                    <a:pt x="0" y="268"/>
                    <a:pt x="0" y="366"/>
                  </a:cubicBezTo>
                  <a:cubicBezTo>
                    <a:pt x="0" y="464"/>
                    <a:pt x="36" y="554"/>
                    <a:pt x="107" y="625"/>
                  </a:cubicBezTo>
                  <a:cubicBezTo>
                    <a:pt x="170" y="687"/>
                    <a:pt x="268" y="732"/>
                    <a:pt x="366" y="732"/>
                  </a:cubicBezTo>
                  <a:cubicBezTo>
                    <a:pt x="464" y="732"/>
                    <a:pt x="554" y="687"/>
                    <a:pt x="625" y="625"/>
                  </a:cubicBezTo>
                  <a:cubicBezTo>
                    <a:pt x="687" y="554"/>
                    <a:pt x="732" y="464"/>
                    <a:pt x="732" y="366"/>
                  </a:cubicBezTo>
                  <a:cubicBezTo>
                    <a:pt x="732" y="268"/>
                    <a:pt x="687" y="179"/>
                    <a:pt x="625" y="108"/>
                  </a:cubicBezTo>
                  <a:cubicBezTo>
                    <a:pt x="554"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3" name="Shape 5073"/>
        <p:cNvGrpSpPr/>
        <p:nvPr/>
      </p:nvGrpSpPr>
      <p:grpSpPr>
        <a:xfrm>
          <a:off x="0" y="0"/>
          <a:ext cx="0" cy="0"/>
          <a:chOff x="0" y="0"/>
          <a:chExt cx="0" cy="0"/>
        </a:xfrm>
      </p:grpSpPr>
      <p:sp>
        <p:nvSpPr>
          <p:cNvPr id="5074" name="Google Shape;5074;p51"/>
          <p:cNvSpPr txBox="1"/>
          <p:nvPr>
            <p:ph type="title"/>
          </p:nvPr>
        </p:nvSpPr>
        <p:spPr>
          <a:xfrm>
            <a:off x="4597975" y="218032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5075" name="Google Shape;5075;p51"/>
          <p:cNvSpPr txBox="1"/>
          <p:nvPr>
            <p:ph idx="1" type="subTitle"/>
          </p:nvPr>
        </p:nvSpPr>
        <p:spPr>
          <a:xfrm>
            <a:off x="5042275" y="353160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5076" name="Google Shape;5076;p51"/>
          <p:cNvSpPr txBox="1"/>
          <p:nvPr>
            <p:ph idx="2" type="title"/>
          </p:nvPr>
        </p:nvSpPr>
        <p:spPr>
          <a:xfrm>
            <a:off x="5841625" y="1070175"/>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077" name="Google Shape;5077;p51"/>
          <p:cNvSpPr/>
          <p:nvPr/>
        </p:nvSpPr>
        <p:spPr>
          <a:xfrm flipH="1">
            <a:off x="7958641" y="573400"/>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flipH="1">
            <a:off x="656048" y="470400"/>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flipH="1">
            <a:off x="3630230" y="1101397"/>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flipH="1">
            <a:off x="4715803" y="3676193"/>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flipH="1">
            <a:off x="8057028" y="3613231"/>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flipH="1">
            <a:off x="8384913" y="1878740"/>
            <a:ext cx="5967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flipH="1">
            <a:off x="4750930" y="539397"/>
            <a:ext cx="3279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7" name="Shape 5087"/>
        <p:cNvGrpSpPr/>
        <p:nvPr/>
      </p:nvGrpSpPr>
      <p:grpSpPr>
        <a:xfrm>
          <a:off x="0" y="0"/>
          <a:ext cx="0" cy="0"/>
          <a:chOff x="0" y="0"/>
          <a:chExt cx="0" cy="0"/>
        </a:xfrm>
      </p:grpSpPr>
      <p:sp>
        <p:nvSpPr>
          <p:cNvPr id="5088" name="Google Shape;5088;p52"/>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5089" name="Google Shape;5089;p52"/>
          <p:cNvSpPr txBox="1"/>
          <p:nvPr/>
        </p:nvSpPr>
        <p:spPr>
          <a:xfrm>
            <a:off x="1684338" y="1178867"/>
            <a:ext cx="17859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GENDER</a:t>
            </a:r>
            <a:endParaRPr sz="2200">
              <a:solidFill>
                <a:schemeClr val="lt1"/>
              </a:solidFill>
              <a:latin typeface="Share Tech"/>
              <a:ea typeface="Share Tech"/>
              <a:cs typeface="Share Tech"/>
              <a:sym typeface="Share Tech"/>
            </a:endParaRPr>
          </a:p>
        </p:txBody>
      </p:sp>
      <p:sp>
        <p:nvSpPr>
          <p:cNvPr id="5090" name="Google Shape;5090;p52"/>
          <p:cNvSpPr txBox="1"/>
          <p:nvPr/>
        </p:nvSpPr>
        <p:spPr>
          <a:xfrm>
            <a:off x="1059863" y="2441728"/>
            <a:ext cx="9042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55%</a:t>
            </a:r>
            <a:endParaRPr sz="2000">
              <a:solidFill>
                <a:schemeClr val="lt1"/>
              </a:solidFill>
              <a:latin typeface="Share Tech"/>
              <a:ea typeface="Share Tech"/>
              <a:cs typeface="Share Tech"/>
              <a:sym typeface="Share Tech"/>
            </a:endParaRPr>
          </a:p>
        </p:txBody>
      </p:sp>
      <p:sp>
        <p:nvSpPr>
          <p:cNvPr id="5091" name="Google Shape;5091;p52"/>
          <p:cNvSpPr txBox="1"/>
          <p:nvPr/>
        </p:nvSpPr>
        <p:spPr>
          <a:xfrm>
            <a:off x="3190513" y="2441728"/>
            <a:ext cx="9042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45%</a:t>
            </a:r>
            <a:endParaRPr sz="2000">
              <a:solidFill>
                <a:schemeClr val="lt1"/>
              </a:solidFill>
              <a:latin typeface="Share Tech"/>
              <a:ea typeface="Share Tech"/>
              <a:cs typeface="Share Tech"/>
              <a:sym typeface="Share Tech"/>
            </a:endParaRPr>
          </a:p>
        </p:txBody>
      </p:sp>
      <p:sp>
        <p:nvSpPr>
          <p:cNvPr id="5092" name="Google Shape;5092;p52"/>
          <p:cNvSpPr txBox="1"/>
          <p:nvPr/>
        </p:nvSpPr>
        <p:spPr>
          <a:xfrm>
            <a:off x="1684338" y="3090575"/>
            <a:ext cx="17859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AGE</a:t>
            </a:r>
            <a:endParaRPr sz="2200">
              <a:solidFill>
                <a:schemeClr val="lt1"/>
              </a:solidFill>
              <a:latin typeface="Share Tech"/>
              <a:ea typeface="Share Tech"/>
              <a:cs typeface="Share Tech"/>
              <a:sym typeface="Share Tech"/>
            </a:endParaRPr>
          </a:p>
        </p:txBody>
      </p:sp>
      <p:sp>
        <p:nvSpPr>
          <p:cNvPr id="5093" name="Google Shape;5093;p52"/>
          <p:cNvSpPr txBox="1"/>
          <p:nvPr/>
        </p:nvSpPr>
        <p:spPr>
          <a:xfrm>
            <a:off x="787600" y="3584800"/>
            <a:ext cx="1006800" cy="35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20-40</a:t>
            </a:r>
            <a:endParaRPr sz="2000">
              <a:solidFill>
                <a:schemeClr val="lt1"/>
              </a:solidFill>
              <a:latin typeface="Share Tech"/>
              <a:ea typeface="Share Tech"/>
              <a:cs typeface="Share Tech"/>
              <a:sym typeface="Share Tech"/>
            </a:endParaRPr>
          </a:p>
        </p:txBody>
      </p:sp>
      <p:sp>
        <p:nvSpPr>
          <p:cNvPr id="5094" name="Google Shape;5094;p52"/>
          <p:cNvSpPr txBox="1"/>
          <p:nvPr/>
        </p:nvSpPr>
        <p:spPr>
          <a:xfrm>
            <a:off x="3360475" y="3584800"/>
            <a:ext cx="1006800" cy="35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6</a:t>
            </a:r>
            <a:r>
              <a:rPr lang="en" sz="2000">
                <a:solidFill>
                  <a:schemeClr val="lt1"/>
                </a:solidFill>
                <a:latin typeface="Share Tech"/>
                <a:ea typeface="Share Tech"/>
                <a:cs typeface="Share Tech"/>
                <a:sym typeface="Share Tech"/>
              </a:rPr>
              <a:t>0%</a:t>
            </a:r>
            <a:endParaRPr sz="2000">
              <a:solidFill>
                <a:schemeClr val="lt1"/>
              </a:solidFill>
              <a:latin typeface="Share Tech"/>
              <a:ea typeface="Share Tech"/>
              <a:cs typeface="Share Tech"/>
              <a:sym typeface="Share Tech"/>
            </a:endParaRPr>
          </a:p>
        </p:txBody>
      </p:sp>
      <p:sp>
        <p:nvSpPr>
          <p:cNvPr id="5095" name="Google Shape;5095;p52"/>
          <p:cNvSpPr txBox="1"/>
          <p:nvPr/>
        </p:nvSpPr>
        <p:spPr>
          <a:xfrm>
            <a:off x="787600" y="4080723"/>
            <a:ext cx="1006800" cy="35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21-60</a:t>
            </a:r>
            <a:endParaRPr sz="2000">
              <a:solidFill>
                <a:schemeClr val="lt1"/>
              </a:solidFill>
              <a:latin typeface="Share Tech"/>
              <a:ea typeface="Share Tech"/>
              <a:cs typeface="Share Tech"/>
              <a:sym typeface="Share Tech"/>
            </a:endParaRPr>
          </a:p>
        </p:txBody>
      </p:sp>
      <p:sp>
        <p:nvSpPr>
          <p:cNvPr id="5096" name="Google Shape;5096;p52"/>
          <p:cNvSpPr txBox="1"/>
          <p:nvPr/>
        </p:nvSpPr>
        <p:spPr>
          <a:xfrm>
            <a:off x="3360475" y="4080720"/>
            <a:ext cx="1006800" cy="35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4</a:t>
            </a:r>
            <a:r>
              <a:rPr lang="en" sz="2000">
                <a:solidFill>
                  <a:schemeClr val="lt1"/>
                </a:solidFill>
                <a:latin typeface="Share Tech"/>
                <a:ea typeface="Share Tech"/>
                <a:cs typeface="Share Tech"/>
                <a:sym typeface="Share Tech"/>
              </a:rPr>
              <a:t>0%</a:t>
            </a:r>
            <a:endParaRPr sz="2000">
              <a:solidFill>
                <a:schemeClr val="lt1"/>
              </a:solidFill>
              <a:latin typeface="Share Tech"/>
              <a:ea typeface="Share Tech"/>
              <a:cs typeface="Share Tech"/>
              <a:sym typeface="Share Tech"/>
            </a:endParaRPr>
          </a:p>
        </p:txBody>
      </p:sp>
      <p:sp>
        <p:nvSpPr>
          <p:cNvPr id="5097" name="Google Shape;5097;p52"/>
          <p:cNvSpPr txBox="1"/>
          <p:nvPr/>
        </p:nvSpPr>
        <p:spPr>
          <a:xfrm>
            <a:off x="5702938" y="1178867"/>
            <a:ext cx="17859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PERSONALITY</a:t>
            </a:r>
            <a:endParaRPr sz="2200">
              <a:solidFill>
                <a:schemeClr val="lt1"/>
              </a:solidFill>
              <a:latin typeface="Share Tech"/>
              <a:ea typeface="Share Tech"/>
              <a:cs typeface="Share Tech"/>
              <a:sym typeface="Share Tech"/>
            </a:endParaRPr>
          </a:p>
        </p:txBody>
      </p:sp>
      <p:sp>
        <p:nvSpPr>
          <p:cNvPr id="5098" name="Google Shape;5098;p52"/>
          <p:cNvSpPr/>
          <p:nvPr/>
        </p:nvSpPr>
        <p:spPr>
          <a:xfrm>
            <a:off x="5066938" y="1924125"/>
            <a:ext cx="3057900" cy="2322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2"/>
          <p:cNvSpPr/>
          <p:nvPr/>
        </p:nvSpPr>
        <p:spPr>
          <a:xfrm>
            <a:off x="6456963" y="1924141"/>
            <a:ext cx="804600" cy="232200"/>
          </a:xfrm>
          <a:prstGeom prst="roundRect">
            <a:avLst>
              <a:gd fmla="val 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2"/>
          <p:cNvSpPr txBox="1"/>
          <p:nvPr>
            <p:ph idx="4294967295" type="subTitle"/>
          </p:nvPr>
        </p:nvSpPr>
        <p:spPr>
          <a:xfrm>
            <a:off x="5066938" y="1599925"/>
            <a:ext cx="11511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t>Extrovert</a:t>
            </a:r>
            <a:endParaRPr sz="1200"/>
          </a:p>
        </p:txBody>
      </p:sp>
      <p:sp>
        <p:nvSpPr>
          <p:cNvPr id="5101" name="Google Shape;5101;p52"/>
          <p:cNvSpPr txBox="1"/>
          <p:nvPr>
            <p:ph idx="4294967295" type="subTitle"/>
          </p:nvPr>
        </p:nvSpPr>
        <p:spPr>
          <a:xfrm>
            <a:off x="6973613" y="1599925"/>
            <a:ext cx="1151100" cy="3144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1200"/>
              <a:t>Introvert</a:t>
            </a:r>
            <a:endParaRPr sz="1200"/>
          </a:p>
        </p:txBody>
      </p:sp>
      <p:sp>
        <p:nvSpPr>
          <p:cNvPr id="5102" name="Google Shape;5102;p52"/>
          <p:cNvSpPr/>
          <p:nvPr/>
        </p:nvSpPr>
        <p:spPr>
          <a:xfrm>
            <a:off x="5066938" y="2596624"/>
            <a:ext cx="3057900" cy="2322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2"/>
          <p:cNvSpPr/>
          <p:nvPr/>
        </p:nvSpPr>
        <p:spPr>
          <a:xfrm>
            <a:off x="5491788" y="2596640"/>
            <a:ext cx="804600" cy="232200"/>
          </a:xfrm>
          <a:prstGeom prst="roundRect">
            <a:avLst>
              <a:gd fmla="val 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2"/>
          <p:cNvSpPr txBox="1"/>
          <p:nvPr>
            <p:ph idx="4294967295" type="subTitle"/>
          </p:nvPr>
        </p:nvSpPr>
        <p:spPr>
          <a:xfrm>
            <a:off x="5066938" y="2272424"/>
            <a:ext cx="11511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t>Role-model</a:t>
            </a:r>
            <a:endParaRPr sz="1200"/>
          </a:p>
        </p:txBody>
      </p:sp>
      <p:sp>
        <p:nvSpPr>
          <p:cNvPr id="5105" name="Google Shape;5105;p52"/>
          <p:cNvSpPr txBox="1"/>
          <p:nvPr>
            <p:ph idx="4294967295" type="subTitle"/>
          </p:nvPr>
        </p:nvSpPr>
        <p:spPr>
          <a:xfrm>
            <a:off x="6973613" y="2272424"/>
            <a:ext cx="1151100" cy="314400"/>
          </a:xfrm>
          <a:prstGeom prst="rect">
            <a:avLst/>
          </a:prstGeom>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1200"/>
              <a:t>Reserved</a:t>
            </a:r>
            <a:endParaRPr sz="1200"/>
          </a:p>
        </p:txBody>
      </p:sp>
      <p:sp>
        <p:nvSpPr>
          <p:cNvPr id="5106" name="Google Shape;5106;p52"/>
          <p:cNvSpPr txBox="1"/>
          <p:nvPr/>
        </p:nvSpPr>
        <p:spPr>
          <a:xfrm>
            <a:off x="5702938" y="3090575"/>
            <a:ext cx="17859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INTERESTS</a:t>
            </a:r>
            <a:endParaRPr sz="2200">
              <a:solidFill>
                <a:schemeClr val="lt1"/>
              </a:solidFill>
              <a:latin typeface="Share Tech"/>
              <a:ea typeface="Share Tech"/>
              <a:cs typeface="Share Tech"/>
              <a:sym typeface="Share Tech"/>
            </a:endParaRPr>
          </a:p>
        </p:txBody>
      </p:sp>
      <p:sp>
        <p:nvSpPr>
          <p:cNvPr id="5107" name="Google Shape;5107;p52"/>
          <p:cNvSpPr/>
          <p:nvPr/>
        </p:nvSpPr>
        <p:spPr>
          <a:xfrm>
            <a:off x="5930163" y="3648258"/>
            <a:ext cx="1331400" cy="2322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2"/>
          <p:cNvSpPr/>
          <p:nvPr/>
        </p:nvSpPr>
        <p:spPr>
          <a:xfrm>
            <a:off x="5930174" y="3648275"/>
            <a:ext cx="944700" cy="232200"/>
          </a:xfrm>
          <a:prstGeom prst="roundRect">
            <a:avLst>
              <a:gd fmla="val 0" name="adj"/>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2"/>
          <p:cNvSpPr/>
          <p:nvPr/>
        </p:nvSpPr>
        <p:spPr>
          <a:xfrm>
            <a:off x="5930163" y="4129583"/>
            <a:ext cx="1331400" cy="2322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2"/>
          <p:cNvSpPr/>
          <p:nvPr/>
        </p:nvSpPr>
        <p:spPr>
          <a:xfrm>
            <a:off x="5930165" y="4129583"/>
            <a:ext cx="1198800" cy="232200"/>
          </a:xfrm>
          <a:prstGeom prst="roundRect">
            <a:avLst>
              <a:gd fmla="val 0" name="adj"/>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2"/>
          <p:cNvSpPr txBox="1"/>
          <p:nvPr>
            <p:ph idx="4294967295" type="subTitle"/>
          </p:nvPr>
        </p:nvSpPr>
        <p:spPr>
          <a:xfrm>
            <a:off x="4962838" y="3607183"/>
            <a:ext cx="7470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Travel</a:t>
            </a:r>
            <a:endParaRPr sz="1200"/>
          </a:p>
        </p:txBody>
      </p:sp>
      <p:sp>
        <p:nvSpPr>
          <p:cNvPr id="5112" name="Google Shape;5112;p52"/>
          <p:cNvSpPr txBox="1"/>
          <p:nvPr>
            <p:ph idx="4294967295" type="subTitle"/>
          </p:nvPr>
        </p:nvSpPr>
        <p:spPr>
          <a:xfrm>
            <a:off x="4962838" y="4088483"/>
            <a:ext cx="7470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Sports</a:t>
            </a:r>
            <a:endParaRPr sz="1200"/>
          </a:p>
        </p:txBody>
      </p:sp>
      <p:sp>
        <p:nvSpPr>
          <p:cNvPr id="5113" name="Google Shape;5113;p52"/>
          <p:cNvSpPr txBox="1"/>
          <p:nvPr/>
        </p:nvSpPr>
        <p:spPr>
          <a:xfrm>
            <a:off x="7349875" y="3543561"/>
            <a:ext cx="9042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75%</a:t>
            </a:r>
            <a:endParaRPr sz="2000">
              <a:solidFill>
                <a:schemeClr val="lt1"/>
              </a:solidFill>
              <a:latin typeface="Share Tech"/>
              <a:ea typeface="Share Tech"/>
              <a:cs typeface="Share Tech"/>
              <a:sym typeface="Share Tech"/>
            </a:endParaRPr>
          </a:p>
        </p:txBody>
      </p:sp>
      <p:sp>
        <p:nvSpPr>
          <p:cNvPr id="5114" name="Google Shape;5114;p52"/>
          <p:cNvSpPr txBox="1"/>
          <p:nvPr/>
        </p:nvSpPr>
        <p:spPr>
          <a:xfrm>
            <a:off x="7349875" y="4039411"/>
            <a:ext cx="904200" cy="44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Share Tech"/>
                <a:ea typeface="Share Tech"/>
                <a:cs typeface="Share Tech"/>
                <a:sym typeface="Share Tech"/>
              </a:rPr>
              <a:t>90%</a:t>
            </a:r>
            <a:endParaRPr sz="2000">
              <a:solidFill>
                <a:schemeClr val="lt1"/>
              </a:solidFill>
              <a:latin typeface="Share Tech"/>
              <a:ea typeface="Share Tech"/>
              <a:cs typeface="Share Tech"/>
              <a:sym typeface="Share Tech"/>
            </a:endParaRPr>
          </a:p>
        </p:txBody>
      </p:sp>
      <p:sp>
        <p:nvSpPr>
          <p:cNvPr id="5115" name="Google Shape;5115;p52"/>
          <p:cNvSpPr/>
          <p:nvPr/>
        </p:nvSpPr>
        <p:spPr>
          <a:xfrm>
            <a:off x="2211350" y="3679325"/>
            <a:ext cx="170100" cy="170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2"/>
          <p:cNvSpPr/>
          <p:nvPr/>
        </p:nvSpPr>
        <p:spPr>
          <a:xfrm>
            <a:off x="2492250" y="3679325"/>
            <a:ext cx="170100" cy="170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2"/>
          <p:cNvSpPr/>
          <p:nvPr/>
        </p:nvSpPr>
        <p:spPr>
          <a:xfrm>
            <a:off x="2773138" y="3679325"/>
            <a:ext cx="170100" cy="170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2"/>
          <p:cNvSpPr/>
          <p:nvPr/>
        </p:nvSpPr>
        <p:spPr>
          <a:xfrm>
            <a:off x="3054038" y="3679325"/>
            <a:ext cx="170100" cy="170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2"/>
          <p:cNvSpPr/>
          <p:nvPr/>
        </p:nvSpPr>
        <p:spPr>
          <a:xfrm>
            <a:off x="1930450" y="3679325"/>
            <a:ext cx="170100" cy="170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2"/>
          <p:cNvSpPr/>
          <p:nvPr/>
        </p:nvSpPr>
        <p:spPr>
          <a:xfrm>
            <a:off x="1930450" y="4175150"/>
            <a:ext cx="170100" cy="170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2"/>
          <p:cNvSpPr/>
          <p:nvPr/>
        </p:nvSpPr>
        <p:spPr>
          <a:xfrm>
            <a:off x="2211350" y="4175150"/>
            <a:ext cx="170100" cy="1701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2"/>
          <p:cNvSpPr/>
          <p:nvPr/>
        </p:nvSpPr>
        <p:spPr>
          <a:xfrm>
            <a:off x="2492250" y="4175150"/>
            <a:ext cx="170100" cy="170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2"/>
          <p:cNvSpPr/>
          <p:nvPr/>
        </p:nvSpPr>
        <p:spPr>
          <a:xfrm>
            <a:off x="2773150" y="4175150"/>
            <a:ext cx="170100" cy="170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2"/>
          <p:cNvSpPr/>
          <p:nvPr/>
        </p:nvSpPr>
        <p:spPr>
          <a:xfrm>
            <a:off x="3054038" y="4160625"/>
            <a:ext cx="170100" cy="170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2"/>
          <p:cNvSpPr txBox="1"/>
          <p:nvPr>
            <p:ph idx="4294967295" type="subTitle"/>
          </p:nvPr>
        </p:nvSpPr>
        <p:spPr>
          <a:xfrm>
            <a:off x="3276613" y="2107850"/>
            <a:ext cx="7320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Male</a:t>
            </a:r>
            <a:endParaRPr sz="1200"/>
          </a:p>
        </p:txBody>
      </p:sp>
      <p:sp>
        <p:nvSpPr>
          <p:cNvPr id="5126" name="Google Shape;5126;p52"/>
          <p:cNvSpPr txBox="1"/>
          <p:nvPr>
            <p:ph idx="4294967295" type="subTitle"/>
          </p:nvPr>
        </p:nvSpPr>
        <p:spPr>
          <a:xfrm>
            <a:off x="1145951" y="2107850"/>
            <a:ext cx="7320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Female</a:t>
            </a:r>
            <a:endParaRPr sz="1200"/>
          </a:p>
        </p:txBody>
      </p:sp>
      <p:sp>
        <p:nvSpPr>
          <p:cNvPr id="5127" name="Google Shape;5127;p52"/>
          <p:cNvSpPr/>
          <p:nvPr/>
        </p:nvSpPr>
        <p:spPr>
          <a:xfrm>
            <a:off x="1997125" y="1688150"/>
            <a:ext cx="490500" cy="11238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2"/>
          <p:cNvSpPr/>
          <p:nvPr/>
        </p:nvSpPr>
        <p:spPr>
          <a:xfrm>
            <a:off x="2666969" y="1688150"/>
            <a:ext cx="490500" cy="11238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2"/>
          <p:cNvSpPr/>
          <p:nvPr/>
        </p:nvSpPr>
        <p:spPr>
          <a:xfrm>
            <a:off x="1997136" y="2184440"/>
            <a:ext cx="490500" cy="627600"/>
          </a:xfrm>
          <a:prstGeom prst="roundRect">
            <a:avLst>
              <a:gd fmla="val 0" name="adj"/>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2"/>
          <p:cNvSpPr/>
          <p:nvPr/>
        </p:nvSpPr>
        <p:spPr>
          <a:xfrm>
            <a:off x="2666975" y="2314248"/>
            <a:ext cx="490500" cy="497700"/>
          </a:xfrm>
          <a:prstGeom prst="roundRect">
            <a:avLst>
              <a:gd fmla="val 0" name="adj"/>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2"/>
          <p:cNvSpPr/>
          <p:nvPr/>
        </p:nvSpPr>
        <p:spPr>
          <a:xfrm>
            <a:off x="1214363" y="35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2"/>
          <p:cNvSpPr/>
          <p:nvPr/>
        </p:nvSpPr>
        <p:spPr>
          <a:xfrm>
            <a:off x="7887470" y="655125"/>
            <a:ext cx="358200" cy="358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2"/>
          <p:cNvSpPr/>
          <p:nvPr/>
        </p:nvSpPr>
        <p:spPr>
          <a:xfrm>
            <a:off x="4213795" y="2960175"/>
            <a:ext cx="358200" cy="358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4" name="Google Shape;5134;p52"/>
          <p:cNvGrpSpPr/>
          <p:nvPr/>
        </p:nvGrpSpPr>
        <p:grpSpPr>
          <a:xfrm>
            <a:off x="1331434" y="1684511"/>
            <a:ext cx="361090" cy="359303"/>
            <a:chOff x="-55225575" y="1903275"/>
            <a:chExt cx="318225" cy="316650"/>
          </a:xfrm>
        </p:grpSpPr>
        <p:sp>
          <p:nvSpPr>
            <p:cNvPr id="5135" name="Google Shape;5135;p5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52"/>
          <p:cNvGrpSpPr/>
          <p:nvPr/>
        </p:nvGrpSpPr>
        <p:grpSpPr>
          <a:xfrm>
            <a:off x="3483082" y="1683122"/>
            <a:ext cx="319089" cy="362073"/>
            <a:chOff x="1044400" y="2917425"/>
            <a:chExt cx="248125" cy="281550"/>
          </a:xfrm>
        </p:grpSpPr>
        <p:sp>
          <p:nvSpPr>
            <p:cNvPr id="5141" name="Google Shape;5141;p52"/>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2"/>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2"/>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2"/>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2"/>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accent3"/>
            </a:solidFill>
            <a:ln>
              <a:noFill/>
            </a:ln>
          </p:spPr>
        </p:sp>
        <p:sp>
          <p:nvSpPr>
            <p:cNvPr id="5146" name="Google Shape;5146;p52"/>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accent3"/>
            </a:solidFill>
            <a:ln>
              <a:noFill/>
            </a:ln>
          </p:spPr>
        </p:sp>
        <p:sp>
          <p:nvSpPr>
            <p:cNvPr id="5147" name="Google Shape;5147;p52"/>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accent3"/>
            </a:solidFill>
            <a:ln>
              <a:noFill/>
            </a:ln>
          </p:spPr>
        </p:sp>
        <p:sp>
          <p:nvSpPr>
            <p:cNvPr id="5148" name="Google Shape;5148;p52"/>
            <p:cNvSpPr/>
            <p:nvPr/>
          </p:nvSpPr>
          <p:spPr>
            <a:xfrm>
              <a:off x="1205975" y="2965750"/>
              <a:ext cx="21000" cy="16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2"/>
            <p:cNvSpPr/>
            <p:nvPr/>
          </p:nvSpPr>
          <p:spPr>
            <a:xfrm>
              <a:off x="1082225" y="2937250"/>
              <a:ext cx="11400" cy="2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3" name="Shape 5153"/>
        <p:cNvGrpSpPr/>
        <p:nvPr/>
      </p:nvGrpSpPr>
      <p:grpSpPr>
        <a:xfrm>
          <a:off x="0" y="0"/>
          <a:ext cx="0" cy="0"/>
          <a:chOff x="0" y="0"/>
          <a:chExt cx="0" cy="0"/>
        </a:xfrm>
      </p:grpSpPr>
      <p:sp>
        <p:nvSpPr>
          <p:cNvPr id="5154" name="Google Shape;5154;p5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a:t>
            </a:r>
            <a:endParaRPr/>
          </a:p>
        </p:txBody>
      </p:sp>
      <p:sp>
        <p:nvSpPr>
          <p:cNvPr id="5155" name="Google Shape;5155;p53"/>
          <p:cNvSpPr/>
          <p:nvPr/>
        </p:nvSpPr>
        <p:spPr>
          <a:xfrm>
            <a:off x="7017587" y="1293304"/>
            <a:ext cx="22250" cy="10089"/>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6" name="Google Shape;5156;p53"/>
          <p:cNvGrpSpPr/>
          <p:nvPr/>
        </p:nvGrpSpPr>
        <p:grpSpPr>
          <a:xfrm>
            <a:off x="3322360" y="2354196"/>
            <a:ext cx="2506620" cy="1335368"/>
            <a:chOff x="233350" y="949250"/>
            <a:chExt cx="7137300" cy="3802300"/>
          </a:xfrm>
        </p:grpSpPr>
        <p:sp>
          <p:nvSpPr>
            <p:cNvPr id="5157" name="Google Shape;5157;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58" name="Google Shape;5158;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59" name="Google Shape;5159;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0" name="Google Shape;5160;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1" name="Google Shape;5161;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2" name="Google Shape;5162;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3" name="Google Shape;5163;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4" name="Google Shape;5164;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5" name="Google Shape;5165;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6" name="Google Shape;5166;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7" name="Google Shape;5167;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8" name="Google Shape;5168;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69" name="Google Shape;5169;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0" name="Google Shape;5170;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1" name="Google Shape;5171;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2" name="Google Shape;5172;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3" name="Google Shape;5173;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4" name="Google Shape;5174;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5" name="Google Shape;5175;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6" name="Google Shape;5176;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7" name="Google Shape;5177;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8" name="Google Shape;5178;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79" name="Google Shape;5179;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0" name="Google Shape;5180;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1" name="Google Shape;5181;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2" name="Google Shape;5182;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3" name="Google Shape;5183;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4" name="Google Shape;5184;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5" name="Google Shape;5185;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6" name="Google Shape;5186;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7" name="Google Shape;5187;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8" name="Google Shape;5188;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89" name="Google Shape;5189;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0" name="Google Shape;5190;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1" name="Google Shape;5191;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2" name="Google Shape;5192;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3" name="Google Shape;5193;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4" name="Google Shape;5194;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5" name="Google Shape;5195;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6" name="Google Shape;5196;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7" name="Google Shape;5197;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8" name="Google Shape;5198;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199" name="Google Shape;5199;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0" name="Google Shape;5200;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1" name="Google Shape;5201;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2" name="Google Shape;5202;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3" name="Google Shape;5203;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4" name="Google Shape;5204;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5" name="Google Shape;5205;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6" name="Google Shape;5206;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5207" name="Google Shape;5207;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5208" name="Google Shape;5208;p53"/>
          <p:cNvSpPr txBox="1"/>
          <p:nvPr/>
        </p:nvSpPr>
        <p:spPr>
          <a:xfrm>
            <a:off x="6605199" y="3860050"/>
            <a:ext cx="1944300" cy="6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aven Pro"/>
                <a:ea typeface="Maven Pro"/>
                <a:cs typeface="Maven Pro"/>
                <a:sym typeface="Maven Pro"/>
              </a:rPr>
              <a:t>Despite being red, Mars is a cold place</a:t>
            </a:r>
            <a:endParaRPr>
              <a:solidFill>
                <a:schemeClr val="lt1"/>
              </a:solidFill>
              <a:latin typeface="Maven Pro"/>
              <a:ea typeface="Maven Pro"/>
              <a:cs typeface="Maven Pro"/>
              <a:sym typeface="Maven Pro"/>
            </a:endParaRPr>
          </a:p>
        </p:txBody>
      </p:sp>
      <p:sp>
        <p:nvSpPr>
          <p:cNvPr id="5209" name="Google Shape;5209;p53"/>
          <p:cNvSpPr txBox="1"/>
          <p:nvPr/>
        </p:nvSpPr>
        <p:spPr>
          <a:xfrm>
            <a:off x="6605199" y="1538475"/>
            <a:ext cx="19443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Share Tech"/>
                <a:ea typeface="Share Tech"/>
                <a:cs typeface="Share Tech"/>
                <a:sym typeface="Share Tech"/>
              </a:rPr>
              <a:t>VENUS</a:t>
            </a:r>
            <a:endParaRPr sz="2200">
              <a:solidFill>
                <a:schemeClr val="lt1"/>
              </a:solidFill>
              <a:latin typeface="Share Tech"/>
              <a:ea typeface="Share Tech"/>
              <a:cs typeface="Share Tech"/>
              <a:sym typeface="Share Tech"/>
            </a:endParaRPr>
          </a:p>
        </p:txBody>
      </p:sp>
      <p:sp>
        <p:nvSpPr>
          <p:cNvPr id="5210" name="Google Shape;5210;p53"/>
          <p:cNvSpPr txBox="1"/>
          <p:nvPr/>
        </p:nvSpPr>
        <p:spPr>
          <a:xfrm>
            <a:off x="6605199" y="1878375"/>
            <a:ext cx="1944300" cy="6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aven Pro"/>
                <a:ea typeface="Maven Pro"/>
                <a:cs typeface="Maven Pro"/>
                <a:sym typeface="Maven Pro"/>
              </a:rPr>
              <a:t>Venus is the second planet from the Sun</a:t>
            </a:r>
            <a:endParaRPr>
              <a:solidFill>
                <a:schemeClr val="lt1"/>
              </a:solidFill>
              <a:latin typeface="Maven Pro"/>
              <a:ea typeface="Maven Pro"/>
              <a:cs typeface="Maven Pro"/>
              <a:sym typeface="Maven Pro"/>
            </a:endParaRPr>
          </a:p>
        </p:txBody>
      </p:sp>
      <p:sp>
        <p:nvSpPr>
          <p:cNvPr id="5211" name="Google Shape;5211;p53"/>
          <p:cNvSpPr txBox="1"/>
          <p:nvPr/>
        </p:nvSpPr>
        <p:spPr>
          <a:xfrm>
            <a:off x="6601500" y="3520100"/>
            <a:ext cx="1944300" cy="36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1"/>
                </a:solidFill>
                <a:latin typeface="Share Tech"/>
                <a:ea typeface="Share Tech"/>
                <a:cs typeface="Share Tech"/>
                <a:sym typeface="Share Tech"/>
              </a:rPr>
              <a:t>Mars</a:t>
            </a:r>
            <a:endParaRPr sz="2200">
              <a:solidFill>
                <a:schemeClr val="lt1"/>
              </a:solidFill>
              <a:latin typeface="Share Tech"/>
              <a:ea typeface="Share Tech"/>
              <a:cs typeface="Share Tech"/>
              <a:sym typeface="Share Tech"/>
            </a:endParaRPr>
          </a:p>
        </p:txBody>
      </p:sp>
      <p:sp>
        <p:nvSpPr>
          <p:cNvPr id="5212" name="Google Shape;5212;p53"/>
          <p:cNvSpPr txBox="1"/>
          <p:nvPr/>
        </p:nvSpPr>
        <p:spPr>
          <a:xfrm>
            <a:off x="597700" y="1538475"/>
            <a:ext cx="1947900" cy="36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lt1"/>
                </a:solidFill>
                <a:latin typeface="Share Tech"/>
                <a:ea typeface="Share Tech"/>
                <a:cs typeface="Share Tech"/>
                <a:sym typeface="Share Tech"/>
              </a:rPr>
              <a:t>JUPITER</a:t>
            </a:r>
            <a:endParaRPr sz="2200">
              <a:solidFill>
                <a:schemeClr val="lt1"/>
              </a:solidFill>
              <a:latin typeface="Share Tech"/>
              <a:ea typeface="Share Tech"/>
              <a:cs typeface="Share Tech"/>
              <a:sym typeface="Share Tech"/>
            </a:endParaRPr>
          </a:p>
        </p:txBody>
      </p:sp>
      <p:sp>
        <p:nvSpPr>
          <p:cNvPr id="5213" name="Google Shape;5213;p53"/>
          <p:cNvSpPr txBox="1"/>
          <p:nvPr/>
        </p:nvSpPr>
        <p:spPr>
          <a:xfrm>
            <a:off x="601405" y="1878375"/>
            <a:ext cx="1947900" cy="60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Maven Pro"/>
                <a:ea typeface="Maven Pro"/>
                <a:cs typeface="Maven Pro"/>
                <a:sym typeface="Maven Pro"/>
              </a:rPr>
              <a:t>It’s </a:t>
            </a:r>
            <a:r>
              <a:rPr lang="en">
                <a:solidFill>
                  <a:schemeClr val="lt1"/>
                </a:solidFill>
                <a:latin typeface="Maven Pro"/>
                <a:ea typeface="Maven Pro"/>
                <a:cs typeface="Maven Pro"/>
                <a:sym typeface="Maven Pro"/>
              </a:rPr>
              <a:t>the biggest planet</a:t>
            </a:r>
            <a:r>
              <a:rPr lang="en">
                <a:solidFill>
                  <a:schemeClr val="lt1"/>
                </a:solidFill>
                <a:latin typeface="Maven Pro"/>
                <a:ea typeface="Maven Pro"/>
                <a:cs typeface="Maven Pro"/>
                <a:sym typeface="Maven Pro"/>
              </a:rPr>
              <a:t> in the Solar System</a:t>
            </a:r>
            <a:endParaRPr>
              <a:solidFill>
                <a:schemeClr val="lt1"/>
              </a:solidFill>
              <a:latin typeface="Maven Pro"/>
              <a:ea typeface="Maven Pro"/>
              <a:cs typeface="Maven Pro"/>
              <a:sym typeface="Maven Pro"/>
            </a:endParaRPr>
          </a:p>
        </p:txBody>
      </p:sp>
      <p:sp>
        <p:nvSpPr>
          <p:cNvPr id="5214" name="Google Shape;5214;p53"/>
          <p:cNvSpPr txBox="1"/>
          <p:nvPr/>
        </p:nvSpPr>
        <p:spPr>
          <a:xfrm>
            <a:off x="597701" y="3520088"/>
            <a:ext cx="1947900" cy="36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lt1"/>
                </a:solidFill>
                <a:latin typeface="Share Tech"/>
                <a:ea typeface="Share Tech"/>
                <a:cs typeface="Share Tech"/>
                <a:sym typeface="Share Tech"/>
              </a:rPr>
              <a:t>Saturn</a:t>
            </a:r>
            <a:endParaRPr sz="2200">
              <a:solidFill>
                <a:schemeClr val="lt1"/>
              </a:solidFill>
              <a:latin typeface="Share Tech"/>
              <a:ea typeface="Share Tech"/>
              <a:cs typeface="Share Tech"/>
              <a:sym typeface="Share Tech"/>
            </a:endParaRPr>
          </a:p>
        </p:txBody>
      </p:sp>
      <p:sp>
        <p:nvSpPr>
          <p:cNvPr id="5215" name="Google Shape;5215;p53"/>
          <p:cNvSpPr txBox="1"/>
          <p:nvPr/>
        </p:nvSpPr>
        <p:spPr>
          <a:xfrm>
            <a:off x="601406" y="3860050"/>
            <a:ext cx="1947900" cy="60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Maven Pro"/>
                <a:ea typeface="Maven Pro"/>
                <a:cs typeface="Maven Pro"/>
                <a:sym typeface="Maven Pro"/>
              </a:rPr>
              <a:t>Saturn is a gas giant and has several rings</a:t>
            </a:r>
            <a:endParaRPr>
              <a:solidFill>
                <a:schemeClr val="lt1"/>
              </a:solidFill>
              <a:latin typeface="Maven Pro"/>
              <a:ea typeface="Maven Pro"/>
              <a:cs typeface="Maven Pro"/>
              <a:sym typeface="Maven Pro"/>
            </a:endParaRPr>
          </a:p>
        </p:txBody>
      </p:sp>
      <p:sp>
        <p:nvSpPr>
          <p:cNvPr id="5216" name="Google Shape;5216;p53"/>
          <p:cNvSpPr txBox="1"/>
          <p:nvPr/>
        </p:nvSpPr>
        <p:spPr>
          <a:xfrm>
            <a:off x="2570150" y="167255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17" name="Google Shape;5217;p53"/>
          <p:cNvSpPr txBox="1"/>
          <p:nvPr/>
        </p:nvSpPr>
        <p:spPr>
          <a:xfrm>
            <a:off x="2570150" y="365425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18" name="Google Shape;5218;p53"/>
          <p:cNvSpPr txBox="1"/>
          <p:nvPr/>
        </p:nvSpPr>
        <p:spPr>
          <a:xfrm>
            <a:off x="5903650" y="167255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19" name="Google Shape;5219;p53"/>
          <p:cNvSpPr txBox="1"/>
          <p:nvPr/>
        </p:nvSpPr>
        <p:spPr>
          <a:xfrm>
            <a:off x="5903650" y="365425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20" name="Google Shape;5220;p53"/>
          <p:cNvSpPr/>
          <p:nvPr/>
        </p:nvSpPr>
        <p:spPr>
          <a:xfrm>
            <a:off x="4114613" y="14355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3"/>
          <p:cNvSpPr/>
          <p:nvPr/>
        </p:nvSpPr>
        <p:spPr>
          <a:xfrm>
            <a:off x="3976788" y="38669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3"/>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3"/>
          <p:cNvSpPr/>
          <p:nvPr/>
        </p:nvSpPr>
        <p:spPr>
          <a:xfrm>
            <a:off x="7950588" y="789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3"/>
          <p:cNvSpPr/>
          <p:nvPr/>
        </p:nvSpPr>
        <p:spPr>
          <a:xfrm>
            <a:off x="828975" y="6622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5" name="Google Shape;5225;p53"/>
          <p:cNvGrpSpPr/>
          <p:nvPr/>
        </p:nvGrpSpPr>
        <p:grpSpPr>
          <a:xfrm>
            <a:off x="2683017" y="1785565"/>
            <a:ext cx="454965" cy="454673"/>
            <a:chOff x="1439091" y="2431262"/>
            <a:chExt cx="478457" cy="478150"/>
          </a:xfrm>
        </p:grpSpPr>
        <p:sp>
          <p:nvSpPr>
            <p:cNvPr id="5226" name="Google Shape;5226;p53"/>
            <p:cNvSpPr/>
            <p:nvPr/>
          </p:nvSpPr>
          <p:spPr>
            <a:xfrm>
              <a:off x="1669504" y="2589072"/>
              <a:ext cx="18746" cy="44935"/>
            </a:xfrm>
            <a:custGeom>
              <a:rect b="b" l="l" r="r" t="t"/>
              <a:pathLst>
                <a:path extrusionOk="0" h="1757" w="733">
                  <a:moveTo>
                    <a:pt x="361" y="1"/>
                  </a:moveTo>
                  <a:cubicBezTo>
                    <a:pt x="157" y="1"/>
                    <a:pt x="1" y="167"/>
                    <a:pt x="1" y="362"/>
                  </a:cubicBezTo>
                  <a:lnTo>
                    <a:pt x="1" y="1388"/>
                  </a:lnTo>
                  <a:cubicBezTo>
                    <a:pt x="1" y="1595"/>
                    <a:pt x="163" y="1757"/>
                    <a:pt x="372" y="1757"/>
                  </a:cubicBezTo>
                  <a:cubicBezTo>
                    <a:pt x="388" y="1757"/>
                    <a:pt x="404" y="1756"/>
                    <a:pt x="420" y="1754"/>
                  </a:cubicBezTo>
                  <a:cubicBezTo>
                    <a:pt x="598" y="1727"/>
                    <a:pt x="732" y="1558"/>
                    <a:pt x="732" y="1379"/>
                  </a:cubicBezTo>
                  <a:lnTo>
                    <a:pt x="732" y="380"/>
                  </a:lnTo>
                  <a:cubicBezTo>
                    <a:pt x="732" y="193"/>
                    <a:pt x="598" y="32"/>
                    <a:pt x="420" y="5"/>
                  </a:cubicBezTo>
                  <a:cubicBezTo>
                    <a:pt x="400" y="2"/>
                    <a:pt x="380" y="1"/>
                    <a:pt x="3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3"/>
            <p:cNvSpPr/>
            <p:nvPr/>
          </p:nvSpPr>
          <p:spPr>
            <a:xfrm>
              <a:off x="1439091" y="2437246"/>
              <a:ext cx="478457" cy="472166"/>
            </a:xfrm>
            <a:custGeom>
              <a:rect b="b" l="l" r="r" t="t"/>
              <a:pathLst>
                <a:path extrusionOk="0" h="18462" w="18708">
                  <a:moveTo>
                    <a:pt x="3078" y="15604"/>
                  </a:moveTo>
                  <a:cubicBezTo>
                    <a:pt x="3444" y="15604"/>
                    <a:pt x="3738" y="15898"/>
                    <a:pt x="3738" y="16264"/>
                  </a:cubicBezTo>
                  <a:cubicBezTo>
                    <a:pt x="3738" y="16630"/>
                    <a:pt x="3444" y="16924"/>
                    <a:pt x="3078" y="16924"/>
                  </a:cubicBezTo>
                  <a:cubicBezTo>
                    <a:pt x="2721" y="16924"/>
                    <a:pt x="2427" y="16630"/>
                    <a:pt x="2427" y="16264"/>
                  </a:cubicBezTo>
                  <a:cubicBezTo>
                    <a:pt x="2427" y="15898"/>
                    <a:pt x="2721" y="15604"/>
                    <a:pt x="3078" y="15604"/>
                  </a:cubicBezTo>
                  <a:close/>
                  <a:moveTo>
                    <a:pt x="15648" y="15604"/>
                  </a:moveTo>
                  <a:cubicBezTo>
                    <a:pt x="15817" y="15604"/>
                    <a:pt x="15987" y="15675"/>
                    <a:pt x="16112" y="15800"/>
                  </a:cubicBezTo>
                  <a:cubicBezTo>
                    <a:pt x="16237" y="15925"/>
                    <a:pt x="16299" y="16085"/>
                    <a:pt x="16299" y="16264"/>
                  </a:cubicBezTo>
                  <a:cubicBezTo>
                    <a:pt x="16299" y="16442"/>
                    <a:pt x="16237" y="16603"/>
                    <a:pt x="16112" y="16728"/>
                  </a:cubicBezTo>
                  <a:cubicBezTo>
                    <a:pt x="15987" y="16853"/>
                    <a:pt x="15817" y="16924"/>
                    <a:pt x="15648" y="16924"/>
                  </a:cubicBezTo>
                  <a:cubicBezTo>
                    <a:pt x="15469" y="16924"/>
                    <a:pt x="15309" y="16853"/>
                    <a:pt x="15184" y="16728"/>
                  </a:cubicBezTo>
                  <a:cubicBezTo>
                    <a:pt x="15059" y="16603"/>
                    <a:pt x="14988" y="16442"/>
                    <a:pt x="14988" y="16264"/>
                  </a:cubicBezTo>
                  <a:cubicBezTo>
                    <a:pt x="14988" y="16085"/>
                    <a:pt x="15059" y="15925"/>
                    <a:pt x="15184" y="15800"/>
                  </a:cubicBezTo>
                  <a:cubicBezTo>
                    <a:pt x="15309" y="15675"/>
                    <a:pt x="15469" y="15604"/>
                    <a:pt x="15648" y="15604"/>
                  </a:cubicBezTo>
                  <a:close/>
                  <a:moveTo>
                    <a:pt x="9367" y="16719"/>
                  </a:moveTo>
                  <a:cubicBezTo>
                    <a:pt x="9644" y="16719"/>
                    <a:pt x="9876" y="16942"/>
                    <a:pt x="9876" y="17227"/>
                  </a:cubicBezTo>
                  <a:cubicBezTo>
                    <a:pt x="9876" y="17513"/>
                    <a:pt x="9644" y="17736"/>
                    <a:pt x="9367" y="17736"/>
                  </a:cubicBezTo>
                  <a:cubicBezTo>
                    <a:pt x="9082" y="17736"/>
                    <a:pt x="8850" y="17513"/>
                    <a:pt x="8850" y="17227"/>
                  </a:cubicBezTo>
                  <a:cubicBezTo>
                    <a:pt x="8850" y="16942"/>
                    <a:pt x="9082" y="16719"/>
                    <a:pt x="9367" y="16719"/>
                  </a:cubicBezTo>
                  <a:close/>
                  <a:moveTo>
                    <a:pt x="11127" y="1"/>
                  </a:moveTo>
                  <a:cubicBezTo>
                    <a:pt x="10971" y="1"/>
                    <a:pt x="10829" y="101"/>
                    <a:pt x="10786" y="260"/>
                  </a:cubicBezTo>
                  <a:cubicBezTo>
                    <a:pt x="10723" y="456"/>
                    <a:pt x="10830" y="661"/>
                    <a:pt x="11027" y="715"/>
                  </a:cubicBezTo>
                  <a:cubicBezTo>
                    <a:pt x="12740" y="1232"/>
                    <a:pt x="14060" y="2588"/>
                    <a:pt x="14551" y="4292"/>
                  </a:cubicBezTo>
                  <a:cubicBezTo>
                    <a:pt x="13899" y="4408"/>
                    <a:pt x="13302" y="4702"/>
                    <a:pt x="12811" y="5157"/>
                  </a:cubicBezTo>
                  <a:cubicBezTo>
                    <a:pt x="12668" y="5282"/>
                    <a:pt x="12641" y="5496"/>
                    <a:pt x="12749" y="5648"/>
                  </a:cubicBezTo>
                  <a:cubicBezTo>
                    <a:pt x="12820" y="5746"/>
                    <a:pt x="12936" y="5800"/>
                    <a:pt x="13043" y="5800"/>
                  </a:cubicBezTo>
                  <a:cubicBezTo>
                    <a:pt x="13132" y="5800"/>
                    <a:pt x="13221" y="5764"/>
                    <a:pt x="13293" y="5701"/>
                  </a:cubicBezTo>
                  <a:cubicBezTo>
                    <a:pt x="13766" y="5264"/>
                    <a:pt x="14381" y="5006"/>
                    <a:pt x="15023" y="4970"/>
                  </a:cubicBezTo>
                  <a:cubicBezTo>
                    <a:pt x="15041" y="4961"/>
                    <a:pt x="15059" y="4961"/>
                    <a:pt x="15077" y="4961"/>
                  </a:cubicBezTo>
                  <a:lnTo>
                    <a:pt x="15184" y="4961"/>
                  </a:lnTo>
                  <a:cubicBezTo>
                    <a:pt x="16727" y="4961"/>
                    <a:pt x="17976" y="6210"/>
                    <a:pt x="17976" y="7753"/>
                  </a:cubicBezTo>
                  <a:cubicBezTo>
                    <a:pt x="17976" y="9288"/>
                    <a:pt x="16727" y="10546"/>
                    <a:pt x="15184" y="10546"/>
                  </a:cubicBezTo>
                  <a:lnTo>
                    <a:pt x="13685" y="10546"/>
                  </a:lnTo>
                  <a:lnTo>
                    <a:pt x="13685" y="9127"/>
                  </a:lnTo>
                  <a:cubicBezTo>
                    <a:pt x="13685" y="8949"/>
                    <a:pt x="13551" y="8779"/>
                    <a:pt x="13373" y="8752"/>
                  </a:cubicBezTo>
                  <a:cubicBezTo>
                    <a:pt x="13357" y="8751"/>
                    <a:pt x="13342" y="8750"/>
                    <a:pt x="13327" y="8750"/>
                  </a:cubicBezTo>
                  <a:cubicBezTo>
                    <a:pt x="13123" y="8750"/>
                    <a:pt x="12954" y="8911"/>
                    <a:pt x="12954" y="9118"/>
                  </a:cubicBezTo>
                  <a:lnTo>
                    <a:pt x="12954" y="10546"/>
                  </a:lnTo>
                  <a:lnTo>
                    <a:pt x="9742" y="10546"/>
                  </a:lnTo>
                  <a:lnTo>
                    <a:pt x="9742" y="9127"/>
                  </a:lnTo>
                  <a:cubicBezTo>
                    <a:pt x="9742" y="8949"/>
                    <a:pt x="9608" y="8779"/>
                    <a:pt x="9430" y="8752"/>
                  </a:cubicBezTo>
                  <a:cubicBezTo>
                    <a:pt x="9414" y="8751"/>
                    <a:pt x="9398" y="8750"/>
                    <a:pt x="9382" y="8750"/>
                  </a:cubicBezTo>
                  <a:cubicBezTo>
                    <a:pt x="9173" y="8750"/>
                    <a:pt x="9011" y="8911"/>
                    <a:pt x="9011" y="9118"/>
                  </a:cubicBezTo>
                  <a:lnTo>
                    <a:pt x="9011" y="10546"/>
                  </a:lnTo>
                  <a:lnTo>
                    <a:pt x="5754" y="10546"/>
                  </a:lnTo>
                  <a:lnTo>
                    <a:pt x="5754" y="9127"/>
                  </a:lnTo>
                  <a:cubicBezTo>
                    <a:pt x="5754" y="8949"/>
                    <a:pt x="5630" y="8779"/>
                    <a:pt x="5442" y="8752"/>
                  </a:cubicBezTo>
                  <a:cubicBezTo>
                    <a:pt x="5427" y="8751"/>
                    <a:pt x="5411" y="8750"/>
                    <a:pt x="5396" y="8750"/>
                  </a:cubicBezTo>
                  <a:cubicBezTo>
                    <a:pt x="5193" y="8750"/>
                    <a:pt x="5023" y="8911"/>
                    <a:pt x="5023" y="9118"/>
                  </a:cubicBezTo>
                  <a:lnTo>
                    <a:pt x="5023" y="10546"/>
                  </a:lnTo>
                  <a:lnTo>
                    <a:pt x="2632" y="10546"/>
                  </a:lnTo>
                  <a:cubicBezTo>
                    <a:pt x="1579" y="10546"/>
                    <a:pt x="732" y="9689"/>
                    <a:pt x="732" y="8645"/>
                  </a:cubicBezTo>
                  <a:cubicBezTo>
                    <a:pt x="732" y="7869"/>
                    <a:pt x="1196" y="7182"/>
                    <a:pt x="1918" y="6888"/>
                  </a:cubicBezTo>
                  <a:cubicBezTo>
                    <a:pt x="2079" y="6826"/>
                    <a:pt x="2177" y="6647"/>
                    <a:pt x="2132" y="6469"/>
                  </a:cubicBezTo>
                  <a:cubicBezTo>
                    <a:pt x="2106" y="6335"/>
                    <a:pt x="2088" y="6192"/>
                    <a:pt x="2088" y="6049"/>
                  </a:cubicBezTo>
                  <a:cubicBezTo>
                    <a:pt x="2088" y="5006"/>
                    <a:pt x="2935" y="4158"/>
                    <a:pt x="3988" y="4158"/>
                  </a:cubicBezTo>
                  <a:cubicBezTo>
                    <a:pt x="4050" y="4158"/>
                    <a:pt x="4122" y="4158"/>
                    <a:pt x="4184" y="4167"/>
                  </a:cubicBezTo>
                  <a:cubicBezTo>
                    <a:pt x="4198" y="4168"/>
                    <a:pt x="4211" y="4169"/>
                    <a:pt x="4224" y="4169"/>
                  </a:cubicBezTo>
                  <a:cubicBezTo>
                    <a:pt x="4378" y="4169"/>
                    <a:pt x="4519" y="4074"/>
                    <a:pt x="4568" y="3926"/>
                  </a:cubicBezTo>
                  <a:cubicBezTo>
                    <a:pt x="5130" y="2392"/>
                    <a:pt x="6406" y="1196"/>
                    <a:pt x="7967" y="724"/>
                  </a:cubicBezTo>
                  <a:cubicBezTo>
                    <a:pt x="8145" y="661"/>
                    <a:pt x="8270" y="483"/>
                    <a:pt x="8226" y="295"/>
                  </a:cubicBezTo>
                  <a:cubicBezTo>
                    <a:pt x="8196" y="119"/>
                    <a:pt x="8039" y="3"/>
                    <a:pt x="7870" y="3"/>
                  </a:cubicBezTo>
                  <a:cubicBezTo>
                    <a:pt x="7834" y="3"/>
                    <a:pt x="7797" y="8"/>
                    <a:pt x="7762" y="19"/>
                  </a:cubicBezTo>
                  <a:cubicBezTo>
                    <a:pt x="6067" y="527"/>
                    <a:pt x="4666" y="1794"/>
                    <a:pt x="3979" y="3427"/>
                  </a:cubicBezTo>
                  <a:cubicBezTo>
                    <a:pt x="2534" y="3427"/>
                    <a:pt x="1356" y="4604"/>
                    <a:pt x="1356" y="6049"/>
                  </a:cubicBezTo>
                  <a:cubicBezTo>
                    <a:pt x="1356" y="6148"/>
                    <a:pt x="1365" y="6246"/>
                    <a:pt x="1374" y="6335"/>
                  </a:cubicBezTo>
                  <a:cubicBezTo>
                    <a:pt x="527" y="6790"/>
                    <a:pt x="0" y="7673"/>
                    <a:pt x="0" y="8645"/>
                  </a:cubicBezTo>
                  <a:cubicBezTo>
                    <a:pt x="0" y="10091"/>
                    <a:pt x="1178" y="11277"/>
                    <a:pt x="2632" y="11277"/>
                  </a:cubicBezTo>
                  <a:lnTo>
                    <a:pt x="5023" y="11277"/>
                  </a:lnTo>
                  <a:lnTo>
                    <a:pt x="5023" y="13775"/>
                  </a:lnTo>
                  <a:lnTo>
                    <a:pt x="3756" y="15051"/>
                  </a:lnTo>
                  <a:cubicBezTo>
                    <a:pt x="3550" y="14932"/>
                    <a:pt x="3309" y="14869"/>
                    <a:pt x="3051" y="14869"/>
                  </a:cubicBezTo>
                  <a:cubicBezTo>
                    <a:pt x="3019" y="14869"/>
                    <a:pt x="2986" y="14870"/>
                    <a:pt x="2953" y="14872"/>
                  </a:cubicBezTo>
                  <a:cubicBezTo>
                    <a:pt x="2275" y="14926"/>
                    <a:pt x="1731" y="15488"/>
                    <a:pt x="1686" y="16166"/>
                  </a:cubicBezTo>
                  <a:cubicBezTo>
                    <a:pt x="1628" y="16973"/>
                    <a:pt x="2274" y="17645"/>
                    <a:pt x="3073" y="17645"/>
                  </a:cubicBezTo>
                  <a:cubicBezTo>
                    <a:pt x="3122" y="17645"/>
                    <a:pt x="3171" y="17643"/>
                    <a:pt x="3221" y="17638"/>
                  </a:cubicBezTo>
                  <a:cubicBezTo>
                    <a:pt x="3854" y="17566"/>
                    <a:pt x="4372" y="17067"/>
                    <a:pt x="4443" y="16424"/>
                  </a:cubicBezTo>
                  <a:cubicBezTo>
                    <a:pt x="4488" y="16112"/>
                    <a:pt x="4416" y="15818"/>
                    <a:pt x="4274" y="15568"/>
                  </a:cubicBezTo>
                  <a:lnTo>
                    <a:pt x="5647" y="14176"/>
                  </a:lnTo>
                  <a:cubicBezTo>
                    <a:pt x="5719" y="14114"/>
                    <a:pt x="5754" y="14016"/>
                    <a:pt x="5754" y="13927"/>
                  </a:cubicBezTo>
                  <a:lnTo>
                    <a:pt x="5754" y="11277"/>
                  </a:lnTo>
                  <a:lnTo>
                    <a:pt x="9011" y="11277"/>
                  </a:lnTo>
                  <a:lnTo>
                    <a:pt x="9011" y="16032"/>
                  </a:lnTo>
                  <a:cubicBezTo>
                    <a:pt x="8457" y="16201"/>
                    <a:pt x="8074" y="16737"/>
                    <a:pt x="8136" y="17352"/>
                  </a:cubicBezTo>
                  <a:cubicBezTo>
                    <a:pt x="8199" y="17950"/>
                    <a:pt x="8689" y="18414"/>
                    <a:pt x="9287" y="18458"/>
                  </a:cubicBezTo>
                  <a:cubicBezTo>
                    <a:pt x="9318" y="18461"/>
                    <a:pt x="9349" y="18462"/>
                    <a:pt x="9380" y="18462"/>
                  </a:cubicBezTo>
                  <a:cubicBezTo>
                    <a:pt x="10061" y="18462"/>
                    <a:pt x="10616" y="17901"/>
                    <a:pt x="10616" y="17218"/>
                  </a:cubicBezTo>
                  <a:cubicBezTo>
                    <a:pt x="10616" y="16665"/>
                    <a:pt x="10242" y="16193"/>
                    <a:pt x="9742" y="16032"/>
                  </a:cubicBezTo>
                  <a:lnTo>
                    <a:pt x="9742" y="11277"/>
                  </a:lnTo>
                  <a:lnTo>
                    <a:pt x="12954" y="11277"/>
                  </a:lnTo>
                  <a:lnTo>
                    <a:pt x="12954" y="13927"/>
                  </a:lnTo>
                  <a:cubicBezTo>
                    <a:pt x="12954" y="14016"/>
                    <a:pt x="12989" y="14114"/>
                    <a:pt x="13061" y="14176"/>
                  </a:cubicBezTo>
                  <a:lnTo>
                    <a:pt x="14435" y="15568"/>
                  </a:lnTo>
                  <a:cubicBezTo>
                    <a:pt x="14292" y="15818"/>
                    <a:pt x="14229" y="16121"/>
                    <a:pt x="14265" y="16424"/>
                  </a:cubicBezTo>
                  <a:cubicBezTo>
                    <a:pt x="14292" y="16692"/>
                    <a:pt x="14408" y="16951"/>
                    <a:pt x="14586" y="17156"/>
                  </a:cubicBezTo>
                  <a:cubicBezTo>
                    <a:pt x="14854" y="17468"/>
                    <a:pt x="15237" y="17647"/>
                    <a:pt x="15639" y="17647"/>
                  </a:cubicBezTo>
                  <a:cubicBezTo>
                    <a:pt x="16014" y="17647"/>
                    <a:pt x="16362" y="17504"/>
                    <a:pt x="16620" y="17236"/>
                  </a:cubicBezTo>
                  <a:cubicBezTo>
                    <a:pt x="16924" y="16933"/>
                    <a:pt x="17075" y="16523"/>
                    <a:pt x="17022" y="16085"/>
                  </a:cubicBezTo>
                  <a:cubicBezTo>
                    <a:pt x="16986" y="15836"/>
                    <a:pt x="16897" y="15604"/>
                    <a:pt x="16745" y="15407"/>
                  </a:cubicBezTo>
                  <a:cubicBezTo>
                    <a:pt x="16469" y="15060"/>
                    <a:pt x="16076" y="14872"/>
                    <a:pt x="15639" y="14872"/>
                  </a:cubicBezTo>
                  <a:cubicBezTo>
                    <a:pt x="15398" y="14872"/>
                    <a:pt x="15157" y="14935"/>
                    <a:pt x="14952" y="15051"/>
                  </a:cubicBezTo>
                  <a:lnTo>
                    <a:pt x="13685" y="13775"/>
                  </a:lnTo>
                  <a:lnTo>
                    <a:pt x="13685" y="11277"/>
                  </a:lnTo>
                  <a:lnTo>
                    <a:pt x="15184" y="11277"/>
                  </a:lnTo>
                  <a:cubicBezTo>
                    <a:pt x="17129" y="11277"/>
                    <a:pt x="18708" y="9689"/>
                    <a:pt x="18708" y="7753"/>
                  </a:cubicBezTo>
                  <a:cubicBezTo>
                    <a:pt x="18708" y="5844"/>
                    <a:pt x="17182" y="4292"/>
                    <a:pt x="15291" y="4229"/>
                  </a:cubicBezTo>
                  <a:cubicBezTo>
                    <a:pt x="14774" y="2222"/>
                    <a:pt x="13239" y="625"/>
                    <a:pt x="11241" y="19"/>
                  </a:cubicBezTo>
                  <a:cubicBezTo>
                    <a:pt x="11203" y="7"/>
                    <a:pt x="11165" y="1"/>
                    <a:pt x="11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3"/>
            <p:cNvSpPr/>
            <p:nvPr/>
          </p:nvSpPr>
          <p:spPr>
            <a:xfrm>
              <a:off x="1673161" y="2431262"/>
              <a:ext cx="18721" cy="18695"/>
            </a:xfrm>
            <a:custGeom>
              <a:rect b="b" l="l" r="r" t="t"/>
              <a:pathLst>
                <a:path extrusionOk="0" h="731" w="732">
                  <a:moveTo>
                    <a:pt x="367" y="0"/>
                  </a:moveTo>
                  <a:cubicBezTo>
                    <a:pt x="166" y="0"/>
                    <a:pt x="0" y="165"/>
                    <a:pt x="0" y="369"/>
                  </a:cubicBezTo>
                  <a:cubicBezTo>
                    <a:pt x="0" y="572"/>
                    <a:pt x="163" y="730"/>
                    <a:pt x="360" y="730"/>
                  </a:cubicBezTo>
                  <a:cubicBezTo>
                    <a:pt x="380" y="730"/>
                    <a:pt x="400" y="729"/>
                    <a:pt x="420" y="726"/>
                  </a:cubicBezTo>
                  <a:cubicBezTo>
                    <a:pt x="598" y="708"/>
                    <a:pt x="732" y="538"/>
                    <a:pt x="732" y="360"/>
                  </a:cubicBezTo>
                  <a:cubicBezTo>
                    <a:pt x="732" y="226"/>
                    <a:pt x="660" y="101"/>
                    <a:pt x="536" y="39"/>
                  </a:cubicBezTo>
                  <a:cubicBezTo>
                    <a:pt x="479" y="12"/>
                    <a:pt x="422"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53"/>
          <p:cNvGrpSpPr/>
          <p:nvPr/>
        </p:nvGrpSpPr>
        <p:grpSpPr>
          <a:xfrm>
            <a:off x="2683113" y="3766971"/>
            <a:ext cx="454770" cy="455257"/>
            <a:chOff x="2082662" y="2431032"/>
            <a:chExt cx="478253" cy="478764"/>
          </a:xfrm>
        </p:grpSpPr>
        <p:sp>
          <p:nvSpPr>
            <p:cNvPr id="5230" name="Google Shape;5230;p53"/>
            <p:cNvSpPr/>
            <p:nvPr/>
          </p:nvSpPr>
          <p:spPr>
            <a:xfrm>
              <a:off x="2082662" y="2431032"/>
              <a:ext cx="478253" cy="478764"/>
            </a:xfrm>
            <a:custGeom>
              <a:rect b="b" l="l" r="r" t="t"/>
              <a:pathLst>
                <a:path extrusionOk="0" h="18720" w="18700">
                  <a:moveTo>
                    <a:pt x="2989" y="788"/>
                  </a:moveTo>
                  <a:lnTo>
                    <a:pt x="4889" y="1876"/>
                  </a:lnTo>
                  <a:lnTo>
                    <a:pt x="2989" y="2974"/>
                  </a:lnTo>
                  <a:lnTo>
                    <a:pt x="1089" y="1876"/>
                  </a:lnTo>
                  <a:lnTo>
                    <a:pt x="2989" y="788"/>
                  </a:lnTo>
                  <a:close/>
                  <a:moveTo>
                    <a:pt x="15702" y="788"/>
                  </a:moveTo>
                  <a:lnTo>
                    <a:pt x="17602" y="1876"/>
                  </a:lnTo>
                  <a:lnTo>
                    <a:pt x="15702" y="2974"/>
                  </a:lnTo>
                  <a:lnTo>
                    <a:pt x="13801" y="1876"/>
                  </a:lnTo>
                  <a:lnTo>
                    <a:pt x="15702" y="788"/>
                  </a:lnTo>
                  <a:close/>
                  <a:moveTo>
                    <a:pt x="723" y="2510"/>
                  </a:moveTo>
                  <a:lnTo>
                    <a:pt x="2623" y="3607"/>
                  </a:lnTo>
                  <a:lnTo>
                    <a:pt x="2623" y="5793"/>
                  </a:lnTo>
                  <a:lnTo>
                    <a:pt x="723" y="4704"/>
                  </a:lnTo>
                  <a:lnTo>
                    <a:pt x="723" y="2510"/>
                  </a:lnTo>
                  <a:close/>
                  <a:moveTo>
                    <a:pt x="5255" y="2510"/>
                  </a:moveTo>
                  <a:lnTo>
                    <a:pt x="5255" y="4704"/>
                  </a:lnTo>
                  <a:lnTo>
                    <a:pt x="3355" y="5793"/>
                  </a:lnTo>
                  <a:lnTo>
                    <a:pt x="3355" y="3607"/>
                  </a:lnTo>
                  <a:lnTo>
                    <a:pt x="5255" y="2510"/>
                  </a:lnTo>
                  <a:close/>
                  <a:moveTo>
                    <a:pt x="13436" y="2510"/>
                  </a:moveTo>
                  <a:lnTo>
                    <a:pt x="15336" y="3607"/>
                  </a:lnTo>
                  <a:lnTo>
                    <a:pt x="15336" y="5793"/>
                  </a:lnTo>
                  <a:lnTo>
                    <a:pt x="13436" y="4704"/>
                  </a:lnTo>
                  <a:lnTo>
                    <a:pt x="13436" y="2510"/>
                  </a:lnTo>
                  <a:close/>
                  <a:moveTo>
                    <a:pt x="17968" y="2510"/>
                  </a:moveTo>
                  <a:lnTo>
                    <a:pt x="17968" y="4704"/>
                  </a:lnTo>
                  <a:lnTo>
                    <a:pt x="16067" y="5793"/>
                  </a:lnTo>
                  <a:lnTo>
                    <a:pt x="16067" y="3607"/>
                  </a:lnTo>
                  <a:lnTo>
                    <a:pt x="17968" y="2510"/>
                  </a:lnTo>
                  <a:close/>
                  <a:moveTo>
                    <a:pt x="9345" y="4817"/>
                  </a:moveTo>
                  <a:cubicBezTo>
                    <a:pt x="9376" y="4817"/>
                    <a:pt x="9407" y="4818"/>
                    <a:pt x="9439" y="4820"/>
                  </a:cubicBezTo>
                  <a:cubicBezTo>
                    <a:pt x="10171" y="4865"/>
                    <a:pt x="10733" y="5489"/>
                    <a:pt x="10733" y="6230"/>
                  </a:cubicBezTo>
                  <a:lnTo>
                    <a:pt x="10733" y="6953"/>
                  </a:lnTo>
                  <a:lnTo>
                    <a:pt x="7958" y="6953"/>
                  </a:lnTo>
                  <a:lnTo>
                    <a:pt x="7958" y="6203"/>
                  </a:lnTo>
                  <a:cubicBezTo>
                    <a:pt x="7958" y="5440"/>
                    <a:pt x="8576" y="4817"/>
                    <a:pt x="9345" y="4817"/>
                  </a:cubicBezTo>
                  <a:close/>
                  <a:moveTo>
                    <a:pt x="2989" y="12921"/>
                  </a:moveTo>
                  <a:lnTo>
                    <a:pt x="4871" y="13964"/>
                  </a:lnTo>
                  <a:lnTo>
                    <a:pt x="2989" y="14999"/>
                  </a:lnTo>
                  <a:lnTo>
                    <a:pt x="1116" y="13964"/>
                  </a:lnTo>
                  <a:lnTo>
                    <a:pt x="2989" y="12921"/>
                  </a:lnTo>
                  <a:close/>
                  <a:moveTo>
                    <a:pt x="15702" y="12921"/>
                  </a:moveTo>
                  <a:lnTo>
                    <a:pt x="17575" y="13964"/>
                  </a:lnTo>
                  <a:lnTo>
                    <a:pt x="15702" y="14999"/>
                  </a:lnTo>
                  <a:lnTo>
                    <a:pt x="13828" y="13964"/>
                  </a:lnTo>
                  <a:lnTo>
                    <a:pt x="15702" y="12921"/>
                  </a:lnTo>
                  <a:close/>
                  <a:moveTo>
                    <a:pt x="723" y="14580"/>
                  </a:moveTo>
                  <a:lnTo>
                    <a:pt x="2623" y="15633"/>
                  </a:lnTo>
                  <a:lnTo>
                    <a:pt x="2623" y="17711"/>
                  </a:lnTo>
                  <a:lnTo>
                    <a:pt x="723" y="16659"/>
                  </a:lnTo>
                  <a:lnTo>
                    <a:pt x="723" y="14580"/>
                  </a:lnTo>
                  <a:close/>
                  <a:moveTo>
                    <a:pt x="5255" y="14580"/>
                  </a:moveTo>
                  <a:lnTo>
                    <a:pt x="5255" y="16659"/>
                  </a:lnTo>
                  <a:lnTo>
                    <a:pt x="3355" y="17711"/>
                  </a:lnTo>
                  <a:lnTo>
                    <a:pt x="3355" y="15633"/>
                  </a:lnTo>
                  <a:lnTo>
                    <a:pt x="5255" y="14580"/>
                  </a:lnTo>
                  <a:close/>
                  <a:moveTo>
                    <a:pt x="13436" y="14580"/>
                  </a:moveTo>
                  <a:lnTo>
                    <a:pt x="15336" y="15633"/>
                  </a:lnTo>
                  <a:lnTo>
                    <a:pt x="15336" y="17711"/>
                  </a:lnTo>
                  <a:lnTo>
                    <a:pt x="13436" y="16659"/>
                  </a:lnTo>
                  <a:lnTo>
                    <a:pt x="13436" y="14580"/>
                  </a:lnTo>
                  <a:close/>
                  <a:moveTo>
                    <a:pt x="17968" y="14580"/>
                  </a:moveTo>
                  <a:lnTo>
                    <a:pt x="17968" y="16659"/>
                  </a:lnTo>
                  <a:lnTo>
                    <a:pt x="16067" y="17711"/>
                  </a:lnTo>
                  <a:lnTo>
                    <a:pt x="16067" y="15633"/>
                  </a:lnTo>
                  <a:lnTo>
                    <a:pt x="17968" y="14580"/>
                  </a:lnTo>
                  <a:close/>
                  <a:moveTo>
                    <a:pt x="2994" y="1"/>
                  </a:moveTo>
                  <a:cubicBezTo>
                    <a:pt x="2931" y="1"/>
                    <a:pt x="2869" y="16"/>
                    <a:pt x="2811" y="48"/>
                  </a:cubicBezTo>
                  <a:lnTo>
                    <a:pt x="179" y="1564"/>
                  </a:lnTo>
                  <a:cubicBezTo>
                    <a:pt x="63" y="1627"/>
                    <a:pt x="1" y="1752"/>
                    <a:pt x="1" y="1876"/>
                  </a:cubicBezTo>
                  <a:lnTo>
                    <a:pt x="1" y="4910"/>
                  </a:lnTo>
                  <a:cubicBezTo>
                    <a:pt x="1" y="5043"/>
                    <a:pt x="63" y="5159"/>
                    <a:pt x="179" y="5231"/>
                  </a:cubicBezTo>
                  <a:lnTo>
                    <a:pt x="2811" y="6747"/>
                  </a:lnTo>
                  <a:cubicBezTo>
                    <a:pt x="2864" y="6774"/>
                    <a:pt x="2927" y="6792"/>
                    <a:pt x="2989" y="6792"/>
                  </a:cubicBezTo>
                  <a:cubicBezTo>
                    <a:pt x="3052" y="6792"/>
                    <a:pt x="3114" y="6774"/>
                    <a:pt x="3176" y="6747"/>
                  </a:cubicBezTo>
                  <a:lnTo>
                    <a:pt x="5112" y="5632"/>
                  </a:lnTo>
                  <a:lnTo>
                    <a:pt x="6593" y="7113"/>
                  </a:lnTo>
                  <a:cubicBezTo>
                    <a:pt x="6272" y="7318"/>
                    <a:pt x="6058" y="7675"/>
                    <a:pt x="6058" y="8077"/>
                  </a:cubicBezTo>
                  <a:lnTo>
                    <a:pt x="6058" y="11645"/>
                  </a:lnTo>
                  <a:cubicBezTo>
                    <a:pt x="6058" y="11788"/>
                    <a:pt x="6085" y="11922"/>
                    <a:pt x="6129" y="12046"/>
                  </a:cubicBezTo>
                  <a:lnTo>
                    <a:pt x="4987" y="13197"/>
                  </a:lnTo>
                  <a:lnTo>
                    <a:pt x="3168" y="12189"/>
                  </a:lnTo>
                  <a:cubicBezTo>
                    <a:pt x="3114" y="12158"/>
                    <a:pt x="3054" y="12142"/>
                    <a:pt x="2992" y="12142"/>
                  </a:cubicBezTo>
                  <a:cubicBezTo>
                    <a:pt x="2931" y="12142"/>
                    <a:pt x="2869" y="12158"/>
                    <a:pt x="2811" y="12189"/>
                  </a:cubicBezTo>
                  <a:lnTo>
                    <a:pt x="188" y="13643"/>
                  </a:lnTo>
                  <a:cubicBezTo>
                    <a:pt x="72" y="13706"/>
                    <a:pt x="1" y="13831"/>
                    <a:pt x="1" y="13964"/>
                  </a:cubicBezTo>
                  <a:lnTo>
                    <a:pt x="1" y="16899"/>
                  </a:lnTo>
                  <a:cubicBezTo>
                    <a:pt x="1" y="17024"/>
                    <a:pt x="72" y="17149"/>
                    <a:pt x="188" y="17212"/>
                  </a:cubicBezTo>
                  <a:lnTo>
                    <a:pt x="2811" y="18675"/>
                  </a:lnTo>
                  <a:cubicBezTo>
                    <a:pt x="2873" y="18701"/>
                    <a:pt x="2927" y="18719"/>
                    <a:pt x="2989" y="18719"/>
                  </a:cubicBezTo>
                  <a:cubicBezTo>
                    <a:pt x="3052" y="18719"/>
                    <a:pt x="3114" y="18701"/>
                    <a:pt x="3168" y="18675"/>
                  </a:cubicBezTo>
                  <a:lnTo>
                    <a:pt x="5799" y="17212"/>
                  </a:lnTo>
                  <a:cubicBezTo>
                    <a:pt x="5915" y="17149"/>
                    <a:pt x="5987" y="17024"/>
                    <a:pt x="5987" y="16899"/>
                  </a:cubicBezTo>
                  <a:lnTo>
                    <a:pt x="5987" y="13982"/>
                  </a:lnTo>
                  <a:cubicBezTo>
                    <a:pt x="5987" y="13848"/>
                    <a:pt x="5915" y="13724"/>
                    <a:pt x="5799" y="13661"/>
                  </a:cubicBezTo>
                  <a:lnTo>
                    <a:pt x="5648" y="13581"/>
                  </a:lnTo>
                  <a:lnTo>
                    <a:pt x="6602" y="12626"/>
                  </a:lnTo>
                  <a:cubicBezTo>
                    <a:pt x="6772" y="12733"/>
                    <a:pt x="6977" y="12796"/>
                    <a:pt x="7191" y="12796"/>
                  </a:cubicBezTo>
                  <a:lnTo>
                    <a:pt x="7691" y="12796"/>
                  </a:lnTo>
                  <a:cubicBezTo>
                    <a:pt x="7878" y="12796"/>
                    <a:pt x="8038" y="12662"/>
                    <a:pt x="8065" y="12484"/>
                  </a:cubicBezTo>
                  <a:cubicBezTo>
                    <a:pt x="8101" y="12252"/>
                    <a:pt x="7922" y="12064"/>
                    <a:pt x="7699" y="12064"/>
                  </a:cubicBezTo>
                  <a:lnTo>
                    <a:pt x="7191" y="12064"/>
                  </a:lnTo>
                  <a:cubicBezTo>
                    <a:pt x="6968" y="12064"/>
                    <a:pt x="6790" y="11886"/>
                    <a:pt x="6790" y="11663"/>
                  </a:cubicBezTo>
                  <a:lnTo>
                    <a:pt x="6790" y="8077"/>
                  </a:lnTo>
                  <a:cubicBezTo>
                    <a:pt x="6790" y="7854"/>
                    <a:pt x="6968" y="7675"/>
                    <a:pt x="7191" y="7675"/>
                  </a:cubicBezTo>
                  <a:lnTo>
                    <a:pt x="11509" y="7675"/>
                  </a:lnTo>
                  <a:cubicBezTo>
                    <a:pt x="11723" y="7675"/>
                    <a:pt x="11901" y="7854"/>
                    <a:pt x="11901" y="8077"/>
                  </a:cubicBezTo>
                  <a:lnTo>
                    <a:pt x="11901" y="11663"/>
                  </a:lnTo>
                  <a:cubicBezTo>
                    <a:pt x="11901" y="11886"/>
                    <a:pt x="11723" y="12064"/>
                    <a:pt x="11509" y="12064"/>
                  </a:cubicBezTo>
                  <a:lnTo>
                    <a:pt x="11000" y="12064"/>
                  </a:lnTo>
                  <a:cubicBezTo>
                    <a:pt x="10822" y="12064"/>
                    <a:pt x="10652" y="12189"/>
                    <a:pt x="10626" y="12376"/>
                  </a:cubicBezTo>
                  <a:cubicBezTo>
                    <a:pt x="10599" y="12600"/>
                    <a:pt x="10768" y="12796"/>
                    <a:pt x="10991" y="12796"/>
                  </a:cubicBezTo>
                  <a:lnTo>
                    <a:pt x="11509" y="12796"/>
                  </a:lnTo>
                  <a:cubicBezTo>
                    <a:pt x="11723" y="12796"/>
                    <a:pt x="11919" y="12733"/>
                    <a:pt x="12089" y="12626"/>
                  </a:cubicBezTo>
                  <a:lnTo>
                    <a:pt x="13043" y="13581"/>
                  </a:lnTo>
                  <a:lnTo>
                    <a:pt x="12900" y="13661"/>
                  </a:lnTo>
                  <a:cubicBezTo>
                    <a:pt x="12776" y="13724"/>
                    <a:pt x="12704" y="13848"/>
                    <a:pt x="12704" y="13982"/>
                  </a:cubicBezTo>
                  <a:lnTo>
                    <a:pt x="12704" y="16899"/>
                  </a:lnTo>
                  <a:cubicBezTo>
                    <a:pt x="12704" y="17024"/>
                    <a:pt x="12776" y="17149"/>
                    <a:pt x="12900" y="17212"/>
                  </a:cubicBezTo>
                  <a:lnTo>
                    <a:pt x="15523" y="18675"/>
                  </a:lnTo>
                  <a:cubicBezTo>
                    <a:pt x="15577" y="18701"/>
                    <a:pt x="15639" y="18719"/>
                    <a:pt x="15702" y="18719"/>
                  </a:cubicBezTo>
                  <a:cubicBezTo>
                    <a:pt x="15764" y="18719"/>
                    <a:pt x="15827" y="18701"/>
                    <a:pt x="15880" y="18675"/>
                  </a:cubicBezTo>
                  <a:lnTo>
                    <a:pt x="18512" y="17212"/>
                  </a:lnTo>
                  <a:cubicBezTo>
                    <a:pt x="18628" y="17149"/>
                    <a:pt x="18699" y="17024"/>
                    <a:pt x="18699" y="16899"/>
                  </a:cubicBezTo>
                  <a:lnTo>
                    <a:pt x="18699" y="13964"/>
                  </a:lnTo>
                  <a:cubicBezTo>
                    <a:pt x="18699" y="13831"/>
                    <a:pt x="18628" y="13706"/>
                    <a:pt x="18512" y="13643"/>
                  </a:cubicBezTo>
                  <a:lnTo>
                    <a:pt x="15880" y="12189"/>
                  </a:lnTo>
                  <a:cubicBezTo>
                    <a:pt x="15827" y="12158"/>
                    <a:pt x="15766" y="12142"/>
                    <a:pt x="15705" y="12142"/>
                  </a:cubicBezTo>
                  <a:cubicBezTo>
                    <a:pt x="15644" y="12142"/>
                    <a:pt x="15581" y="12158"/>
                    <a:pt x="15523" y="12189"/>
                  </a:cubicBezTo>
                  <a:lnTo>
                    <a:pt x="13712" y="13197"/>
                  </a:lnTo>
                  <a:lnTo>
                    <a:pt x="12561" y="12046"/>
                  </a:lnTo>
                  <a:cubicBezTo>
                    <a:pt x="12606" y="11922"/>
                    <a:pt x="12633" y="11788"/>
                    <a:pt x="12633" y="11645"/>
                  </a:cubicBezTo>
                  <a:lnTo>
                    <a:pt x="12633" y="8077"/>
                  </a:lnTo>
                  <a:cubicBezTo>
                    <a:pt x="12633" y="7675"/>
                    <a:pt x="12419" y="7318"/>
                    <a:pt x="12098" y="7113"/>
                  </a:cubicBezTo>
                  <a:lnTo>
                    <a:pt x="13587" y="5632"/>
                  </a:lnTo>
                  <a:lnTo>
                    <a:pt x="15523" y="6747"/>
                  </a:lnTo>
                  <a:cubicBezTo>
                    <a:pt x="15577" y="6774"/>
                    <a:pt x="15639" y="6792"/>
                    <a:pt x="15702" y="6792"/>
                  </a:cubicBezTo>
                  <a:cubicBezTo>
                    <a:pt x="15764" y="6792"/>
                    <a:pt x="15827" y="6774"/>
                    <a:pt x="15889" y="6747"/>
                  </a:cubicBezTo>
                  <a:lnTo>
                    <a:pt x="18512" y="5231"/>
                  </a:lnTo>
                  <a:cubicBezTo>
                    <a:pt x="18628" y="5159"/>
                    <a:pt x="18699" y="5043"/>
                    <a:pt x="18699" y="4910"/>
                  </a:cubicBezTo>
                  <a:lnTo>
                    <a:pt x="18699" y="1876"/>
                  </a:lnTo>
                  <a:cubicBezTo>
                    <a:pt x="18699" y="1752"/>
                    <a:pt x="18628" y="1627"/>
                    <a:pt x="18512" y="1564"/>
                  </a:cubicBezTo>
                  <a:lnTo>
                    <a:pt x="15889" y="48"/>
                  </a:lnTo>
                  <a:cubicBezTo>
                    <a:pt x="15831" y="16"/>
                    <a:pt x="15766" y="1"/>
                    <a:pt x="15703" y="1"/>
                  </a:cubicBezTo>
                  <a:cubicBezTo>
                    <a:pt x="15639" y="1"/>
                    <a:pt x="15577" y="16"/>
                    <a:pt x="15523" y="48"/>
                  </a:cubicBezTo>
                  <a:lnTo>
                    <a:pt x="12892" y="1564"/>
                  </a:lnTo>
                  <a:cubicBezTo>
                    <a:pt x="12776" y="1627"/>
                    <a:pt x="12704" y="1752"/>
                    <a:pt x="12704" y="1876"/>
                  </a:cubicBezTo>
                  <a:lnTo>
                    <a:pt x="12704" y="4910"/>
                  </a:lnTo>
                  <a:cubicBezTo>
                    <a:pt x="12704" y="5043"/>
                    <a:pt x="12776" y="5159"/>
                    <a:pt x="12892" y="5231"/>
                  </a:cubicBezTo>
                  <a:lnTo>
                    <a:pt x="12927" y="5249"/>
                  </a:lnTo>
                  <a:lnTo>
                    <a:pt x="11464" y="6712"/>
                  </a:lnTo>
                  <a:lnTo>
                    <a:pt x="11464" y="6239"/>
                  </a:lnTo>
                  <a:cubicBezTo>
                    <a:pt x="11464" y="5097"/>
                    <a:pt x="10581" y="4142"/>
                    <a:pt x="9448" y="4089"/>
                  </a:cubicBezTo>
                  <a:cubicBezTo>
                    <a:pt x="9411" y="4087"/>
                    <a:pt x="9374" y="4086"/>
                    <a:pt x="9337" y="4086"/>
                  </a:cubicBezTo>
                  <a:cubicBezTo>
                    <a:pt x="8174" y="4086"/>
                    <a:pt x="7227" y="5036"/>
                    <a:pt x="7227" y="6203"/>
                  </a:cubicBezTo>
                  <a:lnTo>
                    <a:pt x="7227" y="6712"/>
                  </a:lnTo>
                  <a:lnTo>
                    <a:pt x="5764" y="5249"/>
                  </a:lnTo>
                  <a:lnTo>
                    <a:pt x="5808" y="5231"/>
                  </a:lnTo>
                  <a:cubicBezTo>
                    <a:pt x="5915" y="5159"/>
                    <a:pt x="5987" y="5043"/>
                    <a:pt x="5987" y="4910"/>
                  </a:cubicBezTo>
                  <a:lnTo>
                    <a:pt x="5987" y="1876"/>
                  </a:lnTo>
                  <a:cubicBezTo>
                    <a:pt x="5987" y="1752"/>
                    <a:pt x="5915" y="1627"/>
                    <a:pt x="5808" y="1564"/>
                  </a:cubicBezTo>
                  <a:lnTo>
                    <a:pt x="3176" y="48"/>
                  </a:lnTo>
                  <a:cubicBezTo>
                    <a:pt x="3119" y="16"/>
                    <a:pt x="3056" y="1"/>
                    <a:pt x="29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3"/>
            <p:cNvSpPr/>
            <p:nvPr/>
          </p:nvSpPr>
          <p:spPr>
            <a:xfrm>
              <a:off x="2293690" y="2645768"/>
              <a:ext cx="56163" cy="71226"/>
            </a:xfrm>
            <a:custGeom>
              <a:rect b="b" l="l" r="r" t="t"/>
              <a:pathLst>
                <a:path extrusionOk="0" h="2785" w="2196">
                  <a:moveTo>
                    <a:pt x="1098" y="1321"/>
                  </a:moveTo>
                  <a:cubicBezTo>
                    <a:pt x="1294" y="1321"/>
                    <a:pt x="1464" y="1482"/>
                    <a:pt x="1464" y="1687"/>
                  </a:cubicBezTo>
                  <a:cubicBezTo>
                    <a:pt x="1464" y="1892"/>
                    <a:pt x="1294" y="2053"/>
                    <a:pt x="1098" y="2053"/>
                  </a:cubicBezTo>
                  <a:cubicBezTo>
                    <a:pt x="893" y="2053"/>
                    <a:pt x="732" y="1892"/>
                    <a:pt x="732" y="1687"/>
                  </a:cubicBezTo>
                  <a:cubicBezTo>
                    <a:pt x="732" y="1482"/>
                    <a:pt x="893" y="1321"/>
                    <a:pt x="1098" y="1321"/>
                  </a:cubicBezTo>
                  <a:close/>
                  <a:moveTo>
                    <a:pt x="1098" y="1"/>
                  </a:moveTo>
                  <a:cubicBezTo>
                    <a:pt x="893" y="1"/>
                    <a:pt x="732" y="170"/>
                    <a:pt x="732" y="366"/>
                  </a:cubicBezTo>
                  <a:lnTo>
                    <a:pt x="732" y="652"/>
                  </a:lnTo>
                  <a:cubicBezTo>
                    <a:pt x="304" y="804"/>
                    <a:pt x="1" y="1214"/>
                    <a:pt x="1" y="1687"/>
                  </a:cubicBezTo>
                  <a:cubicBezTo>
                    <a:pt x="1" y="2293"/>
                    <a:pt x="491" y="2784"/>
                    <a:pt x="1098" y="2784"/>
                  </a:cubicBezTo>
                  <a:cubicBezTo>
                    <a:pt x="1696" y="2784"/>
                    <a:pt x="2195" y="2293"/>
                    <a:pt x="2195" y="1687"/>
                  </a:cubicBezTo>
                  <a:cubicBezTo>
                    <a:pt x="2195" y="1214"/>
                    <a:pt x="1883" y="804"/>
                    <a:pt x="1464" y="652"/>
                  </a:cubicBezTo>
                  <a:lnTo>
                    <a:pt x="1464" y="366"/>
                  </a:lnTo>
                  <a:cubicBezTo>
                    <a:pt x="1464" y="170"/>
                    <a:pt x="1294"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3"/>
            <p:cNvSpPr/>
            <p:nvPr/>
          </p:nvSpPr>
          <p:spPr>
            <a:xfrm>
              <a:off x="2312410" y="2739083"/>
              <a:ext cx="18721" cy="18721"/>
            </a:xfrm>
            <a:custGeom>
              <a:rect b="b" l="l" r="r" t="t"/>
              <a:pathLst>
                <a:path extrusionOk="0" h="732" w="732">
                  <a:moveTo>
                    <a:pt x="366" y="0"/>
                  </a:moveTo>
                  <a:cubicBezTo>
                    <a:pt x="268" y="0"/>
                    <a:pt x="170" y="36"/>
                    <a:pt x="107" y="107"/>
                  </a:cubicBezTo>
                  <a:cubicBezTo>
                    <a:pt x="36" y="170"/>
                    <a:pt x="0" y="268"/>
                    <a:pt x="0" y="366"/>
                  </a:cubicBezTo>
                  <a:cubicBezTo>
                    <a:pt x="0" y="455"/>
                    <a:pt x="36" y="554"/>
                    <a:pt x="107" y="625"/>
                  </a:cubicBezTo>
                  <a:cubicBezTo>
                    <a:pt x="170" y="687"/>
                    <a:pt x="268" y="732"/>
                    <a:pt x="366" y="732"/>
                  </a:cubicBezTo>
                  <a:cubicBezTo>
                    <a:pt x="455" y="732"/>
                    <a:pt x="553" y="687"/>
                    <a:pt x="625" y="625"/>
                  </a:cubicBezTo>
                  <a:cubicBezTo>
                    <a:pt x="687" y="554"/>
                    <a:pt x="732" y="455"/>
                    <a:pt x="732" y="366"/>
                  </a:cubicBezTo>
                  <a:cubicBezTo>
                    <a:pt x="732" y="268"/>
                    <a:pt x="687" y="170"/>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53"/>
          <p:cNvGrpSpPr/>
          <p:nvPr/>
        </p:nvGrpSpPr>
        <p:grpSpPr>
          <a:xfrm>
            <a:off x="6016615" y="1787251"/>
            <a:ext cx="454770" cy="454735"/>
            <a:chOff x="2726002" y="2431313"/>
            <a:chExt cx="478252" cy="478215"/>
          </a:xfrm>
        </p:grpSpPr>
        <p:sp>
          <p:nvSpPr>
            <p:cNvPr id="5234" name="Google Shape;5234;p53"/>
            <p:cNvSpPr/>
            <p:nvPr/>
          </p:nvSpPr>
          <p:spPr>
            <a:xfrm>
              <a:off x="2726002" y="2431313"/>
              <a:ext cx="478252" cy="473010"/>
            </a:xfrm>
            <a:custGeom>
              <a:rect b="b" l="l" r="r" t="t"/>
              <a:pathLst>
                <a:path extrusionOk="0" h="18495" w="18700">
                  <a:moveTo>
                    <a:pt x="9350" y="724"/>
                  </a:moveTo>
                  <a:cubicBezTo>
                    <a:pt x="9636" y="724"/>
                    <a:pt x="9868" y="956"/>
                    <a:pt x="9868" y="1241"/>
                  </a:cubicBezTo>
                  <a:cubicBezTo>
                    <a:pt x="9868" y="1518"/>
                    <a:pt x="9636" y="1750"/>
                    <a:pt x="9350" y="1750"/>
                  </a:cubicBezTo>
                  <a:cubicBezTo>
                    <a:pt x="9074" y="1750"/>
                    <a:pt x="8842" y="1518"/>
                    <a:pt x="8842" y="1241"/>
                  </a:cubicBezTo>
                  <a:cubicBezTo>
                    <a:pt x="8842" y="956"/>
                    <a:pt x="9074" y="724"/>
                    <a:pt x="9350" y="724"/>
                  </a:cubicBezTo>
                  <a:close/>
                  <a:moveTo>
                    <a:pt x="1393" y="724"/>
                  </a:moveTo>
                  <a:cubicBezTo>
                    <a:pt x="1562" y="724"/>
                    <a:pt x="1732" y="795"/>
                    <a:pt x="1857" y="920"/>
                  </a:cubicBezTo>
                  <a:cubicBezTo>
                    <a:pt x="1981" y="1045"/>
                    <a:pt x="2044" y="1205"/>
                    <a:pt x="2044" y="1384"/>
                  </a:cubicBezTo>
                  <a:cubicBezTo>
                    <a:pt x="2044" y="1562"/>
                    <a:pt x="1981" y="1723"/>
                    <a:pt x="1857" y="1848"/>
                  </a:cubicBezTo>
                  <a:cubicBezTo>
                    <a:pt x="1732" y="1973"/>
                    <a:pt x="1562" y="2044"/>
                    <a:pt x="1393" y="2044"/>
                  </a:cubicBezTo>
                  <a:cubicBezTo>
                    <a:pt x="1214" y="2044"/>
                    <a:pt x="1045" y="1973"/>
                    <a:pt x="929" y="1848"/>
                  </a:cubicBezTo>
                  <a:cubicBezTo>
                    <a:pt x="804" y="1723"/>
                    <a:pt x="732" y="1562"/>
                    <a:pt x="732" y="1384"/>
                  </a:cubicBezTo>
                  <a:cubicBezTo>
                    <a:pt x="732" y="1205"/>
                    <a:pt x="804" y="1045"/>
                    <a:pt x="929" y="920"/>
                  </a:cubicBezTo>
                  <a:cubicBezTo>
                    <a:pt x="1045" y="795"/>
                    <a:pt x="1214" y="724"/>
                    <a:pt x="1393" y="724"/>
                  </a:cubicBezTo>
                  <a:close/>
                  <a:moveTo>
                    <a:pt x="17317" y="724"/>
                  </a:moveTo>
                  <a:cubicBezTo>
                    <a:pt x="17495" y="724"/>
                    <a:pt x="17656" y="795"/>
                    <a:pt x="17781" y="920"/>
                  </a:cubicBezTo>
                  <a:cubicBezTo>
                    <a:pt x="17905" y="1045"/>
                    <a:pt x="17977" y="1205"/>
                    <a:pt x="17977" y="1384"/>
                  </a:cubicBezTo>
                  <a:cubicBezTo>
                    <a:pt x="17977" y="1562"/>
                    <a:pt x="17905" y="1723"/>
                    <a:pt x="17781" y="1848"/>
                  </a:cubicBezTo>
                  <a:cubicBezTo>
                    <a:pt x="17656" y="1973"/>
                    <a:pt x="17495" y="2044"/>
                    <a:pt x="17317" y="2044"/>
                  </a:cubicBezTo>
                  <a:cubicBezTo>
                    <a:pt x="17138" y="2044"/>
                    <a:pt x="16978" y="1973"/>
                    <a:pt x="16853" y="1848"/>
                  </a:cubicBezTo>
                  <a:cubicBezTo>
                    <a:pt x="16728" y="1723"/>
                    <a:pt x="16657" y="1562"/>
                    <a:pt x="16657" y="1384"/>
                  </a:cubicBezTo>
                  <a:cubicBezTo>
                    <a:pt x="16657" y="1205"/>
                    <a:pt x="16728" y="1045"/>
                    <a:pt x="16853" y="920"/>
                  </a:cubicBezTo>
                  <a:cubicBezTo>
                    <a:pt x="16978" y="795"/>
                    <a:pt x="17138" y="724"/>
                    <a:pt x="17317" y="724"/>
                  </a:cubicBezTo>
                  <a:close/>
                  <a:moveTo>
                    <a:pt x="7557" y="5800"/>
                  </a:moveTo>
                  <a:lnTo>
                    <a:pt x="7798" y="5933"/>
                  </a:lnTo>
                  <a:cubicBezTo>
                    <a:pt x="7905" y="5996"/>
                    <a:pt x="7950" y="6130"/>
                    <a:pt x="7887" y="6246"/>
                  </a:cubicBezTo>
                  <a:lnTo>
                    <a:pt x="7414" y="7173"/>
                  </a:lnTo>
                  <a:cubicBezTo>
                    <a:pt x="7373" y="7248"/>
                    <a:pt x="7286" y="7299"/>
                    <a:pt x="7202" y="7299"/>
                  </a:cubicBezTo>
                  <a:cubicBezTo>
                    <a:pt x="7195" y="7299"/>
                    <a:pt x="7189" y="7299"/>
                    <a:pt x="7182" y="7298"/>
                  </a:cubicBezTo>
                  <a:lnTo>
                    <a:pt x="6299" y="7218"/>
                  </a:lnTo>
                  <a:cubicBezTo>
                    <a:pt x="6268" y="7215"/>
                    <a:pt x="6238" y="7214"/>
                    <a:pt x="6207" y="7214"/>
                  </a:cubicBezTo>
                  <a:cubicBezTo>
                    <a:pt x="5953" y="7214"/>
                    <a:pt x="5707" y="7312"/>
                    <a:pt x="5532" y="7495"/>
                  </a:cubicBezTo>
                  <a:lnTo>
                    <a:pt x="5487" y="7530"/>
                  </a:lnTo>
                  <a:cubicBezTo>
                    <a:pt x="5300" y="7718"/>
                    <a:pt x="5202" y="7985"/>
                    <a:pt x="5211" y="8253"/>
                  </a:cubicBezTo>
                  <a:cubicBezTo>
                    <a:pt x="5211" y="8333"/>
                    <a:pt x="5175" y="8405"/>
                    <a:pt x="5113" y="8449"/>
                  </a:cubicBezTo>
                  <a:cubicBezTo>
                    <a:pt x="5068" y="8485"/>
                    <a:pt x="5023" y="8494"/>
                    <a:pt x="4970" y="8494"/>
                  </a:cubicBezTo>
                  <a:lnTo>
                    <a:pt x="4399" y="8494"/>
                  </a:lnTo>
                  <a:cubicBezTo>
                    <a:pt x="4265" y="8494"/>
                    <a:pt x="4131" y="8521"/>
                    <a:pt x="4015" y="8574"/>
                  </a:cubicBezTo>
                  <a:cubicBezTo>
                    <a:pt x="4800" y="7254"/>
                    <a:pt x="6058" y="6255"/>
                    <a:pt x="7557" y="5800"/>
                  </a:cubicBezTo>
                  <a:close/>
                  <a:moveTo>
                    <a:pt x="4809" y="11857"/>
                  </a:moveTo>
                  <a:cubicBezTo>
                    <a:pt x="4836" y="11857"/>
                    <a:pt x="4863" y="11866"/>
                    <a:pt x="4881" y="11884"/>
                  </a:cubicBezTo>
                  <a:lnTo>
                    <a:pt x="5764" y="12669"/>
                  </a:lnTo>
                  <a:cubicBezTo>
                    <a:pt x="5764" y="12669"/>
                    <a:pt x="5773" y="12669"/>
                    <a:pt x="5773" y="12678"/>
                  </a:cubicBezTo>
                  <a:lnTo>
                    <a:pt x="6183" y="13079"/>
                  </a:lnTo>
                  <a:cubicBezTo>
                    <a:pt x="6210" y="13115"/>
                    <a:pt x="6210" y="13151"/>
                    <a:pt x="6210" y="13168"/>
                  </a:cubicBezTo>
                  <a:cubicBezTo>
                    <a:pt x="6210" y="13186"/>
                    <a:pt x="6201" y="13222"/>
                    <a:pt x="6165" y="13249"/>
                  </a:cubicBezTo>
                  <a:lnTo>
                    <a:pt x="6094" y="13302"/>
                  </a:lnTo>
                  <a:cubicBezTo>
                    <a:pt x="5969" y="13400"/>
                    <a:pt x="5880" y="13525"/>
                    <a:pt x="5817" y="13677"/>
                  </a:cubicBezTo>
                  <a:lnTo>
                    <a:pt x="5550" y="14399"/>
                  </a:lnTo>
                  <a:cubicBezTo>
                    <a:pt x="5532" y="14444"/>
                    <a:pt x="5487" y="14471"/>
                    <a:pt x="5443" y="14471"/>
                  </a:cubicBezTo>
                  <a:cubicBezTo>
                    <a:pt x="5148" y="14471"/>
                    <a:pt x="4872" y="14614"/>
                    <a:pt x="4729" y="14872"/>
                  </a:cubicBezTo>
                  <a:lnTo>
                    <a:pt x="4390" y="15497"/>
                  </a:lnTo>
                  <a:cubicBezTo>
                    <a:pt x="3623" y="14471"/>
                    <a:pt x="3168" y="13204"/>
                    <a:pt x="3141" y="11857"/>
                  </a:cubicBezTo>
                  <a:close/>
                  <a:moveTo>
                    <a:pt x="11072" y="8057"/>
                  </a:moveTo>
                  <a:lnTo>
                    <a:pt x="11572" y="8253"/>
                  </a:lnTo>
                  <a:cubicBezTo>
                    <a:pt x="11652" y="8289"/>
                    <a:pt x="11741" y="8306"/>
                    <a:pt x="11830" y="8315"/>
                  </a:cubicBezTo>
                  <a:lnTo>
                    <a:pt x="14515" y="8315"/>
                  </a:lnTo>
                  <a:cubicBezTo>
                    <a:pt x="15140" y="9234"/>
                    <a:pt x="15515" y="10349"/>
                    <a:pt x="15559" y="11545"/>
                  </a:cubicBezTo>
                  <a:cubicBezTo>
                    <a:pt x="15336" y="11554"/>
                    <a:pt x="15122" y="11643"/>
                    <a:pt x="14962" y="11803"/>
                  </a:cubicBezTo>
                  <a:cubicBezTo>
                    <a:pt x="14917" y="11857"/>
                    <a:pt x="14863" y="11857"/>
                    <a:pt x="14837" y="11857"/>
                  </a:cubicBezTo>
                  <a:cubicBezTo>
                    <a:pt x="14810" y="11857"/>
                    <a:pt x="14756" y="11848"/>
                    <a:pt x="14712" y="11795"/>
                  </a:cubicBezTo>
                  <a:lnTo>
                    <a:pt x="14614" y="11687"/>
                  </a:lnTo>
                  <a:cubicBezTo>
                    <a:pt x="14435" y="11477"/>
                    <a:pt x="14184" y="11369"/>
                    <a:pt x="13930" y="11369"/>
                  </a:cubicBezTo>
                  <a:cubicBezTo>
                    <a:pt x="13754" y="11369"/>
                    <a:pt x="13575" y="11421"/>
                    <a:pt x="13418" y="11527"/>
                  </a:cubicBezTo>
                  <a:lnTo>
                    <a:pt x="13177" y="11687"/>
                  </a:lnTo>
                  <a:cubicBezTo>
                    <a:pt x="12928" y="11857"/>
                    <a:pt x="12785" y="12134"/>
                    <a:pt x="12785" y="12437"/>
                  </a:cubicBezTo>
                  <a:lnTo>
                    <a:pt x="12785" y="14257"/>
                  </a:lnTo>
                  <a:lnTo>
                    <a:pt x="11125" y="15996"/>
                  </a:lnTo>
                  <a:cubicBezTo>
                    <a:pt x="10653" y="15978"/>
                    <a:pt x="10269" y="15104"/>
                    <a:pt x="10269" y="15104"/>
                  </a:cubicBezTo>
                  <a:lnTo>
                    <a:pt x="10269" y="14185"/>
                  </a:lnTo>
                  <a:cubicBezTo>
                    <a:pt x="10269" y="14141"/>
                    <a:pt x="10260" y="14096"/>
                    <a:pt x="10251" y="14043"/>
                  </a:cubicBezTo>
                  <a:lnTo>
                    <a:pt x="10091" y="13320"/>
                  </a:lnTo>
                  <a:cubicBezTo>
                    <a:pt x="10019" y="13017"/>
                    <a:pt x="9761" y="12803"/>
                    <a:pt x="9457" y="12803"/>
                  </a:cubicBezTo>
                  <a:lnTo>
                    <a:pt x="9020" y="12803"/>
                  </a:lnTo>
                  <a:lnTo>
                    <a:pt x="8164" y="11937"/>
                  </a:lnTo>
                  <a:cubicBezTo>
                    <a:pt x="8057" y="11830"/>
                    <a:pt x="8030" y="11670"/>
                    <a:pt x="8101" y="11536"/>
                  </a:cubicBezTo>
                  <a:lnTo>
                    <a:pt x="8405" y="10929"/>
                  </a:lnTo>
                  <a:cubicBezTo>
                    <a:pt x="8420" y="10890"/>
                    <a:pt x="8463" y="10865"/>
                    <a:pt x="8503" y="10865"/>
                  </a:cubicBezTo>
                  <a:cubicBezTo>
                    <a:pt x="8509" y="10865"/>
                    <a:pt x="8515" y="10866"/>
                    <a:pt x="8521" y="10867"/>
                  </a:cubicBezTo>
                  <a:cubicBezTo>
                    <a:pt x="8546" y="10870"/>
                    <a:pt x="8571" y="10871"/>
                    <a:pt x="8595" y="10871"/>
                  </a:cubicBezTo>
                  <a:cubicBezTo>
                    <a:pt x="8954" y="10871"/>
                    <a:pt x="9243" y="10575"/>
                    <a:pt x="9243" y="10216"/>
                  </a:cubicBezTo>
                  <a:lnTo>
                    <a:pt x="9243" y="9707"/>
                  </a:lnTo>
                  <a:lnTo>
                    <a:pt x="9778" y="9439"/>
                  </a:lnTo>
                  <a:cubicBezTo>
                    <a:pt x="9805" y="9430"/>
                    <a:pt x="9832" y="9413"/>
                    <a:pt x="9850" y="9395"/>
                  </a:cubicBezTo>
                  <a:cubicBezTo>
                    <a:pt x="10117" y="9163"/>
                    <a:pt x="10153" y="8815"/>
                    <a:pt x="10001" y="8547"/>
                  </a:cubicBezTo>
                  <a:lnTo>
                    <a:pt x="10394" y="8057"/>
                  </a:lnTo>
                  <a:close/>
                  <a:moveTo>
                    <a:pt x="9354" y="1"/>
                  </a:moveTo>
                  <a:cubicBezTo>
                    <a:pt x="8672" y="1"/>
                    <a:pt x="8110" y="556"/>
                    <a:pt x="8110" y="1241"/>
                  </a:cubicBezTo>
                  <a:cubicBezTo>
                    <a:pt x="8110" y="1794"/>
                    <a:pt x="8485" y="2267"/>
                    <a:pt x="8984" y="2428"/>
                  </a:cubicBezTo>
                  <a:lnTo>
                    <a:pt x="8984" y="4827"/>
                  </a:lnTo>
                  <a:cubicBezTo>
                    <a:pt x="8494" y="4854"/>
                    <a:pt x="8012" y="4934"/>
                    <a:pt x="7548" y="5059"/>
                  </a:cubicBezTo>
                  <a:cubicBezTo>
                    <a:pt x="7512" y="5059"/>
                    <a:pt x="7477" y="5068"/>
                    <a:pt x="7450" y="5086"/>
                  </a:cubicBezTo>
                  <a:cubicBezTo>
                    <a:pt x="5782" y="5559"/>
                    <a:pt x="4372" y="6647"/>
                    <a:pt x="3471" y="8083"/>
                  </a:cubicBezTo>
                  <a:lnTo>
                    <a:pt x="1794" y="6406"/>
                  </a:lnTo>
                  <a:lnTo>
                    <a:pt x="1794" y="2713"/>
                  </a:lnTo>
                  <a:cubicBezTo>
                    <a:pt x="1794" y="2713"/>
                    <a:pt x="2204" y="2535"/>
                    <a:pt x="2374" y="2365"/>
                  </a:cubicBezTo>
                  <a:cubicBezTo>
                    <a:pt x="2633" y="2106"/>
                    <a:pt x="2775" y="1758"/>
                    <a:pt x="2775" y="1384"/>
                  </a:cubicBezTo>
                  <a:cubicBezTo>
                    <a:pt x="2775" y="1018"/>
                    <a:pt x="2633" y="661"/>
                    <a:pt x="2374" y="402"/>
                  </a:cubicBezTo>
                  <a:cubicBezTo>
                    <a:pt x="2106" y="144"/>
                    <a:pt x="1758" y="1"/>
                    <a:pt x="1393" y="1"/>
                  </a:cubicBezTo>
                  <a:cubicBezTo>
                    <a:pt x="1018" y="1"/>
                    <a:pt x="670" y="144"/>
                    <a:pt x="411" y="402"/>
                  </a:cubicBezTo>
                  <a:cubicBezTo>
                    <a:pt x="144" y="661"/>
                    <a:pt x="1" y="1018"/>
                    <a:pt x="1" y="1384"/>
                  </a:cubicBezTo>
                  <a:cubicBezTo>
                    <a:pt x="1" y="1758"/>
                    <a:pt x="144" y="2106"/>
                    <a:pt x="411" y="2365"/>
                  </a:cubicBezTo>
                  <a:cubicBezTo>
                    <a:pt x="590" y="2543"/>
                    <a:pt x="813" y="2668"/>
                    <a:pt x="1063" y="2731"/>
                  </a:cubicBezTo>
                  <a:lnTo>
                    <a:pt x="1063" y="6549"/>
                  </a:lnTo>
                  <a:cubicBezTo>
                    <a:pt x="1054" y="6647"/>
                    <a:pt x="1089" y="6745"/>
                    <a:pt x="1161" y="6808"/>
                  </a:cubicBezTo>
                  <a:lnTo>
                    <a:pt x="3097" y="8752"/>
                  </a:lnTo>
                  <a:cubicBezTo>
                    <a:pt x="2659" y="9662"/>
                    <a:pt x="2410" y="10679"/>
                    <a:pt x="2410" y="11759"/>
                  </a:cubicBezTo>
                  <a:cubicBezTo>
                    <a:pt x="2410" y="14935"/>
                    <a:pt x="4560" y="17700"/>
                    <a:pt x="7637" y="18485"/>
                  </a:cubicBezTo>
                  <a:cubicBezTo>
                    <a:pt x="7664" y="18494"/>
                    <a:pt x="7700" y="18494"/>
                    <a:pt x="7727" y="18494"/>
                  </a:cubicBezTo>
                  <a:cubicBezTo>
                    <a:pt x="7887" y="18494"/>
                    <a:pt x="8039" y="18387"/>
                    <a:pt x="8083" y="18218"/>
                  </a:cubicBezTo>
                  <a:cubicBezTo>
                    <a:pt x="8128" y="18021"/>
                    <a:pt x="8012" y="17825"/>
                    <a:pt x="7816" y="17781"/>
                  </a:cubicBezTo>
                  <a:cubicBezTo>
                    <a:pt x="6674" y="17486"/>
                    <a:pt x="5684" y="16888"/>
                    <a:pt x="4908" y="16094"/>
                  </a:cubicBezTo>
                  <a:lnTo>
                    <a:pt x="5354" y="15265"/>
                  </a:lnTo>
                  <a:cubicBezTo>
                    <a:pt x="5371" y="15229"/>
                    <a:pt x="5407" y="15211"/>
                    <a:pt x="5443" y="15211"/>
                  </a:cubicBezTo>
                  <a:cubicBezTo>
                    <a:pt x="5791" y="15211"/>
                    <a:pt x="6112" y="14988"/>
                    <a:pt x="6228" y="14667"/>
                  </a:cubicBezTo>
                  <a:lnTo>
                    <a:pt x="6504" y="13936"/>
                  </a:lnTo>
                  <a:cubicBezTo>
                    <a:pt x="6513" y="13918"/>
                    <a:pt x="6522" y="13900"/>
                    <a:pt x="6540" y="13882"/>
                  </a:cubicBezTo>
                  <a:lnTo>
                    <a:pt x="6611" y="13829"/>
                  </a:lnTo>
                  <a:cubicBezTo>
                    <a:pt x="6808" y="13686"/>
                    <a:pt x="6924" y="13463"/>
                    <a:pt x="6942" y="13222"/>
                  </a:cubicBezTo>
                  <a:cubicBezTo>
                    <a:pt x="6959" y="12981"/>
                    <a:pt x="6870" y="12740"/>
                    <a:pt x="6701" y="12571"/>
                  </a:cubicBezTo>
                  <a:lnTo>
                    <a:pt x="6290" y="12160"/>
                  </a:lnTo>
                  <a:cubicBezTo>
                    <a:pt x="6272" y="12151"/>
                    <a:pt x="6264" y="12134"/>
                    <a:pt x="6255" y="12125"/>
                  </a:cubicBezTo>
                  <a:lnTo>
                    <a:pt x="5362" y="11340"/>
                  </a:lnTo>
                  <a:cubicBezTo>
                    <a:pt x="5211" y="11206"/>
                    <a:pt x="5015" y="11134"/>
                    <a:pt x="4809" y="11125"/>
                  </a:cubicBezTo>
                  <a:lnTo>
                    <a:pt x="3177" y="11125"/>
                  </a:lnTo>
                  <a:cubicBezTo>
                    <a:pt x="3221" y="10706"/>
                    <a:pt x="3302" y="10287"/>
                    <a:pt x="3427" y="9894"/>
                  </a:cubicBezTo>
                  <a:lnTo>
                    <a:pt x="4256" y="9288"/>
                  </a:lnTo>
                  <a:cubicBezTo>
                    <a:pt x="4301" y="9261"/>
                    <a:pt x="4399" y="9261"/>
                    <a:pt x="4399" y="9261"/>
                  </a:cubicBezTo>
                  <a:lnTo>
                    <a:pt x="5077" y="9261"/>
                  </a:lnTo>
                  <a:cubicBezTo>
                    <a:pt x="5122" y="9261"/>
                    <a:pt x="5157" y="9261"/>
                    <a:pt x="5193" y="9243"/>
                  </a:cubicBezTo>
                  <a:cubicBezTo>
                    <a:pt x="5684" y="9074"/>
                    <a:pt x="5951" y="8645"/>
                    <a:pt x="5907" y="8190"/>
                  </a:cubicBezTo>
                  <a:cubicBezTo>
                    <a:pt x="5907" y="8164"/>
                    <a:pt x="5916" y="8146"/>
                    <a:pt x="5933" y="8128"/>
                  </a:cubicBezTo>
                  <a:lnTo>
                    <a:pt x="6014" y="8039"/>
                  </a:lnTo>
                  <a:cubicBezTo>
                    <a:pt x="6060" y="7992"/>
                    <a:pt x="6121" y="7966"/>
                    <a:pt x="6183" y="7966"/>
                  </a:cubicBezTo>
                  <a:cubicBezTo>
                    <a:pt x="6192" y="7966"/>
                    <a:pt x="6201" y="7966"/>
                    <a:pt x="6210" y="7967"/>
                  </a:cubicBezTo>
                  <a:lnTo>
                    <a:pt x="7093" y="8048"/>
                  </a:lnTo>
                  <a:cubicBezTo>
                    <a:pt x="7130" y="8052"/>
                    <a:pt x="7166" y="8054"/>
                    <a:pt x="7202" y="8054"/>
                  </a:cubicBezTo>
                  <a:cubicBezTo>
                    <a:pt x="7561" y="8054"/>
                    <a:pt x="7886" y="7855"/>
                    <a:pt x="8048" y="7530"/>
                  </a:cubicBezTo>
                  <a:lnTo>
                    <a:pt x="8529" y="6594"/>
                  </a:lnTo>
                  <a:cubicBezTo>
                    <a:pt x="8699" y="6264"/>
                    <a:pt x="8663" y="5889"/>
                    <a:pt x="8476" y="5603"/>
                  </a:cubicBezTo>
                  <a:cubicBezTo>
                    <a:pt x="8761" y="5559"/>
                    <a:pt x="9056" y="5541"/>
                    <a:pt x="9350" y="5541"/>
                  </a:cubicBezTo>
                  <a:cubicBezTo>
                    <a:pt x="11179" y="5541"/>
                    <a:pt x="12829" y="6326"/>
                    <a:pt x="13971" y="7584"/>
                  </a:cubicBezTo>
                  <a:lnTo>
                    <a:pt x="11821" y="7584"/>
                  </a:lnTo>
                  <a:lnTo>
                    <a:pt x="11349" y="7379"/>
                  </a:lnTo>
                  <a:cubicBezTo>
                    <a:pt x="11277" y="7343"/>
                    <a:pt x="11188" y="7325"/>
                    <a:pt x="11108" y="7325"/>
                  </a:cubicBezTo>
                  <a:lnTo>
                    <a:pt x="10367" y="7325"/>
                  </a:lnTo>
                  <a:cubicBezTo>
                    <a:pt x="10171" y="7325"/>
                    <a:pt x="9984" y="7414"/>
                    <a:pt x="9859" y="7575"/>
                  </a:cubicBezTo>
                  <a:lnTo>
                    <a:pt x="9404" y="8128"/>
                  </a:lnTo>
                  <a:cubicBezTo>
                    <a:pt x="9243" y="8333"/>
                    <a:pt x="9216" y="8619"/>
                    <a:pt x="9341" y="8851"/>
                  </a:cubicBezTo>
                  <a:lnTo>
                    <a:pt x="8877" y="9074"/>
                  </a:lnTo>
                  <a:cubicBezTo>
                    <a:pt x="8654" y="9181"/>
                    <a:pt x="8512" y="9413"/>
                    <a:pt x="8512" y="9662"/>
                  </a:cubicBezTo>
                  <a:lnTo>
                    <a:pt x="8512" y="10144"/>
                  </a:lnTo>
                  <a:cubicBezTo>
                    <a:pt x="8164" y="10171"/>
                    <a:pt x="7860" y="10367"/>
                    <a:pt x="7700" y="10688"/>
                  </a:cubicBezTo>
                  <a:lnTo>
                    <a:pt x="7566" y="10947"/>
                  </a:lnTo>
                  <a:cubicBezTo>
                    <a:pt x="7272" y="11518"/>
                    <a:pt x="7379" y="12205"/>
                    <a:pt x="7834" y="12660"/>
                  </a:cubicBezTo>
                  <a:lnTo>
                    <a:pt x="8521" y="13347"/>
                  </a:lnTo>
                  <a:cubicBezTo>
                    <a:pt x="8645" y="13472"/>
                    <a:pt x="8815" y="13534"/>
                    <a:pt x="8984" y="13534"/>
                  </a:cubicBezTo>
                  <a:lnTo>
                    <a:pt x="9386" y="13534"/>
                  </a:lnTo>
                  <a:lnTo>
                    <a:pt x="9538" y="14203"/>
                  </a:lnTo>
                  <a:lnTo>
                    <a:pt x="9538" y="15113"/>
                  </a:lnTo>
                  <a:cubicBezTo>
                    <a:pt x="9538" y="16005"/>
                    <a:pt x="10260" y="16728"/>
                    <a:pt x="11152" y="16728"/>
                  </a:cubicBezTo>
                  <a:cubicBezTo>
                    <a:pt x="11331" y="16728"/>
                    <a:pt x="11509" y="16656"/>
                    <a:pt x="11634" y="16523"/>
                  </a:cubicBezTo>
                  <a:lnTo>
                    <a:pt x="13338" y="14747"/>
                  </a:lnTo>
                  <a:cubicBezTo>
                    <a:pt x="13454" y="14623"/>
                    <a:pt x="13516" y="14462"/>
                    <a:pt x="13516" y="14292"/>
                  </a:cubicBezTo>
                  <a:lnTo>
                    <a:pt x="13516" y="12437"/>
                  </a:lnTo>
                  <a:cubicBezTo>
                    <a:pt x="13516" y="12374"/>
                    <a:pt x="13543" y="12321"/>
                    <a:pt x="13588" y="12294"/>
                  </a:cubicBezTo>
                  <a:lnTo>
                    <a:pt x="13829" y="12134"/>
                  </a:lnTo>
                  <a:cubicBezTo>
                    <a:pt x="13863" y="12111"/>
                    <a:pt x="13901" y="12099"/>
                    <a:pt x="13937" y="12099"/>
                  </a:cubicBezTo>
                  <a:cubicBezTo>
                    <a:pt x="13985" y="12099"/>
                    <a:pt x="14030" y="12120"/>
                    <a:pt x="14061" y="12160"/>
                  </a:cubicBezTo>
                  <a:lnTo>
                    <a:pt x="14159" y="12267"/>
                  </a:lnTo>
                  <a:cubicBezTo>
                    <a:pt x="14319" y="12464"/>
                    <a:pt x="14551" y="12580"/>
                    <a:pt x="14810" y="12589"/>
                  </a:cubicBezTo>
                  <a:cubicBezTo>
                    <a:pt x="14820" y="12589"/>
                    <a:pt x="14831" y="12589"/>
                    <a:pt x="14841" y="12589"/>
                  </a:cubicBezTo>
                  <a:cubicBezTo>
                    <a:pt x="15080" y="12589"/>
                    <a:pt x="15308" y="12492"/>
                    <a:pt x="15479" y="12321"/>
                  </a:cubicBezTo>
                  <a:cubicBezTo>
                    <a:pt x="15497" y="12303"/>
                    <a:pt x="15515" y="12294"/>
                    <a:pt x="15541" y="12285"/>
                  </a:cubicBezTo>
                  <a:lnTo>
                    <a:pt x="15541" y="12285"/>
                  </a:lnTo>
                  <a:cubicBezTo>
                    <a:pt x="15318" y="14890"/>
                    <a:pt x="13481" y="17103"/>
                    <a:pt x="10911" y="17763"/>
                  </a:cubicBezTo>
                  <a:cubicBezTo>
                    <a:pt x="10715" y="17807"/>
                    <a:pt x="10599" y="18004"/>
                    <a:pt x="10644" y="18200"/>
                  </a:cubicBezTo>
                  <a:cubicBezTo>
                    <a:pt x="10690" y="18368"/>
                    <a:pt x="10840" y="18477"/>
                    <a:pt x="11005" y="18477"/>
                  </a:cubicBezTo>
                  <a:cubicBezTo>
                    <a:pt x="11033" y="18477"/>
                    <a:pt x="11062" y="18474"/>
                    <a:pt x="11090" y="18467"/>
                  </a:cubicBezTo>
                  <a:cubicBezTo>
                    <a:pt x="14150" y="17682"/>
                    <a:pt x="16291" y="14926"/>
                    <a:pt x="16291" y="11759"/>
                  </a:cubicBezTo>
                  <a:cubicBezTo>
                    <a:pt x="16291" y="10688"/>
                    <a:pt x="16041" y="9671"/>
                    <a:pt x="15604" y="8761"/>
                  </a:cubicBezTo>
                  <a:lnTo>
                    <a:pt x="17540" y="6826"/>
                  </a:lnTo>
                  <a:cubicBezTo>
                    <a:pt x="17602" y="6763"/>
                    <a:pt x="17647" y="6665"/>
                    <a:pt x="17647" y="6567"/>
                  </a:cubicBezTo>
                  <a:lnTo>
                    <a:pt x="17647" y="2731"/>
                  </a:lnTo>
                  <a:cubicBezTo>
                    <a:pt x="17888" y="2668"/>
                    <a:pt x="18111" y="2543"/>
                    <a:pt x="18289" y="2365"/>
                  </a:cubicBezTo>
                  <a:cubicBezTo>
                    <a:pt x="18548" y="2106"/>
                    <a:pt x="18699" y="1758"/>
                    <a:pt x="18699" y="1384"/>
                  </a:cubicBezTo>
                  <a:cubicBezTo>
                    <a:pt x="18699" y="1018"/>
                    <a:pt x="18548" y="661"/>
                    <a:pt x="18289" y="402"/>
                  </a:cubicBezTo>
                  <a:cubicBezTo>
                    <a:pt x="18030" y="144"/>
                    <a:pt x="17674" y="1"/>
                    <a:pt x="17308" y="1"/>
                  </a:cubicBezTo>
                  <a:cubicBezTo>
                    <a:pt x="16933" y="1"/>
                    <a:pt x="16585" y="144"/>
                    <a:pt x="16326" y="402"/>
                  </a:cubicBezTo>
                  <a:cubicBezTo>
                    <a:pt x="16068" y="661"/>
                    <a:pt x="15916" y="1018"/>
                    <a:pt x="15916" y="1384"/>
                  </a:cubicBezTo>
                  <a:cubicBezTo>
                    <a:pt x="15916" y="1758"/>
                    <a:pt x="16068" y="2106"/>
                    <a:pt x="16326" y="2365"/>
                  </a:cubicBezTo>
                  <a:cubicBezTo>
                    <a:pt x="16496" y="2535"/>
                    <a:pt x="16692" y="2651"/>
                    <a:pt x="16915" y="2713"/>
                  </a:cubicBezTo>
                  <a:lnTo>
                    <a:pt x="16915" y="6406"/>
                  </a:lnTo>
                  <a:lnTo>
                    <a:pt x="15229" y="8083"/>
                  </a:lnTo>
                  <a:cubicBezTo>
                    <a:pt x="14069" y="6219"/>
                    <a:pt x="12044" y="4952"/>
                    <a:pt x="9716" y="4827"/>
                  </a:cubicBezTo>
                  <a:lnTo>
                    <a:pt x="9716" y="2419"/>
                  </a:lnTo>
                  <a:cubicBezTo>
                    <a:pt x="10242" y="2258"/>
                    <a:pt x="10626" y="1750"/>
                    <a:pt x="10590" y="1161"/>
                  </a:cubicBezTo>
                  <a:cubicBezTo>
                    <a:pt x="10546" y="527"/>
                    <a:pt x="10019" y="19"/>
                    <a:pt x="9386" y="1"/>
                  </a:cubicBezTo>
                  <a:cubicBezTo>
                    <a:pt x="9375" y="1"/>
                    <a:pt x="9364" y="1"/>
                    <a:pt x="9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3"/>
            <p:cNvSpPr/>
            <p:nvPr/>
          </p:nvSpPr>
          <p:spPr>
            <a:xfrm>
              <a:off x="2955750" y="2890782"/>
              <a:ext cx="18721" cy="18746"/>
            </a:xfrm>
            <a:custGeom>
              <a:rect b="b" l="l" r="r" t="t"/>
              <a:pathLst>
                <a:path extrusionOk="0" h="733" w="732">
                  <a:moveTo>
                    <a:pt x="366" y="1"/>
                  </a:moveTo>
                  <a:cubicBezTo>
                    <a:pt x="268" y="1"/>
                    <a:pt x="179" y="37"/>
                    <a:pt x="107" y="108"/>
                  </a:cubicBezTo>
                  <a:cubicBezTo>
                    <a:pt x="45" y="179"/>
                    <a:pt x="0" y="269"/>
                    <a:pt x="0" y="367"/>
                  </a:cubicBezTo>
                  <a:cubicBezTo>
                    <a:pt x="0" y="465"/>
                    <a:pt x="45" y="554"/>
                    <a:pt x="107" y="625"/>
                  </a:cubicBezTo>
                  <a:cubicBezTo>
                    <a:pt x="179" y="688"/>
                    <a:pt x="268" y="732"/>
                    <a:pt x="366" y="732"/>
                  </a:cubicBezTo>
                  <a:cubicBezTo>
                    <a:pt x="464" y="732"/>
                    <a:pt x="562" y="688"/>
                    <a:pt x="625" y="625"/>
                  </a:cubicBezTo>
                  <a:cubicBezTo>
                    <a:pt x="696" y="554"/>
                    <a:pt x="732" y="465"/>
                    <a:pt x="732" y="367"/>
                  </a:cubicBezTo>
                  <a:cubicBezTo>
                    <a:pt x="732" y="269"/>
                    <a:pt x="696" y="179"/>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53"/>
          <p:cNvGrpSpPr/>
          <p:nvPr/>
        </p:nvGrpSpPr>
        <p:grpSpPr>
          <a:xfrm>
            <a:off x="6016629" y="3767190"/>
            <a:ext cx="454746" cy="454819"/>
            <a:chOff x="3369367" y="2431262"/>
            <a:chExt cx="478227" cy="478304"/>
          </a:xfrm>
        </p:grpSpPr>
        <p:sp>
          <p:nvSpPr>
            <p:cNvPr id="5237" name="Google Shape;5237;p53"/>
            <p:cNvSpPr/>
            <p:nvPr/>
          </p:nvSpPr>
          <p:spPr>
            <a:xfrm>
              <a:off x="3369367" y="2431262"/>
              <a:ext cx="478227" cy="478304"/>
            </a:xfrm>
            <a:custGeom>
              <a:rect b="b" l="l" r="r" t="t"/>
              <a:pathLst>
                <a:path extrusionOk="0" h="18702" w="18699">
                  <a:moveTo>
                    <a:pt x="6658" y="731"/>
                  </a:moveTo>
                  <a:cubicBezTo>
                    <a:pt x="6678" y="731"/>
                    <a:pt x="6698" y="732"/>
                    <a:pt x="6718" y="735"/>
                  </a:cubicBezTo>
                  <a:cubicBezTo>
                    <a:pt x="6977" y="761"/>
                    <a:pt x="7155" y="984"/>
                    <a:pt x="7155" y="1234"/>
                  </a:cubicBezTo>
                  <a:lnTo>
                    <a:pt x="7155" y="1457"/>
                  </a:lnTo>
                  <a:lnTo>
                    <a:pt x="6174" y="1457"/>
                  </a:lnTo>
                  <a:lnTo>
                    <a:pt x="6174" y="1225"/>
                  </a:lnTo>
                  <a:cubicBezTo>
                    <a:pt x="6174" y="951"/>
                    <a:pt x="6390" y="731"/>
                    <a:pt x="6658" y="731"/>
                  </a:cubicBezTo>
                  <a:close/>
                  <a:moveTo>
                    <a:pt x="8609" y="2189"/>
                  </a:moveTo>
                  <a:cubicBezTo>
                    <a:pt x="8832" y="2189"/>
                    <a:pt x="9019" y="2376"/>
                    <a:pt x="9019" y="2599"/>
                  </a:cubicBezTo>
                  <a:lnTo>
                    <a:pt x="9019" y="3875"/>
                  </a:lnTo>
                  <a:lnTo>
                    <a:pt x="4273" y="3875"/>
                  </a:lnTo>
                  <a:lnTo>
                    <a:pt x="4273" y="2599"/>
                  </a:lnTo>
                  <a:cubicBezTo>
                    <a:pt x="4273" y="2376"/>
                    <a:pt x="4452" y="2189"/>
                    <a:pt x="4684" y="2189"/>
                  </a:cubicBezTo>
                  <a:close/>
                  <a:moveTo>
                    <a:pt x="17967" y="4276"/>
                  </a:moveTo>
                  <a:lnTo>
                    <a:pt x="17967" y="5445"/>
                  </a:lnTo>
                  <a:lnTo>
                    <a:pt x="17958" y="5436"/>
                  </a:lnTo>
                  <a:cubicBezTo>
                    <a:pt x="17887" y="5365"/>
                    <a:pt x="17793" y="5329"/>
                    <a:pt x="17700" y="5329"/>
                  </a:cubicBezTo>
                  <a:cubicBezTo>
                    <a:pt x="17606" y="5329"/>
                    <a:pt x="17512" y="5365"/>
                    <a:pt x="17441" y="5436"/>
                  </a:cubicBezTo>
                  <a:lnTo>
                    <a:pt x="12338" y="10539"/>
                  </a:lnTo>
                  <a:lnTo>
                    <a:pt x="10625" y="8817"/>
                  </a:lnTo>
                  <a:cubicBezTo>
                    <a:pt x="10554" y="8746"/>
                    <a:pt x="10460" y="8710"/>
                    <a:pt x="10367" y="8710"/>
                  </a:cubicBezTo>
                  <a:cubicBezTo>
                    <a:pt x="10273" y="8710"/>
                    <a:pt x="10179" y="8746"/>
                    <a:pt x="10108" y="8817"/>
                  </a:cubicBezTo>
                  <a:lnTo>
                    <a:pt x="8110" y="10824"/>
                  </a:lnTo>
                  <a:lnTo>
                    <a:pt x="7485" y="10200"/>
                  </a:lnTo>
                  <a:lnTo>
                    <a:pt x="10367" y="7327"/>
                  </a:lnTo>
                  <a:lnTo>
                    <a:pt x="12079" y="9040"/>
                  </a:lnTo>
                  <a:cubicBezTo>
                    <a:pt x="12151" y="9111"/>
                    <a:pt x="12244" y="9147"/>
                    <a:pt x="12338" y="9147"/>
                  </a:cubicBezTo>
                  <a:cubicBezTo>
                    <a:pt x="12432" y="9147"/>
                    <a:pt x="12525" y="9111"/>
                    <a:pt x="12597" y="9040"/>
                  </a:cubicBezTo>
                  <a:lnTo>
                    <a:pt x="16816" y="4820"/>
                  </a:lnTo>
                  <a:cubicBezTo>
                    <a:pt x="16959" y="4678"/>
                    <a:pt x="16959" y="4446"/>
                    <a:pt x="16816" y="4303"/>
                  </a:cubicBezTo>
                  <a:lnTo>
                    <a:pt x="16790" y="4276"/>
                  </a:lnTo>
                  <a:close/>
                  <a:moveTo>
                    <a:pt x="10955" y="16364"/>
                  </a:moveTo>
                  <a:lnTo>
                    <a:pt x="10955" y="17970"/>
                  </a:lnTo>
                  <a:lnTo>
                    <a:pt x="9350" y="17970"/>
                  </a:lnTo>
                  <a:lnTo>
                    <a:pt x="9350" y="16364"/>
                  </a:lnTo>
                  <a:close/>
                  <a:moveTo>
                    <a:pt x="13293" y="14170"/>
                  </a:moveTo>
                  <a:lnTo>
                    <a:pt x="13293" y="17970"/>
                  </a:lnTo>
                  <a:lnTo>
                    <a:pt x="11687" y="17970"/>
                  </a:lnTo>
                  <a:lnTo>
                    <a:pt x="11687" y="15998"/>
                  </a:lnTo>
                  <a:lnTo>
                    <a:pt x="11687" y="14170"/>
                  </a:lnTo>
                  <a:close/>
                  <a:moveTo>
                    <a:pt x="15630" y="12858"/>
                  </a:moveTo>
                  <a:lnTo>
                    <a:pt x="15630" y="17970"/>
                  </a:lnTo>
                  <a:lnTo>
                    <a:pt x="14024" y="17970"/>
                  </a:lnTo>
                  <a:lnTo>
                    <a:pt x="14024" y="12858"/>
                  </a:lnTo>
                  <a:close/>
                  <a:moveTo>
                    <a:pt x="17967" y="10958"/>
                  </a:moveTo>
                  <a:lnTo>
                    <a:pt x="17967" y="17970"/>
                  </a:lnTo>
                  <a:lnTo>
                    <a:pt x="16361" y="17970"/>
                  </a:lnTo>
                  <a:lnTo>
                    <a:pt x="16361" y="10958"/>
                  </a:lnTo>
                  <a:close/>
                  <a:moveTo>
                    <a:pt x="6665" y="1"/>
                  </a:moveTo>
                  <a:cubicBezTo>
                    <a:pt x="5988" y="1"/>
                    <a:pt x="5442" y="547"/>
                    <a:pt x="5442" y="1225"/>
                  </a:cubicBezTo>
                  <a:lnTo>
                    <a:pt x="5442" y="1457"/>
                  </a:lnTo>
                  <a:lnTo>
                    <a:pt x="4684" y="1457"/>
                  </a:lnTo>
                  <a:cubicBezTo>
                    <a:pt x="4050" y="1457"/>
                    <a:pt x="3542" y="1975"/>
                    <a:pt x="3542" y="2599"/>
                  </a:cubicBezTo>
                  <a:lnTo>
                    <a:pt x="3542" y="2661"/>
                  </a:lnTo>
                  <a:lnTo>
                    <a:pt x="375" y="2661"/>
                  </a:lnTo>
                  <a:cubicBezTo>
                    <a:pt x="170" y="2661"/>
                    <a:pt x="0" y="2840"/>
                    <a:pt x="0" y="3045"/>
                  </a:cubicBezTo>
                  <a:lnTo>
                    <a:pt x="0" y="7836"/>
                  </a:lnTo>
                  <a:cubicBezTo>
                    <a:pt x="0" y="7862"/>
                    <a:pt x="9" y="7898"/>
                    <a:pt x="36" y="7916"/>
                  </a:cubicBezTo>
                  <a:cubicBezTo>
                    <a:pt x="144" y="8024"/>
                    <a:pt x="260" y="8069"/>
                    <a:pt x="366" y="8069"/>
                  </a:cubicBezTo>
                  <a:cubicBezTo>
                    <a:pt x="567" y="8069"/>
                    <a:pt x="732" y="7906"/>
                    <a:pt x="732" y="7702"/>
                  </a:cubicBezTo>
                  <a:lnTo>
                    <a:pt x="732" y="3554"/>
                  </a:lnTo>
                  <a:cubicBezTo>
                    <a:pt x="732" y="3464"/>
                    <a:pt x="794" y="3393"/>
                    <a:pt x="883" y="3393"/>
                  </a:cubicBezTo>
                  <a:lnTo>
                    <a:pt x="3542" y="3393"/>
                  </a:lnTo>
                  <a:lnTo>
                    <a:pt x="3542" y="4232"/>
                  </a:lnTo>
                  <a:cubicBezTo>
                    <a:pt x="3542" y="4437"/>
                    <a:pt x="3703" y="4597"/>
                    <a:pt x="3908" y="4597"/>
                  </a:cubicBezTo>
                  <a:lnTo>
                    <a:pt x="9385" y="4597"/>
                  </a:lnTo>
                  <a:cubicBezTo>
                    <a:pt x="9590" y="4597"/>
                    <a:pt x="9751" y="4437"/>
                    <a:pt x="9751" y="4232"/>
                  </a:cubicBezTo>
                  <a:lnTo>
                    <a:pt x="9751" y="3393"/>
                  </a:lnTo>
                  <a:lnTo>
                    <a:pt x="12784" y="3393"/>
                  </a:lnTo>
                  <a:cubicBezTo>
                    <a:pt x="13061" y="3393"/>
                    <a:pt x="13293" y="3625"/>
                    <a:pt x="13293" y="3910"/>
                  </a:cubicBezTo>
                  <a:lnTo>
                    <a:pt x="13293" y="7309"/>
                  </a:lnTo>
                  <a:lnTo>
                    <a:pt x="12338" y="8264"/>
                  </a:lnTo>
                  <a:lnTo>
                    <a:pt x="10625" y="6551"/>
                  </a:lnTo>
                  <a:cubicBezTo>
                    <a:pt x="10554" y="6480"/>
                    <a:pt x="10460" y="6444"/>
                    <a:pt x="10367" y="6444"/>
                  </a:cubicBezTo>
                  <a:cubicBezTo>
                    <a:pt x="10273" y="6444"/>
                    <a:pt x="10179" y="6480"/>
                    <a:pt x="10108" y="6551"/>
                  </a:cubicBezTo>
                  <a:lnTo>
                    <a:pt x="6718" y="9941"/>
                  </a:lnTo>
                  <a:cubicBezTo>
                    <a:pt x="6646" y="10012"/>
                    <a:pt x="6611" y="10110"/>
                    <a:pt x="6611" y="10200"/>
                  </a:cubicBezTo>
                  <a:cubicBezTo>
                    <a:pt x="6611" y="10298"/>
                    <a:pt x="6646" y="10396"/>
                    <a:pt x="6718" y="10458"/>
                  </a:cubicBezTo>
                  <a:lnTo>
                    <a:pt x="7851" y="11600"/>
                  </a:lnTo>
                  <a:cubicBezTo>
                    <a:pt x="7922" y="11672"/>
                    <a:pt x="8011" y="11707"/>
                    <a:pt x="8110" y="11707"/>
                  </a:cubicBezTo>
                  <a:cubicBezTo>
                    <a:pt x="8199" y="11707"/>
                    <a:pt x="8297" y="11672"/>
                    <a:pt x="8368" y="11600"/>
                  </a:cubicBezTo>
                  <a:lnTo>
                    <a:pt x="10367" y="9593"/>
                  </a:lnTo>
                  <a:lnTo>
                    <a:pt x="12079" y="11306"/>
                  </a:lnTo>
                  <a:cubicBezTo>
                    <a:pt x="12151" y="11377"/>
                    <a:pt x="12244" y="11413"/>
                    <a:pt x="12338" y="11413"/>
                  </a:cubicBezTo>
                  <a:cubicBezTo>
                    <a:pt x="12432" y="11413"/>
                    <a:pt x="12525" y="11377"/>
                    <a:pt x="12597" y="11306"/>
                  </a:cubicBezTo>
                  <a:lnTo>
                    <a:pt x="13293" y="10619"/>
                  </a:lnTo>
                  <a:lnTo>
                    <a:pt x="13293" y="13438"/>
                  </a:lnTo>
                  <a:lnTo>
                    <a:pt x="11321" y="13438"/>
                  </a:lnTo>
                  <a:cubicBezTo>
                    <a:pt x="11116" y="13438"/>
                    <a:pt x="10955" y="13608"/>
                    <a:pt x="10955" y="13804"/>
                  </a:cubicBezTo>
                  <a:lnTo>
                    <a:pt x="10955" y="15633"/>
                  </a:lnTo>
                  <a:lnTo>
                    <a:pt x="8984" y="15633"/>
                  </a:lnTo>
                  <a:cubicBezTo>
                    <a:pt x="8779" y="15633"/>
                    <a:pt x="8618" y="15793"/>
                    <a:pt x="8618" y="15998"/>
                  </a:cubicBezTo>
                  <a:lnTo>
                    <a:pt x="8618" y="17970"/>
                  </a:lnTo>
                  <a:lnTo>
                    <a:pt x="1107" y="17970"/>
                  </a:lnTo>
                  <a:cubicBezTo>
                    <a:pt x="901" y="17970"/>
                    <a:pt x="732" y="17800"/>
                    <a:pt x="732" y="17586"/>
                  </a:cubicBezTo>
                  <a:lnTo>
                    <a:pt x="732" y="10940"/>
                  </a:lnTo>
                  <a:cubicBezTo>
                    <a:pt x="732" y="10851"/>
                    <a:pt x="678" y="10762"/>
                    <a:pt x="607" y="10708"/>
                  </a:cubicBezTo>
                  <a:cubicBezTo>
                    <a:pt x="526" y="10654"/>
                    <a:pt x="443" y="10630"/>
                    <a:pt x="366" y="10630"/>
                  </a:cubicBezTo>
                  <a:cubicBezTo>
                    <a:pt x="164" y="10630"/>
                    <a:pt x="0" y="10793"/>
                    <a:pt x="0" y="10994"/>
                  </a:cubicBezTo>
                  <a:lnTo>
                    <a:pt x="0" y="17461"/>
                  </a:lnTo>
                  <a:cubicBezTo>
                    <a:pt x="0" y="18148"/>
                    <a:pt x="553" y="18701"/>
                    <a:pt x="1240" y="18701"/>
                  </a:cubicBezTo>
                  <a:lnTo>
                    <a:pt x="18333" y="18701"/>
                  </a:lnTo>
                  <a:cubicBezTo>
                    <a:pt x="18538" y="18701"/>
                    <a:pt x="18699" y="18541"/>
                    <a:pt x="18699" y="18336"/>
                  </a:cubicBezTo>
                  <a:lnTo>
                    <a:pt x="18699" y="10592"/>
                  </a:lnTo>
                  <a:cubicBezTo>
                    <a:pt x="18699" y="10387"/>
                    <a:pt x="18538" y="10226"/>
                    <a:pt x="18333" y="10226"/>
                  </a:cubicBezTo>
                  <a:lnTo>
                    <a:pt x="15996" y="10226"/>
                  </a:lnTo>
                  <a:cubicBezTo>
                    <a:pt x="15791" y="10226"/>
                    <a:pt x="15630" y="10387"/>
                    <a:pt x="15630" y="10592"/>
                  </a:cubicBezTo>
                  <a:lnTo>
                    <a:pt x="15630" y="12127"/>
                  </a:lnTo>
                  <a:lnTo>
                    <a:pt x="14024" y="12127"/>
                  </a:lnTo>
                  <a:lnTo>
                    <a:pt x="14024" y="9887"/>
                  </a:lnTo>
                  <a:lnTo>
                    <a:pt x="17700" y="6212"/>
                  </a:lnTo>
                  <a:lnTo>
                    <a:pt x="18074" y="6587"/>
                  </a:lnTo>
                  <a:cubicBezTo>
                    <a:pt x="18146" y="6658"/>
                    <a:pt x="18237" y="6694"/>
                    <a:pt x="18332" y="6694"/>
                  </a:cubicBezTo>
                  <a:cubicBezTo>
                    <a:pt x="18380" y="6694"/>
                    <a:pt x="18428" y="6685"/>
                    <a:pt x="18476" y="6667"/>
                  </a:cubicBezTo>
                  <a:cubicBezTo>
                    <a:pt x="18610" y="6613"/>
                    <a:pt x="18699" y="6480"/>
                    <a:pt x="18699" y="6328"/>
                  </a:cubicBezTo>
                  <a:lnTo>
                    <a:pt x="18699" y="3910"/>
                  </a:lnTo>
                  <a:cubicBezTo>
                    <a:pt x="18699" y="3705"/>
                    <a:pt x="18538" y="3545"/>
                    <a:pt x="18333" y="3545"/>
                  </a:cubicBezTo>
                  <a:lnTo>
                    <a:pt x="15915" y="3545"/>
                  </a:lnTo>
                  <a:cubicBezTo>
                    <a:pt x="15808" y="3545"/>
                    <a:pt x="15701" y="3589"/>
                    <a:pt x="15639" y="3670"/>
                  </a:cubicBezTo>
                  <a:cubicBezTo>
                    <a:pt x="15505" y="3821"/>
                    <a:pt x="15523" y="4035"/>
                    <a:pt x="15657" y="4169"/>
                  </a:cubicBezTo>
                  <a:lnTo>
                    <a:pt x="16049" y="4562"/>
                  </a:lnTo>
                  <a:lnTo>
                    <a:pt x="14024" y="6578"/>
                  </a:lnTo>
                  <a:lnTo>
                    <a:pt x="14024" y="3322"/>
                  </a:lnTo>
                  <a:cubicBezTo>
                    <a:pt x="14024" y="2956"/>
                    <a:pt x="13730" y="2661"/>
                    <a:pt x="13364" y="2661"/>
                  </a:cubicBezTo>
                  <a:lnTo>
                    <a:pt x="9751" y="2661"/>
                  </a:lnTo>
                  <a:lnTo>
                    <a:pt x="9751" y="2064"/>
                  </a:lnTo>
                  <a:cubicBezTo>
                    <a:pt x="9751" y="1734"/>
                    <a:pt x="9483" y="1457"/>
                    <a:pt x="9144" y="1457"/>
                  </a:cubicBezTo>
                  <a:lnTo>
                    <a:pt x="7886" y="1457"/>
                  </a:lnTo>
                  <a:lnTo>
                    <a:pt x="7886" y="1243"/>
                  </a:lnTo>
                  <a:cubicBezTo>
                    <a:pt x="7886" y="610"/>
                    <a:pt x="7369" y="39"/>
                    <a:pt x="6745" y="3"/>
                  </a:cubicBezTo>
                  <a:cubicBezTo>
                    <a:pt x="6718" y="1"/>
                    <a:pt x="6692" y="1"/>
                    <a:pt x="66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3"/>
            <p:cNvSpPr/>
            <p:nvPr/>
          </p:nvSpPr>
          <p:spPr>
            <a:xfrm>
              <a:off x="3369367" y="2661060"/>
              <a:ext cx="18721" cy="18721"/>
            </a:xfrm>
            <a:custGeom>
              <a:rect b="b" l="l" r="r" t="t"/>
              <a:pathLst>
                <a:path extrusionOk="0" h="732" w="732">
                  <a:moveTo>
                    <a:pt x="366" y="0"/>
                  </a:moveTo>
                  <a:cubicBezTo>
                    <a:pt x="268" y="0"/>
                    <a:pt x="170" y="36"/>
                    <a:pt x="107" y="107"/>
                  </a:cubicBezTo>
                  <a:cubicBezTo>
                    <a:pt x="36" y="179"/>
                    <a:pt x="0" y="268"/>
                    <a:pt x="0" y="366"/>
                  </a:cubicBezTo>
                  <a:cubicBezTo>
                    <a:pt x="0" y="464"/>
                    <a:pt x="36" y="554"/>
                    <a:pt x="107" y="625"/>
                  </a:cubicBezTo>
                  <a:cubicBezTo>
                    <a:pt x="170" y="696"/>
                    <a:pt x="268" y="732"/>
                    <a:pt x="366" y="732"/>
                  </a:cubicBezTo>
                  <a:cubicBezTo>
                    <a:pt x="455" y="732"/>
                    <a:pt x="553" y="696"/>
                    <a:pt x="625" y="625"/>
                  </a:cubicBezTo>
                  <a:cubicBezTo>
                    <a:pt x="687" y="554"/>
                    <a:pt x="732" y="464"/>
                    <a:pt x="732" y="366"/>
                  </a:cubicBezTo>
                  <a:cubicBezTo>
                    <a:pt x="732" y="268"/>
                    <a:pt x="687" y="179"/>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3"/>
            <p:cNvSpPr/>
            <p:nvPr/>
          </p:nvSpPr>
          <p:spPr>
            <a:xfrm>
              <a:off x="3422073" y="2579841"/>
              <a:ext cx="47237" cy="18516"/>
            </a:xfrm>
            <a:custGeom>
              <a:rect b="b" l="l" r="r" t="t"/>
              <a:pathLst>
                <a:path extrusionOk="0" h="724" w="1847">
                  <a:moveTo>
                    <a:pt x="402" y="1"/>
                  </a:moveTo>
                  <a:cubicBezTo>
                    <a:pt x="214" y="1"/>
                    <a:pt x="54" y="125"/>
                    <a:pt x="27" y="304"/>
                  </a:cubicBezTo>
                  <a:cubicBezTo>
                    <a:pt x="0" y="536"/>
                    <a:pt x="170" y="723"/>
                    <a:pt x="393" y="723"/>
                  </a:cubicBezTo>
                  <a:lnTo>
                    <a:pt x="1436" y="723"/>
                  </a:lnTo>
                  <a:cubicBezTo>
                    <a:pt x="1624" y="723"/>
                    <a:pt x="1784" y="598"/>
                    <a:pt x="1811" y="420"/>
                  </a:cubicBezTo>
                  <a:cubicBezTo>
                    <a:pt x="1847" y="188"/>
                    <a:pt x="1668" y="1"/>
                    <a:pt x="1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3"/>
            <p:cNvSpPr/>
            <p:nvPr/>
          </p:nvSpPr>
          <p:spPr>
            <a:xfrm>
              <a:off x="3493013" y="2579841"/>
              <a:ext cx="54782" cy="18516"/>
            </a:xfrm>
            <a:custGeom>
              <a:rect b="b" l="l" r="r" t="t"/>
              <a:pathLst>
                <a:path extrusionOk="0" h="724" w="2142">
                  <a:moveTo>
                    <a:pt x="402" y="1"/>
                  </a:moveTo>
                  <a:cubicBezTo>
                    <a:pt x="224" y="1"/>
                    <a:pt x="54" y="125"/>
                    <a:pt x="27" y="304"/>
                  </a:cubicBezTo>
                  <a:cubicBezTo>
                    <a:pt x="0" y="536"/>
                    <a:pt x="170" y="723"/>
                    <a:pt x="393" y="723"/>
                  </a:cubicBezTo>
                  <a:lnTo>
                    <a:pt x="1740" y="723"/>
                  </a:lnTo>
                  <a:cubicBezTo>
                    <a:pt x="1963" y="723"/>
                    <a:pt x="2142" y="536"/>
                    <a:pt x="2106" y="304"/>
                  </a:cubicBezTo>
                  <a:cubicBezTo>
                    <a:pt x="2079" y="125"/>
                    <a:pt x="1919" y="1"/>
                    <a:pt x="17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3"/>
            <p:cNvSpPr/>
            <p:nvPr/>
          </p:nvSpPr>
          <p:spPr>
            <a:xfrm>
              <a:off x="3422738" y="2624772"/>
              <a:ext cx="18746" cy="18746"/>
            </a:xfrm>
            <a:custGeom>
              <a:rect b="b" l="l" r="r" t="t"/>
              <a:pathLst>
                <a:path extrusionOk="0" h="733" w="733">
                  <a:moveTo>
                    <a:pt x="367" y="1"/>
                  </a:moveTo>
                  <a:cubicBezTo>
                    <a:pt x="268" y="1"/>
                    <a:pt x="170" y="37"/>
                    <a:pt x="108" y="108"/>
                  </a:cubicBezTo>
                  <a:cubicBezTo>
                    <a:pt x="37" y="170"/>
                    <a:pt x="1" y="269"/>
                    <a:pt x="1" y="367"/>
                  </a:cubicBezTo>
                  <a:cubicBezTo>
                    <a:pt x="1" y="465"/>
                    <a:pt x="37" y="554"/>
                    <a:pt x="108" y="625"/>
                  </a:cubicBezTo>
                  <a:cubicBezTo>
                    <a:pt x="170" y="688"/>
                    <a:pt x="268" y="733"/>
                    <a:pt x="367" y="733"/>
                  </a:cubicBezTo>
                  <a:cubicBezTo>
                    <a:pt x="465" y="733"/>
                    <a:pt x="554" y="688"/>
                    <a:pt x="625" y="625"/>
                  </a:cubicBezTo>
                  <a:cubicBezTo>
                    <a:pt x="688" y="554"/>
                    <a:pt x="732" y="465"/>
                    <a:pt x="732" y="367"/>
                  </a:cubicBezTo>
                  <a:cubicBezTo>
                    <a:pt x="732" y="269"/>
                    <a:pt x="688" y="170"/>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3"/>
            <p:cNvSpPr/>
            <p:nvPr/>
          </p:nvSpPr>
          <p:spPr>
            <a:xfrm>
              <a:off x="3464039" y="2624568"/>
              <a:ext cx="83758" cy="18721"/>
            </a:xfrm>
            <a:custGeom>
              <a:rect b="b" l="l" r="r" t="t"/>
              <a:pathLst>
                <a:path extrusionOk="0" h="732" w="3275">
                  <a:moveTo>
                    <a:pt x="393" y="0"/>
                  </a:moveTo>
                  <a:cubicBezTo>
                    <a:pt x="170" y="0"/>
                    <a:pt x="1" y="196"/>
                    <a:pt x="27" y="419"/>
                  </a:cubicBezTo>
                  <a:cubicBezTo>
                    <a:pt x="54" y="598"/>
                    <a:pt x="224" y="732"/>
                    <a:pt x="402" y="732"/>
                  </a:cubicBezTo>
                  <a:lnTo>
                    <a:pt x="2864" y="732"/>
                  </a:lnTo>
                  <a:cubicBezTo>
                    <a:pt x="3052" y="732"/>
                    <a:pt x="3212" y="598"/>
                    <a:pt x="3239" y="419"/>
                  </a:cubicBezTo>
                  <a:cubicBezTo>
                    <a:pt x="3275" y="196"/>
                    <a:pt x="3096" y="0"/>
                    <a:pt x="2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3"/>
            <p:cNvSpPr/>
            <p:nvPr/>
          </p:nvSpPr>
          <p:spPr>
            <a:xfrm>
              <a:off x="3497565" y="2840378"/>
              <a:ext cx="47263" cy="18721"/>
            </a:xfrm>
            <a:custGeom>
              <a:rect b="b" l="l" r="r" t="t"/>
              <a:pathLst>
                <a:path extrusionOk="0" h="732" w="1848">
                  <a:moveTo>
                    <a:pt x="402" y="0"/>
                  </a:moveTo>
                  <a:cubicBezTo>
                    <a:pt x="215" y="0"/>
                    <a:pt x="54" y="125"/>
                    <a:pt x="28" y="313"/>
                  </a:cubicBezTo>
                  <a:cubicBezTo>
                    <a:pt x="1" y="536"/>
                    <a:pt x="170" y="732"/>
                    <a:pt x="393" y="732"/>
                  </a:cubicBezTo>
                  <a:lnTo>
                    <a:pt x="1437" y="732"/>
                  </a:lnTo>
                  <a:cubicBezTo>
                    <a:pt x="1625" y="732"/>
                    <a:pt x="1785" y="598"/>
                    <a:pt x="1812" y="420"/>
                  </a:cubicBezTo>
                  <a:cubicBezTo>
                    <a:pt x="1848" y="197"/>
                    <a:pt x="1669" y="0"/>
                    <a:pt x="1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3"/>
            <p:cNvSpPr/>
            <p:nvPr/>
          </p:nvSpPr>
          <p:spPr>
            <a:xfrm>
              <a:off x="3419107" y="2840378"/>
              <a:ext cx="54551" cy="18721"/>
            </a:xfrm>
            <a:custGeom>
              <a:rect b="b" l="l" r="r" t="t"/>
              <a:pathLst>
                <a:path extrusionOk="0" h="732" w="2133">
                  <a:moveTo>
                    <a:pt x="402" y="0"/>
                  </a:moveTo>
                  <a:cubicBezTo>
                    <a:pt x="223" y="0"/>
                    <a:pt x="54" y="125"/>
                    <a:pt x="27" y="313"/>
                  </a:cubicBezTo>
                  <a:cubicBezTo>
                    <a:pt x="0" y="536"/>
                    <a:pt x="170" y="732"/>
                    <a:pt x="393" y="732"/>
                  </a:cubicBezTo>
                  <a:lnTo>
                    <a:pt x="1731" y="732"/>
                  </a:lnTo>
                  <a:cubicBezTo>
                    <a:pt x="1918" y="732"/>
                    <a:pt x="2079" y="598"/>
                    <a:pt x="2105" y="420"/>
                  </a:cubicBezTo>
                  <a:cubicBezTo>
                    <a:pt x="2132" y="197"/>
                    <a:pt x="1963"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3"/>
            <p:cNvSpPr/>
            <p:nvPr/>
          </p:nvSpPr>
          <p:spPr>
            <a:xfrm>
              <a:off x="3419107" y="2750719"/>
              <a:ext cx="125727" cy="18721"/>
            </a:xfrm>
            <a:custGeom>
              <a:rect b="b" l="l" r="r" t="t"/>
              <a:pathLst>
                <a:path extrusionOk="0" h="732" w="4916">
                  <a:moveTo>
                    <a:pt x="393" y="0"/>
                  </a:moveTo>
                  <a:cubicBezTo>
                    <a:pt x="170" y="0"/>
                    <a:pt x="0" y="197"/>
                    <a:pt x="27" y="420"/>
                  </a:cubicBezTo>
                  <a:cubicBezTo>
                    <a:pt x="54" y="598"/>
                    <a:pt x="223" y="732"/>
                    <a:pt x="402" y="732"/>
                  </a:cubicBezTo>
                  <a:lnTo>
                    <a:pt x="4505" y="732"/>
                  </a:lnTo>
                  <a:cubicBezTo>
                    <a:pt x="4693" y="732"/>
                    <a:pt x="4853" y="598"/>
                    <a:pt x="4880" y="420"/>
                  </a:cubicBezTo>
                  <a:cubicBezTo>
                    <a:pt x="4916" y="197"/>
                    <a:pt x="4737" y="0"/>
                    <a:pt x="45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3"/>
            <p:cNvSpPr/>
            <p:nvPr/>
          </p:nvSpPr>
          <p:spPr>
            <a:xfrm>
              <a:off x="3510351" y="2795420"/>
              <a:ext cx="34475" cy="18746"/>
            </a:xfrm>
            <a:custGeom>
              <a:rect b="b" l="l" r="r" t="t"/>
              <a:pathLst>
                <a:path extrusionOk="0" h="733" w="1348">
                  <a:moveTo>
                    <a:pt x="402" y="1"/>
                  </a:moveTo>
                  <a:cubicBezTo>
                    <a:pt x="215" y="1"/>
                    <a:pt x="54" y="135"/>
                    <a:pt x="27" y="313"/>
                  </a:cubicBezTo>
                  <a:cubicBezTo>
                    <a:pt x="0" y="545"/>
                    <a:pt x="170" y="732"/>
                    <a:pt x="393" y="732"/>
                  </a:cubicBezTo>
                  <a:lnTo>
                    <a:pt x="937" y="732"/>
                  </a:lnTo>
                  <a:cubicBezTo>
                    <a:pt x="1125" y="732"/>
                    <a:pt x="1285" y="608"/>
                    <a:pt x="1312" y="420"/>
                  </a:cubicBezTo>
                  <a:cubicBezTo>
                    <a:pt x="1348" y="197"/>
                    <a:pt x="1169" y="1"/>
                    <a:pt x="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3"/>
            <p:cNvSpPr/>
            <p:nvPr/>
          </p:nvSpPr>
          <p:spPr>
            <a:xfrm>
              <a:off x="3419107" y="2795420"/>
              <a:ext cx="69385" cy="18746"/>
            </a:xfrm>
            <a:custGeom>
              <a:rect b="b" l="l" r="r" t="t"/>
              <a:pathLst>
                <a:path extrusionOk="0" h="733" w="2713">
                  <a:moveTo>
                    <a:pt x="402" y="1"/>
                  </a:moveTo>
                  <a:cubicBezTo>
                    <a:pt x="223" y="1"/>
                    <a:pt x="54" y="135"/>
                    <a:pt x="27" y="313"/>
                  </a:cubicBezTo>
                  <a:cubicBezTo>
                    <a:pt x="0" y="545"/>
                    <a:pt x="170" y="732"/>
                    <a:pt x="393" y="732"/>
                  </a:cubicBezTo>
                  <a:lnTo>
                    <a:pt x="2302" y="732"/>
                  </a:lnTo>
                  <a:cubicBezTo>
                    <a:pt x="2489" y="732"/>
                    <a:pt x="2650" y="608"/>
                    <a:pt x="2676" y="420"/>
                  </a:cubicBezTo>
                  <a:cubicBezTo>
                    <a:pt x="2712" y="197"/>
                    <a:pt x="2534" y="1"/>
                    <a:pt x="23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8" name="Google Shape;5248;p53"/>
          <p:cNvSpPr txBox="1"/>
          <p:nvPr/>
        </p:nvSpPr>
        <p:spPr>
          <a:xfrm>
            <a:off x="4616950" y="3135175"/>
            <a:ext cx="64500" cy="64500"/>
          </a:xfrm>
          <a:prstGeom prst="rect">
            <a:avLst/>
          </a:prstGeom>
          <a:solidFill>
            <a:schemeClr val="accent3"/>
          </a:solid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49" name="Google Shape;5249;p53"/>
          <p:cNvSpPr txBox="1"/>
          <p:nvPr/>
        </p:nvSpPr>
        <p:spPr>
          <a:xfrm>
            <a:off x="3740650" y="2644625"/>
            <a:ext cx="64500" cy="64500"/>
          </a:xfrm>
          <a:prstGeom prst="rect">
            <a:avLst/>
          </a:prstGeom>
          <a:solidFill>
            <a:schemeClr val="accent3"/>
          </a:solid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50" name="Google Shape;5250;p53"/>
          <p:cNvSpPr txBox="1"/>
          <p:nvPr/>
        </p:nvSpPr>
        <p:spPr>
          <a:xfrm>
            <a:off x="4421675" y="2644625"/>
            <a:ext cx="64500" cy="64500"/>
          </a:xfrm>
          <a:prstGeom prst="rect">
            <a:avLst/>
          </a:prstGeom>
          <a:solidFill>
            <a:schemeClr val="accent3"/>
          </a:solid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51" name="Google Shape;5251;p53"/>
          <p:cNvSpPr txBox="1"/>
          <p:nvPr/>
        </p:nvSpPr>
        <p:spPr>
          <a:xfrm>
            <a:off x="5471425" y="3354250"/>
            <a:ext cx="64500" cy="64500"/>
          </a:xfrm>
          <a:prstGeom prst="rect">
            <a:avLst/>
          </a:prstGeom>
          <a:solidFill>
            <a:schemeClr val="accent3"/>
          </a:solid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cxnSp>
        <p:nvCxnSpPr>
          <p:cNvPr id="5252" name="Google Shape;5252;p53"/>
          <p:cNvCxnSpPr>
            <a:stCxn id="5216" idx="3"/>
            <a:endCxn id="5249" idx="0"/>
          </p:cNvCxnSpPr>
          <p:nvPr/>
        </p:nvCxnSpPr>
        <p:spPr>
          <a:xfrm>
            <a:off x="3250850" y="2012900"/>
            <a:ext cx="522000" cy="631800"/>
          </a:xfrm>
          <a:prstGeom prst="bentConnector2">
            <a:avLst/>
          </a:prstGeom>
          <a:noFill/>
          <a:ln cap="flat" cmpd="sng" w="9525">
            <a:solidFill>
              <a:schemeClr val="accent3"/>
            </a:solidFill>
            <a:prstDash val="solid"/>
            <a:round/>
            <a:headEnd len="med" w="med" type="none"/>
            <a:tailEnd len="med" w="med" type="none"/>
          </a:ln>
        </p:spPr>
      </p:cxnSp>
      <p:cxnSp>
        <p:nvCxnSpPr>
          <p:cNvPr id="5253" name="Google Shape;5253;p53"/>
          <p:cNvCxnSpPr>
            <a:endCxn id="5248" idx="2"/>
          </p:cNvCxnSpPr>
          <p:nvPr/>
        </p:nvCxnSpPr>
        <p:spPr>
          <a:xfrm flipH="1" rot="10800000">
            <a:off x="3250900" y="3199675"/>
            <a:ext cx="1398300" cy="795000"/>
          </a:xfrm>
          <a:prstGeom prst="bentConnector2">
            <a:avLst/>
          </a:prstGeom>
          <a:noFill/>
          <a:ln cap="flat" cmpd="sng" w="9525">
            <a:solidFill>
              <a:schemeClr val="accent3"/>
            </a:solidFill>
            <a:prstDash val="solid"/>
            <a:round/>
            <a:headEnd len="med" w="med" type="none"/>
            <a:tailEnd len="med" w="med" type="none"/>
          </a:ln>
        </p:spPr>
      </p:cxnSp>
      <p:cxnSp>
        <p:nvCxnSpPr>
          <p:cNvPr id="5254" name="Google Shape;5254;p53"/>
          <p:cNvCxnSpPr>
            <a:stCxn id="5218" idx="1"/>
            <a:endCxn id="5250" idx="0"/>
          </p:cNvCxnSpPr>
          <p:nvPr/>
        </p:nvCxnSpPr>
        <p:spPr>
          <a:xfrm flipH="1">
            <a:off x="4454050" y="2012900"/>
            <a:ext cx="1449600" cy="631800"/>
          </a:xfrm>
          <a:prstGeom prst="bentConnector2">
            <a:avLst/>
          </a:prstGeom>
          <a:noFill/>
          <a:ln cap="flat" cmpd="sng" w="9525">
            <a:solidFill>
              <a:schemeClr val="accent3"/>
            </a:solidFill>
            <a:prstDash val="solid"/>
            <a:round/>
            <a:headEnd len="med" w="med" type="none"/>
            <a:tailEnd len="med" w="med" type="none"/>
          </a:ln>
        </p:spPr>
      </p:cxnSp>
      <p:cxnSp>
        <p:nvCxnSpPr>
          <p:cNvPr id="5255" name="Google Shape;5255;p53"/>
          <p:cNvCxnSpPr>
            <a:stCxn id="5219" idx="1"/>
            <a:endCxn id="5251" idx="2"/>
          </p:cNvCxnSpPr>
          <p:nvPr/>
        </p:nvCxnSpPr>
        <p:spPr>
          <a:xfrm rot="10800000">
            <a:off x="5503750" y="3418900"/>
            <a:ext cx="399900" cy="575700"/>
          </a:xfrm>
          <a:prstGeom prst="bentConnector2">
            <a:avLst/>
          </a:prstGeom>
          <a:noFill/>
          <a:ln cap="flat" cmpd="sng" w="9525">
            <a:solidFill>
              <a:schemeClr val="accent3"/>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9" name="Shape 5259"/>
        <p:cNvGrpSpPr/>
        <p:nvPr/>
      </p:nvGrpSpPr>
      <p:grpSpPr>
        <a:xfrm>
          <a:off x="0" y="0"/>
          <a:ext cx="0" cy="0"/>
          <a:chOff x="0" y="0"/>
          <a:chExt cx="0" cy="0"/>
        </a:xfrm>
      </p:grpSpPr>
      <p:sp>
        <p:nvSpPr>
          <p:cNvPr id="5260" name="Google Shape;5260;p54"/>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5261" name="Google Shape;5261;p54"/>
          <p:cNvSpPr/>
          <p:nvPr/>
        </p:nvSpPr>
        <p:spPr>
          <a:xfrm>
            <a:off x="304613" y="1180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2772638" y="539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8091988" y="968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6826038" y="2171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6734475" y="85368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1895775" y="25717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2" name="Shape 5272"/>
        <p:cNvGrpSpPr/>
        <p:nvPr/>
      </p:nvGrpSpPr>
      <p:grpSpPr>
        <a:xfrm>
          <a:off x="0" y="0"/>
          <a:ext cx="0" cy="0"/>
          <a:chOff x="0" y="0"/>
          <a:chExt cx="0" cy="0"/>
        </a:xfrm>
      </p:grpSpPr>
      <p:sp>
        <p:nvSpPr>
          <p:cNvPr id="5273" name="Google Shape;5273;p55"/>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a:t>
            </a:r>
            <a:endParaRPr/>
          </a:p>
        </p:txBody>
      </p:sp>
      <p:sp>
        <p:nvSpPr>
          <p:cNvPr id="5274" name="Google Shape;5274;p55"/>
          <p:cNvSpPr txBox="1"/>
          <p:nvPr>
            <p:ph idx="5" type="title"/>
          </p:nvPr>
        </p:nvSpPr>
        <p:spPr>
          <a:xfrm>
            <a:off x="6031149" y="2726027"/>
            <a:ext cx="21753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275" name="Google Shape;5275;p55"/>
          <p:cNvSpPr txBox="1"/>
          <p:nvPr>
            <p:ph idx="6" type="subTitle"/>
          </p:nvPr>
        </p:nvSpPr>
        <p:spPr>
          <a:xfrm>
            <a:off x="6031148" y="3081981"/>
            <a:ext cx="21753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276" name="Google Shape;5276;p55"/>
          <p:cNvSpPr txBox="1"/>
          <p:nvPr>
            <p:ph idx="2" type="title"/>
          </p:nvPr>
        </p:nvSpPr>
        <p:spPr>
          <a:xfrm>
            <a:off x="937700" y="2726027"/>
            <a:ext cx="21753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277" name="Google Shape;5277;p55"/>
          <p:cNvSpPr txBox="1"/>
          <p:nvPr>
            <p:ph idx="1" type="subTitle"/>
          </p:nvPr>
        </p:nvSpPr>
        <p:spPr>
          <a:xfrm>
            <a:off x="937700" y="3081981"/>
            <a:ext cx="21753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it’s actually a </a:t>
            </a:r>
            <a:r>
              <a:rPr lang="en"/>
              <a:t>cold </a:t>
            </a:r>
            <a:r>
              <a:rPr lang="en"/>
              <a:t>place. It’s full of iron oxide dust</a:t>
            </a:r>
            <a:endParaRPr/>
          </a:p>
        </p:txBody>
      </p:sp>
      <p:sp>
        <p:nvSpPr>
          <p:cNvPr id="5278" name="Google Shape;5278;p55"/>
          <p:cNvSpPr txBox="1"/>
          <p:nvPr>
            <p:ph idx="3" type="title"/>
          </p:nvPr>
        </p:nvSpPr>
        <p:spPr>
          <a:xfrm>
            <a:off x="3484425" y="2726027"/>
            <a:ext cx="21753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279" name="Google Shape;5279;p55"/>
          <p:cNvSpPr txBox="1"/>
          <p:nvPr>
            <p:ph idx="4" type="subTitle"/>
          </p:nvPr>
        </p:nvSpPr>
        <p:spPr>
          <a:xfrm>
            <a:off x="3484421" y="3081981"/>
            <a:ext cx="21753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one</a:t>
            </a:r>
            <a:endParaRPr/>
          </a:p>
        </p:txBody>
      </p:sp>
      <p:sp>
        <p:nvSpPr>
          <p:cNvPr id="5280" name="Google Shape;5280;p55"/>
          <p:cNvSpPr txBox="1"/>
          <p:nvPr>
            <p:ph idx="7" type="title"/>
          </p:nvPr>
        </p:nvSpPr>
        <p:spPr>
          <a:xfrm>
            <a:off x="1502000" y="1342018"/>
            <a:ext cx="10467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5281" name="Google Shape;5281;p55"/>
          <p:cNvSpPr txBox="1"/>
          <p:nvPr>
            <p:ph idx="8" type="title"/>
          </p:nvPr>
        </p:nvSpPr>
        <p:spPr>
          <a:xfrm>
            <a:off x="4048721" y="1342093"/>
            <a:ext cx="10467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5282" name="Google Shape;5282;p55"/>
          <p:cNvSpPr txBox="1"/>
          <p:nvPr>
            <p:ph idx="9" type="title"/>
          </p:nvPr>
        </p:nvSpPr>
        <p:spPr>
          <a:xfrm>
            <a:off x="6595448" y="1342093"/>
            <a:ext cx="10467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70%</a:t>
            </a:r>
            <a:endParaRPr/>
          </a:p>
        </p:txBody>
      </p:sp>
      <p:sp>
        <p:nvSpPr>
          <p:cNvPr id="5283" name="Google Shape;5283;p55"/>
          <p:cNvSpPr/>
          <p:nvPr/>
        </p:nvSpPr>
        <p:spPr>
          <a:xfrm>
            <a:off x="3790125" y="1958731"/>
            <a:ext cx="1563900" cy="5277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1243400" y="1958731"/>
            <a:ext cx="1563900" cy="5277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6336850" y="1958731"/>
            <a:ext cx="1563900" cy="5277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1243400" y="1958731"/>
            <a:ext cx="867600" cy="527700"/>
          </a:xfrm>
          <a:prstGeom prst="roundRect">
            <a:avLst>
              <a:gd fmla="val 0" name="adj"/>
            </a:avLst>
          </a:prstGeom>
          <a:solidFill>
            <a:schemeClr val="l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3790124" y="1958731"/>
            <a:ext cx="957000" cy="527700"/>
          </a:xfrm>
          <a:prstGeom prst="roundRect">
            <a:avLst>
              <a:gd fmla="val 0" name="adj"/>
            </a:avLst>
          </a:prstGeom>
          <a:solidFill>
            <a:schemeClr val="accen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6336850" y="1958731"/>
            <a:ext cx="1046700" cy="527700"/>
          </a:xfrm>
          <a:prstGeom prst="roundRect">
            <a:avLst>
              <a:gd fmla="val 0" name="adj"/>
            </a:avLst>
          </a:prstGeom>
          <a:solidFill>
            <a:schemeClr val="accent2"/>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txBox="1"/>
          <p:nvPr/>
        </p:nvSpPr>
        <p:spPr>
          <a:xfrm>
            <a:off x="1739000" y="4029725"/>
            <a:ext cx="572700" cy="572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90" name="Google Shape;5290;p55"/>
          <p:cNvSpPr txBox="1"/>
          <p:nvPr/>
        </p:nvSpPr>
        <p:spPr>
          <a:xfrm>
            <a:off x="4285650" y="4029725"/>
            <a:ext cx="572700" cy="572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91" name="Google Shape;5291;p55"/>
          <p:cNvSpPr txBox="1"/>
          <p:nvPr/>
        </p:nvSpPr>
        <p:spPr>
          <a:xfrm>
            <a:off x="6832300" y="4029725"/>
            <a:ext cx="572700" cy="572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292" name="Google Shape;5292;p55"/>
          <p:cNvSpPr/>
          <p:nvPr/>
        </p:nvSpPr>
        <p:spPr>
          <a:xfrm>
            <a:off x="304613" y="1180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8133288" y="5757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7172625" y="575713"/>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7713300" y="43158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7" name="Google Shape;5297;p55"/>
          <p:cNvGrpSpPr/>
          <p:nvPr/>
        </p:nvGrpSpPr>
        <p:grpSpPr>
          <a:xfrm>
            <a:off x="1896436" y="4152567"/>
            <a:ext cx="257829" cy="327014"/>
            <a:chOff x="4063138" y="2431108"/>
            <a:chExt cx="377385" cy="478650"/>
          </a:xfrm>
        </p:grpSpPr>
        <p:sp>
          <p:nvSpPr>
            <p:cNvPr id="5298" name="Google Shape;5298;p55"/>
            <p:cNvSpPr/>
            <p:nvPr/>
          </p:nvSpPr>
          <p:spPr>
            <a:xfrm>
              <a:off x="4063138" y="2431108"/>
              <a:ext cx="377385" cy="478227"/>
            </a:xfrm>
            <a:custGeom>
              <a:rect b="b" l="l" r="r" t="t"/>
              <a:pathLst>
                <a:path extrusionOk="0" h="18699" w="14756">
                  <a:moveTo>
                    <a:pt x="11580" y="1249"/>
                  </a:moveTo>
                  <a:lnTo>
                    <a:pt x="13533" y="3212"/>
                  </a:lnTo>
                  <a:lnTo>
                    <a:pt x="11945" y="3212"/>
                  </a:lnTo>
                  <a:cubicBezTo>
                    <a:pt x="11740" y="3212"/>
                    <a:pt x="11580" y="3042"/>
                    <a:pt x="11580" y="2846"/>
                  </a:cubicBezTo>
                  <a:lnTo>
                    <a:pt x="11580" y="1249"/>
                  </a:lnTo>
                  <a:close/>
                  <a:moveTo>
                    <a:pt x="1097" y="0"/>
                  </a:moveTo>
                  <a:cubicBezTo>
                    <a:pt x="491" y="0"/>
                    <a:pt x="0" y="491"/>
                    <a:pt x="0" y="1088"/>
                  </a:cubicBezTo>
                  <a:lnTo>
                    <a:pt x="0" y="18315"/>
                  </a:lnTo>
                  <a:cubicBezTo>
                    <a:pt x="0" y="18529"/>
                    <a:pt x="170" y="18698"/>
                    <a:pt x="384" y="18698"/>
                  </a:cubicBezTo>
                  <a:lnTo>
                    <a:pt x="5852" y="18698"/>
                  </a:lnTo>
                  <a:cubicBezTo>
                    <a:pt x="5888" y="18698"/>
                    <a:pt x="5924" y="18681"/>
                    <a:pt x="5951" y="18654"/>
                  </a:cubicBezTo>
                  <a:cubicBezTo>
                    <a:pt x="6254" y="18342"/>
                    <a:pt x="6040" y="17967"/>
                    <a:pt x="5736" y="17967"/>
                  </a:cubicBezTo>
                  <a:lnTo>
                    <a:pt x="1097" y="17967"/>
                  </a:lnTo>
                  <a:cubicBezTo>
                    <a:pt x="892" y="17967"/>
                    <a:pt x="732" y="17806"/>
                    <a:pt x="732" y="17601"/>
                  </a:cubicBezTo>
                  <a:lnTo>
                    <a:pt x="732" y="1088"/>
                  </a:lnTo>
                  <a:cubicBezTo>
                    <a:pt x="732" y="892"/>
                    <a:pt x="892" y="723"/>
                    <a:pt x="1097" y="723"/>
                  </a:cubicBezTo>
                  <a:lnTo>
                    <a:pt x="10813" y="723"/>
                  </a:lnTo>
                  <a:lnTo>
                    <a:pt x="10813" y="2846"/>
                  </a:lnTo>
                  <a:cubicBezTo>
                    <a:pt x="10813" y="3452"/>
                    <a:pt x="11303" y="3943"/>
                    <a:pt x="11910" y="3943"/>
                  </a:cubicBezTo>
                  <a:lnTo>
                    <a:pt x="14024" y="3943"/>
                  </a:lnTo>
                  <a:lnTo>
                    <a:pt x="14024" y="17601"/>
                  </a:lnTo>
                  <a:cubicBezTo>
                    <a:pt x="14024" y="17806"/>
                    <a:pt x="13863" y="17967"/>
                    <a:pt x="13658" y="17967"/>
                  </a:cubicBezTo>
                  <a:lnTo>
                    <a:pt x="9028" y="17967"/>
                  </a:lnTo>
                  <a:cubicBezTo>
                    <a:pt x="8850" y="17967"/>
                    <a:pt x="8689" y="18101"/>
                    <a:pt x="8663" y="18279"/>
                  </a:cubicBezTo>
                  <a:cubicBezTo>
                    <a:pt x="8627" y="18502"/>
                    <a:pt x="8805" y="18698"/>
                    <a:pt x="9019" y="18698"/>
                  </a:cubicBezTo>
                  <a:lnTo>
                    <a:pt x="13658" y="18698"/>
                  </a:lnTo>
                  <a:cubicBezTo>
                    <a:pt x="14265" y="18698"/>
                    <a:pt x="14756" y="18208"/>
                    <a:pt x="14756" y="17601"/>
                  </a:cubicBezTo>
                  <a:lnTo>
                    <a:pt x="14756" y="3560"/>
                  </a:lnTo>
                  <a:cubicBezTo>
                    <a:pt x="14756" y="3461"/>
                    <a:pt x="14720" y="3372"/>
                    <a:pt x="14649" y="3301"/>
                  </a:cubicBezTo>
                  <a:lnTo>
                    <a:pt x="11446" y="107"/>
                  </a:lnTo>
                  <a:cubicBezTo>
                    <a:pt x="11383" y="36"/>
                    <a:pt x="11285" y="0"/>
                    <a:pt x="11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4144792" y="2513223"/>
              <a:ext cx="57544" cy="18746"/>
            </a:xfrm>
            <a:custGeom>
              <a:rect b="b" l="l" r="r" t="t"/>
              <a:pathLst>
                <a:path extrusionOk="0" h="733" w="2250">
                  <a:moveTo>
                    <a:pt x="402" y="1"/>
                  </a:moveTo>
                  <a:cubicBezTo>
                    <a:pt x="224" y="1"/>
                    <a:pt x="54" y="126"/>
                    <a:pt x="28" y="313"/>
                  </a:cubicBezTo>
                  <a:cubicBezTo>
                    <a:pt x="1" y="536"/>
                    <a:pt x="170" y="732"/>
                    <a:pt x="393" y="732"/>
                  </a:cubicBezTo>
                  <a:lnTo>
                    <a:pt x="1839" y="732"/>
                  </a:lnTo>
                  <a:cubicBezTo>
                    <a:pt x="2026" y="732"/>
                    <a:pt x="2187" y="598"/>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4144792" y="2550636"/>
              <a:ext cx="57544" cy="18516"/>
            </a:xfrm>
            <a:custGeom>
              <a:rect b="b" l="l" r="r" t="t"/>
              <a:pathLst>
                <a:path extrusionOk="0" h="724" w="2250">
                  <a:moveTo>
                    <a:pt x="402" y="1"/>
                  </a:moveTo>
                  <a:cubicBezTo>
                    <a:pt x="224" y="1"/>
                    <a:pt x="54" y="126"/>
                    <a:pt x="28" y="304"/>
                  </a:cubicBezTo>
                  <a:cubicBezTo>
                    <a:pt x="1" y="536"/>
                    <a:pt x="170" y="723"/>
                    <a:pt x="393" y="723"/>
                  </a:cubicBezTo>
                  <a:lnTo>
                    <a:pt x="1839" y="723"/>
                  </a:lnTo>
                  <a:cubicBezTo>
                    <a:pt x="2026" y="723"/>
                    <a:pt x="2187" y="598"/>
                    <a:pt x="2213" y="420"/>
                  </a:cubicBezTo>
                  <a:cubicBezTo>
                    <a:pt x="2249" y="188"/>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4144792" y="2587819"/>
              <a:ext cx="57544" cy="18746"/>
            </a:xfrm>
            <a:custGeom>
              <a:rect b="b" l="l" r="r" t="t"/>
              <a:pathLst>
                <a:path extrusionOk="0" h="733" w="2250">
                  <a:moveTo>
                    <a:pt x="402" y="1"/>
                  </a:moveTo>
                  <a:cubicBezTo>
                    <a:pt x="224" y="1"/>
                    <a:pt x="54" y="135"/>
                    <a:pt x="28" y="313"/>
                  </a:cubicBezTo>
                  <a:cubicBezTo>
                    <a:pt x="1" y="545"/>
                    <a:pt x="170" y="732"/>
                    <a:pt x="393" y="732"/>
                  </a:cubicBezTo>
                  <a:lnTo>
                    <a:pt x="1839" y="732"/>
                  </a:lnTo>
                  <a:cubicBezTo>
                    <a:pt x="2026" y="732"/>
                    <a:pt x="2187" y="607"/>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4107839" y="2475810"/>
              <a:ext cx="288639" cy="382934"/>
            </a:xfrm>
            <a:custGeom>
              <a:rect b="b" l="l" r="r" t="t"/>
              <a:pathLst>
                <a:path extrusionOk="0" h="14973" w="11286">
                  <a:moveTo>
                    <a:pt x="4390" y="732"/>
                  </a:moveTo>
                  <a:lnTo>
                    <a:pt x="4390" y="5844"/>
                  </a:lnTo>
                  <a:lnTo>
                    <a:pt x="732" y="5844"/>
                  </a:lnTo>
                  <a:lnTo>
                    <a:pt x="732" y="732"/>
                  </a:lnTo>
                  <a:close/>
                  <a:moveTo>
                    <a:pt x="10019" y="5059"/>
                  </a:moveTo>
                  <a:cubicBezTo>
                    <a:pt x="10305" y="5059"/>
                    <a:pt x="10528" y="5291"/>
                    <a:pt x="10528" y="5567"/>
                  </a:cubicBezTo>
                  <a:cubicBezTo>
                    <a:pt x="10528" y="5853"/>
                    <a:pt x="10305" y="6085"/>
                    <a:pt x="10019" y="6085"/>
                  </a:cubicBezTo>
                  <a:cubicBezTo>
                    <a:pt x="9743" y="6085"/>
                    <a:pt x="9511" y="5853"/>
                    <a:pt x="9511" y="5567"/>
                  </a:cubicBezTo>
                  <a:cubicBezTo>
                    <a:pt x="9511" y="5291"/>
                    <a:pt x="9743" y="5059"/>
                    <a:pt x="10019" y="5059"/>
                  </a:cubicBezTo>
                  <a:close/>
                  <a:moveTo>
                    <a:pt x="10019" y="9154"/>
                  </a:moveTo>
                  <a:cubicBezTo>
                    <a:pt x="10305" y="9154"/>
                    <a:pt x="10528" y="9377"/>
                    <a:pt x="10528" y="9662"/>
                  </a:cubicBezTo>
                  <a:cubicBezTo>
                    <a:pt x="10528" y="9947"/>
                    <a:pt x="10305" y="10171"/>
                    <a:pt x="10019" y="10171"/>
                  </a:cubicBezTo>
                  <a:cubicBezTo>
                    <a:pt x="9743" y="10171"/>
                    <a:pt x="9511" y="9947"/>
                    <a:pt x="9511" y="9662"/>
                  </a:cubicBezTo>
                  <a:cubicBezTo>
                    <a:pt x="9511" y="9377"/>
                    <a:pt x="9743" y="9154"/>
                    <a:pt x="10019" y="9154"/>
                  </a:cubicBezTo>
                  <a:close/>
                  <a:moveTo>
                    <a:pt x="10019" y="13239"/>
                  </a:moveTo>
                  <a:cubicBezTo>
                    <a:pt x="10305" y="13239"/>
                    <a:pt x="10528" y="13471"/>
                    <a:pt x="10528" y="13757"/>
                  </a:cubicBezTo>
                  <a:cubicBezTo>
                    <a:pt x="10528" y="14033"/>
                    <a:pt x="10305" y="14265"/>
                    <a:pt x="10019" y="14265"/>
                  </a:cubicBezTo>
                  <a:cubicBezTo>
                    <a:pt x="9743" y="14265"/>
                    <a:pt x="9511" y="14033"/>
                    <a:pt x="9511" y="13757"/>
                  </a:cubicBezTo>
                  <a:cubicBezTo>
                    <a:pt x="9511" y="13471"/>
                    <a:pt x="9743" y="13239"/>
                    <a:pt x="10019" y="13239"/>
                  </a:cubicBezTo>
                  <a:close/>
                  <a:moveTo>
                    <a:pt x="366" y="1"/>
                  </a:moveTo>
                  <a:cubicBezTo>
                    <a:pt x="170" y="1"/>
                    <a:pt x="1" y="161"/>
                    <a:pt x="1" y="366"/>
                  </a:cubicBezTo>
                  <a:lnTo>
                    <a:pt x="1" y="6210"/>
                  </a:lnTo>
                  <a:cubicBezTo>
                    <a:pt x="1" y="6415"/>
                    <a:pt x="170" y="6575"/>
                    <a:pt x="366" y="6575"/>
                  </a:cubicBezTo>
                  <a:lnTo>
                    <a:pt x="4756" y="6575"/>
                  </a:lnTo>
                  <a:cubicBezTo>
                    <a:pt x="4952" y="6575"/>
                    <a:pt x="5121" y="6415"/>
                    <a:pt x="5121" y="6210"/>
                  </a:cubicBezTo>
                  <a:lnTo>
                    <a:pt x="5121" y="3649"/>
                  </a:lnTo>
                  <a:lnTo>
                    <a:pt x="6397" y="3649"/>
                  </a:lnTo>
                  <a:lnTo>
                    <a:pt x="6397" y="13739"/>
                  </a:lnTo>
                  <a:cubicBezTo>
                    <a:pt x="6397" y="13935"/>
                    <a:pt x="6558" y="14096"/>
                    <a:pt x="6763" y="14096"/>
                  </a:cubicBezTo>
                  <a:lnTo>
                    <a:pt x="8841" y="14096"/>
                  </a:lnTo>
                  <a:cubicBezTo>
                    <a:pt x="8995" y="14607"/>
                    <a:pt x="9466" y="14972"/>
                    <a:pt x="10022" y="14972"/>
                  </a:cubicBezTo>
                  <a:cubicBezTo>
                    <a:pt x="10048" y="14972"/>
                    <a:pt x="10073" y="14972"/>
                    <a:pt x="10099" y="14970"/>
                  </a:cubicBezTo>
                  <a:cubicBezTo>
                    <a:pt x="10742" y="14934"/>
                    <a:pt x="11250" y="14408"/>
                    <a:pt x="11268" y="13775"/>
                  </a:cubicBezTo>
                  <a:cubicBezTo>
                    <a:pt x="11286" y="13070"/>
                    <a:pt x="10724" y="12490"/>
                    <a:pt x="10028" y="12490"/>
                  </a:cubicBezTo>
                  <a:cubicBezTo>
                    <a:pt x="9466" y="12490"/>
                    <a:pt x="8993" y="12865"/>
                    <a:pt x="8841" y="13373"/>
                  </a:cubicBezTo>
                  <a:lnTo>
                    <a:pt x="7129" y="13373"/>
                  </a:lnTo>
                  <a:lnTo>
                    <a:pt x="7129" y="10010"/>
                  </a:lnTo>
                  <a:lnTo>
                    <a:pt x="8841" y="10010"/>
                  </a:lnTo>
                  <a:cubicBezTo>
                    <a:pt x="8995" y="10514"/>
                    <a:pt x="9467" y="10887"/>
                    <a:pt x="10024" y="10887"/>
                  </a:cubicBezTo>
                  <a:cubicBezTo>
                    <a:pt x="10049" y="10887"/>
                    <a:pt x="10074" y="10886"/>
                    <a:pt x="10099" y="10884"/>
                  </a:cubicBezTo>
                  <a:cubicBezTo>
                    <a:pt x="10733" y="10849"/>
                    <a:pt x="11250" y="10322"/>
                    <a:pt x="11268" y="9680"/>
                  </a:cubicBezTo>
                  <a:cubicBezTo>
                    <a:pt x="11286" y="8984"/>
                    <a:pt x="10724" y="8404"/>
                    <a:pt x="10028" y="8404"/>
                  </a:cubicBezTo>
                  <a:cubicBezTo>
                    <a:pt x="9466" y="8404"/>
                    <a:pt x="8993" y="8770"/>
                    <a:pt x="8841" y="9278"/>
                  </a:cubicBezTo>
                  <a:lnTo>
                    <a:pt x="7129" y="9278"/>
                  </a:lnTo>
                  <a:lnTo>
                    <a:pt x="7129" y="5915"/>
                  </a:lnTo>
                  <a:lnTo>
                    <a:pt x="8841" y="5915"/>
                  </a:lnTo>
                  <a:cubicBezTo>
                    <a:pt x="8995" y="6427"/>
                    <a:pt x="9466" y="6792"/>
                    <a:pt x="10022" y="6792"/>
                  </a:cubicBezTo>
                  <a:cubicBezTo>
                    <a:pt x="10048" y="6792"/>
                    <a:pt x="10073" y="6791"/>
                    <a:pt x="10099" y="6789"/>
                  </a:cubicBezTo>
                  <a:cubicBezTo>
                    <a:pt x="10742" y="6754"/>
                    <a:pt x="11250" y="6227"/>
                    <a:pt x="11268" y="5594"/>
                  </a:cubicBezTo>
                  <a:cubicBezTo>
                    <a:pt x="11286" y="4889"/>
                    <a:pt x="10724" y="4309"/>
                    <a:pt x="10028" y="4309"/>
                  </a:cubicBezTo>
                  <a:cubicBezTo>
                    <a:pt x="9466" y="4309"/>
                    <a:pt x="8993" y="4684"/>
                    <a:pt x="8841" y="5184"/>
                  </a:cubicBezTo>
                  <a:lnTo>
                    <a:pt x="7129" y="5184"/>
                  </a:lnTo>
                  <a:lnTo>
                    <a:pt x="7129" y="3292"/>
                  </a:lnTo>
                  <a:cubicBezTo>
                    <a:pt x="7129" y="3087"/>
                    <a:pt x="6959" y="2927"/>
                    <a:pt x="6763" y="2927"/>
                  </a:cubicBezTo>
                  <a:lnTo>
                    <a:pt x="5121" y="2927"/>
                  </a:lnTo>
                  <a:lnTo>
                    <a:pt x="5121" y="366"/>
                  </a:lnTo>
                  <a:cubicBezTo>
                    <a:pt x="5121" y="161"/>
                    <a:pt x="4952" y="1"/>
                    <a:pt x="47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4242686" y="2891012"/>
              <a:ext cx="18721" cy="18746"/>
            </a:xfrm>
            <a:custGeom>
              <a:rect b="b" l="l" r="r" t="t"/>
              <a:pathLst>
                <a:path extrusionOk="0" h="733" w="732">
                  <a:moveTo>
                    <a:pt x="366" y="1"/>
                  </a:moveTo>
                  <a:cubicBezTo>
                    <a:pt x="268" y="1"/>
                    <a:pt x="170" y="36"/>
                    <a:pt x="107" y="108"/>
                  </a:cubicBezTo>
                  <a:cubicBezTo>
                    <a:pt x="36" y="179"/>
                    <a:pt x="0" y="268"/>
                    <a:pt x="0" y="367"/>
                  </a:cubicBezTo>
                  <a:cubicBezTo>
                    <a:pt x="0" y="465"/>
                    <a:pt x="36" y="554"/>
                    <a:pt x="107" y="625"/>
                  </a:cubicBezTo>
                  <a:cubicBezTo>
                    <a:pt x="170" y="688"/>
                    <a:pt x="268" y="732"/>
                    <a:pt x="366" y="732"/>
                  </a:cubicBezTo>
                  <a:cubicBezTo>
                    <a:pt x="464" y="732"/>
                    <a:pt x="553" y="688"/>
                    <a:pt x="625" y="625"/>
                  </a:cubicBezTo>
                  <a:cubicBezTo>
                    <a:pt x="687" y="554"/>
                    <a:pt x="732" y="465"/>
                    <a:pt x="732" y="367"/>
                  </a:cubicBezTo>
                  <a:cubicBezTo>
                    <a:pt x="732" y="268"/>
                    <a:pt x="687" y="179"/>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5"/>
          <p:cNvGrpSpPr/>
          <p:nvPr/>
        </p:nvGrpSpPr>
        <p:grpSpPr>
          <a:xfrm>
            <a:off x="4407003" y="4152829"/>
            <a:ext cx="329992" cy="326497"/>
            <a:chOff x="4653107" y="2431492"/>
            <a:chExt cx="483009" cy="477894"/>
          </a:xfrm>
        </p:grpSpPr>
        <p:sp>
          <p:nvSpPr>
            <p:cNvPr id="5305" name="Google Shape;5305;p55"/>
            <p:cNvSpPr/>
            <p:nvPr/>
          </p:nvSpPr>
          <p:spPr>
            <a:xfrm>
              <a:off x="4653107" y="2438473"/>
              <a:ext cx="483009" cy="470912"/>
            </a:xfrm>
            <a:custGeom>
              <a:rect b="b" l="l" r="r" t="t"/>
              <a:pathLst>
                <a:path extrusionOk="0" h="18413" w="18886">
                  <a:moveTo>
                    <a:pt x="9471" y="7930"/>
                  </a:moveTo>
                  <a:cubicBezTo>
                    <a:pt x="9874" y="7930"/>
                    <a:pt x="10197" y="8256"/>
                    <a:pt x="10197" y="8660"/>
                  </a:cubicBezTo>
                  <a:lnTo>
                    <a:pt x="10197" y="9088"/>
                  </a:lnTo>
                  <a:cubicBezTo>
                    <a:pt x="10197" y="9436"/>
                    <a:pt x="9956" y="9748"/>
                    <a:pt x="9617" y="9811"/>
                  </a:cubicBezTo>
                  <a:cubicBezTo>
                    <a:pt x="9564" y="9822"/>
                    <a:pt x="9511" y="9827"/>
                    <a:pt x="9460" y="9827"/>
                  </a:cubicBezTo>
                  <a:cubicBezTo>
                    <a:pt x="9057" y="9827"/>
                    <a:pt x="8734" y="9501"/>
                    <a:pt x="8734" y="9097"/>
                  </a:cubicBezTo>
                  <a:lnTo>
                    <a:pt x="8734" y="8669"/>
                  </a:lnTo>
                  <a:cubicBezTo>
                    <a:pt x="8734" y="8321"/>
                    <a:pt x="8975" y="8009"/>
                    <a:pt x="9314" y="7946"/>
                  </a:cubicBezTo>
                  <a:cubicBezTo>
                    <a:pt x="9367" y="7935"/>
                    <a:pt x="9419" y="7930"/>
                    <a:pt x="9471" y="7930"/>
                  </a:cubicBezTo>
                  <a:close/>
                  <a:moveTo>
                    <a:pt x="9463" y="5855"/>
                  </a:moveTo>
                  <a:cubicBezTo>
                    <a:pt x="9604" y="5855"/>
                    <a:pt x="9748" y="5865"/>
                    <a:pt x="9893" y="5885"/>
                  </a:cubicBezTo>
                  <a:cubicBezTo>
                    <a:pt x="11223" y="6073"/>
                    <a:pt x="12266" y="7134"/>
                    <a:pt x="12445" y="8455"/>
                  </a:cubicBezTo>
                  <a:cubicBezTo>
                    <a:pt x="12543" y="9213"/>
                    <a:pt x="12356" y="9918"/>
                    <a:pt x="11981" y="10498"/>
                  </a:cubicBezTo>
                  <a:cubicBezTo>
                    <a:pt x="11856" y="10007"/>
                    <a:pt x="11455" y="9623"/>
                    <a:pt x="10946" y="9534"/>
                  </a:cubicBezTo>
                  <a:lnTo>
                    <a:pt x="10866" y="9516"/>
                  </a:lnTo>
                  <a:cubicBezTo>
                    <a:pt x="10910" y="9382"/>
                    <a:pt x="10928" y="9249"/>
                    <a:pt x="10928" y="9097"/>
                  </a:cubicBezTo>
                  <a:lnTo>
                    <a:pt x="10928" y="8687"/>
                  </a:lnTo>
                  <a:cubicBezTo>
                    <a:pt x="10928" y="7955"/>
                    <a:pt x="10402" y="7322"/>
                    <a:pt x="9679" y="7215"/>
                  </a:cubicBezTo>
                  <a:cubicBezTo>
                    <a:pt x="9609" y="7205"/>
                    <a:pt x="9539" y="7200"/>
                    <a:pt x="9470" y="7200"/>
                  </a:cubicBezTo>
                  <a:cubicBezTo>
                    <a:pt x="8661" y="7200"/>
                    <a:pt x="8002" y="7854"/>
                    <a:pt x="8002" y="8660"/>
                  </a:cubicBezTo>
                  <a:lnTo>
                    <a:pt x="8002" y="9097"/>
                  </a:lnTo>
                  <a:cubicBezTo>
                    <a:pt x="8002" y="9249"/>
                    <a:pt x="8029" y="9382"/>
                    <a:pt x="8065" y="9516"/>
                  </a:cubicBezTo>
                  <a:lnTo>
                    <a:pt x="7993" y="9534"/>
                  </a:lnTo>
                  <a:cubicBezTo>
                    <a:pt x="7476" y="9623"/>
                    <a:pt x="7083" y="10007"/>
                    <a:pt x="6950" y="10498"/>
                  </a:cubicBezTo>
                  <a:cubicBezTo>
                    <a:pt x="6646" y="10025"/>
                    <a:pt x="6468" y="9463"/>
                    <a:pt x="6468" y="8856"/>
                  </a:cubicBezTo>
                  <a:cubicBezTo>
                    <a:pt x="6468" y="7204"/>
                    <a:pt x="7808" y="5855"/>
                    <a:pt x="9463" y="5855"/>
                  </a:cubicBezTo>
                  <a:close/>
                  <a:moveTo>
                    <a:pt x="10447" y="10176"/>
                  </a:moveTo>
                  <a:lnTo>
                    <a:pt x="10812" y="10248"/>
                  </a:lnTo>
                  <a:cubicBezTo>
                    <a:pt x="11089" y="10292"/>
                    <a:pt x="11294" y="10542"/>
                    <a:pt x="11294" y="10828"/>
                  </a:cubicBezTo>
                  <a:lnTo>
                    <a:pt x="11294" y="11229"/>
                  </a:lnTo>
                  <a:cubicBezTo>
                    <a:pt x="10786" y="11622"/>
                    <a:pt x="10152" y="11854"/>
                    <a:pt x="9465" y="11854"/>
                  </a:cubicBezTo>
                  <a:cubicBezTo>
                    <a:pt x="8778" y="11854"/>
                    <a:pt x="8145" y="11622"/>
                    <a:pt x="7636" y="11229"/>
                  </a:cubicBezTo>
                  <a:lnTo>
                    <a:pt x="7636" y="10828"/>
                  </a:lnTo>
                  <a:cubicBezTo>
                    <a:pt x="7636" y="10542"/>
                    <a:pt x="7842" y="10292"/>
                    <a:pt x="8127" y="10248"/>
                  </a:cubicBezTo>
                  <a:lnTo>
                    <a:pt x="8484" y="10176"/>
                  </a:lnTo>
                  <a:cubicBezTo>
                    <a:pt x="8743" y="10408"/>
                    <a:pt x="9091" y="10551"/>
                    <a:pt x="9465" y="10551"/>
                  </a:cubicBezTo>
                  <a:cubicBezTo>
                    <a:pt x="9840" y="10551"/>
                    <a:pt x="10188" y="10408"/>
                    <a:pt x="10447" y="10176"/>
                  </a:cubicBezTo>
                  <a:close/>
                  <a:moveTo>
                    <a:pt x="3399" y="14384"/>
                  </a:moveTo>
                  <a:cubicBezTo>
                    <a:pt x="3720" y="14384"/>
                    <a:pt x="3988" y="14640"/>
                    <a:pt x="3988" y="14967"/>
                  </a:cubicBezTo>
                  <a:lnTo>
                    <a:pt x="3988" y="15351"/>
                  </a:lnTo>
                  <a:cubicBezTo>
                    <a:pt x="3988" y="15670"/>
                    <a:pt x="3719" y="15934"/>
                    <a:pt x="3397" y="15934"/>
                  </a:cubicBezTo>
                  <a:cubicBezTo>
                    <a:pt x="3377" y="15934"/>
                    <a:pt x="3357" y="15933"/>
                    <a:pt x="3336" y="15930"/>
                  </a:cubicBezTo>
                  <a:cubicBezTo>
                    <a:pt x="3042" y="15895"/>
                    <a:pt x="2819" y="15627"/>
                    <a:pt x="2819" y="15333"/>
                  </a:cubicBezTo>
                  <a:lnTo>
                    <a:pt x="2819" y="14985"/>
                  </a:lnTo>
                  <a:cubicBezTo>
                    <a:pt x="2819" y="14682"/>
                    <a:pt x="3042" y="14423"/>
                    <a:pt x="3336" y="14387"/>
                  </a:cubicBezTo>
                  <a:cubicBezTo>
                    <a:pt x="3357" y="14385"/>
                    <a:pt x="3378" y="14384"/>
                    <a:pt x="3399" y="14384"/>
                  </a:cubicBezTo>
                  <a:close/>
                  <a:moveTo>
                    <a:pt x="15524" y="14384"/>
                  </a:moveTo>
                  <a:cubicBezTo>
                    <a:pt x="15851" y="14384"/>
                    <a:pt x="16111" y="14640"/>
                    <a:pt x="16111" y="14967"/>
                  </a:cubicBezTo>
                  <a:lnTo>
                    <a:pt x="16111" y="15351"/>
                  </a:lnTo>
                  <a:cubicBezTo>
                    <a:pt x="16111" y="15670"/>
                    <a:pt x="15850" y="15934"/>
                    <a:pt x="15522" y="15934"/>
                  </a:cubicBezTo>
                  <a:cubicBezTo>
                    <a:pt x="15502" y="15934"/>
                    <a:pt x="15481" y="15933"/>
                    <a:pt x="15460" y="15930"/>
                  </a:cubicBezTo>
                  <a:cubicBezTo>
                    <a:pt x="15166" y="15895"/>
                    <a:pt x="14943" y="15627"/>
                    <a:pt x="14943" y="15333"/>
                  </a:cubicBezTo>
                  <a:lnTo>
                    <a:pt x="14943" y="14985"/>
                  </a:lnTo>
                  <a:cubicBezTo>
                    <a:pt x="14943" y="14682"/>
                    <a:pt x="15166" y="14423"/>
                    <a:pt x="15460" y="14387"/>
                  </a:cubicBezTo>
                  <a:cubicBezTo>
                    <a:pt x="15482" y="14385"/>
                    <a:pt x="15503" y="14384"/>
                    <a:pt x="15524" y="14384"/>
                  </a:cubicBezTo>
                  <a:close/>
                  <a:moveTo>
                    <a:pt x="3401" y="12584"/>
                  </a:moveTo>
                  <a:cubicBezTo>
                    <a:pt x="4817" y="12584"/>
                    <a:pt x="5959" y="13731"/>
                    <a:pt x="5959" y="15136"/>
                  </a:cubicBezTo>
                  <a:cubicBezTo>
                    <a:pt x="5959" y="15618"/>
                    <a:pt x="5825" y="16064"/>
                    <a:pt x="5594" y="16448"/>
                  </a:cubicBezTo>
                  <a:cubicBezTo>
                    <a:pt x="5460" y="16055"/>
                    <a:pt x="5121" y="15752"/>
                    <a:pt x="4692" y="15672"/>
                  </a:cubicBezTo>
                  <a:lnTo>
                    <a:pt x="4675" y="15672"/>
                  </a:lnTo>
                  <a:cubicBezTo>
                    <a:pt x="4701" y="15565"/>
                    <a:pt x="4719" y="15458"/>
                    <a:pt x="4719" y="15351"/>
                  </a:cubicBezTo>
                  <a:lnTo>
                    <a:pt x="4719" y="14994"/>
                  </a:lnTo>
                  <a:cubicBezTo>
                    <a:pt x="4719" y="14298"/>
                    <a:pt x="4184" y="13700"/>
                    <a:pt x="3488" y="13656"/>
                  </a:cubicBezTo>
                  <a:cubicBezTo>
                    <a:pt x="3462" y="13654"/>
                    <a:pt x="3435" y="13653"/>
                    <a:pt x="3409" y="13653"/>
                  </a:cubicBezTo>
                  <a:cubicBezTo>
                    <a:pt x="2678" y="13653"/>
                    <a:pt x="2088" y="14244"/>
                    <a:pt x="2088" y="14967"/>
                  </a:cubicBezTo>
                  <a:lnTo>
                    <a:pt x="2088" y="15351"/>
                  </a:lnTo>
                  <a:cubicBezTo>
                    <a:pt x="2088" y="15458"/>
                    <a:pt x="2105" y="15565"/>
                    <a:pt x="2132" y="15672"/>
                  </a:cubicBezTo>
                  <a:lnTo>
                    <a:pt x="2114" y="15672"/>
                  </a:lnTo>
                  <a:cubicBezTo>
                    <a:pt x="1686" y="15752"/>
                    <a:pt x="1347" y="16055"/>
                    <a:pt x="1213" y="16448"/>
                  </a:cubicBezTo>
                  <a:cubicBezTo>
                    <a:pt x="955" y="16011"/>
                    <a:pt x="812" y="15502"/>
                    <a:pt x="856" y="14958"/>
                  </a:cubicBezTo>
                  <a:cubicBezTo>
                    <a:pt x="946" y="13647"/>
                    <a:pt x="2034" y="12612"/>
                    <a:pt x="3336" y="12585"/>
                  </a:cubicBezTo>
                  <a:cubicBezTo>
                    <a:pt x="3358" y="12585"/>
                    <a:pt x="3380" y="12584"/>
                    <a:pt x="3401" y="12584"/>
                  </a:cubicBezTo>
                  <a:close/>
                  <a:moveTo>
                    <a:pt x="15534" y="12584"/>
                  </a:moveTo>
                  <a:cubicBezTo>
                    <a:pt x="16940" y="12584"/>
                    <a:pt x="18083" y="13731"/>
                    <a:pt x="18083" y="15136"/>
                  </a:cubicBezTo>
                  <a:cubicBezTo>
                    <a:pt x="18083" y="15618"/>
                    <a:pt x="17949" y="16064"/>
                    <a:pt x="17726" y="16448"/>
                  </a:cubicBezTo>
                  <a:cubicBezTo>
                    <a:pt x="17583" y="16055"/>
                    <a:pt x="17244" y="15752"/>
                    <a:pt x="16816" y="15672"/>
                  </a:cubicBezTo>
                  <a:lnTo>
                    <a:pt x="16807" y="15672"/>
                  </a:lnTo>
                  <a:cubicBezTo>
                    <a:pt x="16834" y="15565"/>
                    <a:pt x="16843" y="15458"/>
                    <a:pt x="16843" y="15351"/>
                  </a:cubicBezTo>
                  <a:lnTo>
                    <a:pt x="16843" y="14994"/>
                  </a:lnTo>
                  <a:cubicBezTo>
                    <a:pt x="16843" y="14298"/>
                    <a:pt x="16308" y="13700"/>
                    <a:pt x="15612" y="13656"/>
                  </a:cubicBezTo>
                  <a:cubicBezTo>
                    <a:pt x="15586" y="13654"/>
                    <a:pt x="15559" y="13653"/>
                    <a:pt x="15533" y="13653"/>
                  </a:cubicBezTo>
                  <a:cubicBezTo>
                    <a:pt x="14810" y="13653"/>
                    <a:pt x="14211" y="14244"/>
                    <a:pt x="14211" y="14967"/>
                  </a:cubicBezTo>
                  <a:lnTo>
                    <a:pt x="14211" y="15351"/>
                  </a:lnTo>
                  <a:cubicBezTo>
                    <a:pt x="14211" y="15458"/>
                    <a:pt x="14229" y="15565"/>
                    <a:pt x="14256" y="15672"/>
                  </a:cubicBezTo>
                  <a:lnTo>
                    <a:pt x="14238" y="15672"/>
                  </a:lnTo>
                  <a:cubicBezTo>
                    <a:pt x="13810" y="15752"/>
                    <a:pt x="13480" y="16055"/>
                    <a:pt x="13337" y="16448"/>
                  </a:cubicBezTo>
                  <a:cubicBezTo>
                    <a:pt x="13078" y="16011"/>
                    <a:pt x="12944" y="15502"/>
                    <a:pt x="12980" y="14958"/>
                  </a:cubicBezTo>
                  <a:cubicBezTo>
                    <a:pt x="13069" y="13647"/>
                    <a:pt x="14158" y="12612"/>
                    <a:pt x="15469" y="12585"/>
                  </a:cubicBezTo>
                  <a:cubicBezTo>
                    <a:pt x="15491" y="12585"/>
                    <a:pt x="15512" y="12584"/>
                    <a:pt x="15534" y="12584"/>
                  </a:cubicBezTo>
                  <a:close/>
                  <a:moveTo>
                    <a:pt x="4264" y="16341"/>
                  </a:moveTo>
                  <a:lnTo>
                    <a:pt x="4559" y="16394"/>
                  </a:lnTo>
                  <a:cubicBezTo>
                    <a:pt x="4782" y="16439"/>
                    <a:pt x="4933" y="16626"/>
                    <a:pt x="4933" y="16849"/>
                  </a:cubicBezTo>
                  <a:lnTo>
                    <a:pt x="4933" y="17179"/>
                  </a:lnTo>
                  <a:cubicBezTo>
                    <a:pt x="4514" y="17501"/>
                    <a:pt x="3979" y="17697"/>
                    <a:pt x="3399" y="17697"/>
                  </a:cubicBezTo>
                  <a:cubicBezTo>
                    <a:pt x="2828" y="17697"/>
                    <a:pt x="2293" y="17501"/>
                    <a:pt x="1873" y="17179"/>
                  </a:cubicBezTo>
                  <a:lnTo>
                    <a:pt x="1873" y="16849"/>
                  </a:lnTo>
                  <a:cubicBezTo>
                    <a:pt x="1873" y="16626"/>
                    <a:pt x="2025" y="16439"/>
                    <a:pt x="2248" y="16394"/>
                  </a:cubicBezTo>
                  <a:lnTo>
                    <a:pt x="2543" y="16341"/>
                  </a:lnTo>
                  <a:cubicBezTo>
                    <a:pt x="2774" y="16546"/>
                    <a:pt x="3078" y="16662"/>
                    <a:pt x="3399" y="16662"/>
                  </a:cubicBezTo>
                  <a:cubicBezTo>
                    <a:pt x="3729" y="16662"/>
                    <a:pt x="4032" y="16546"/>
                    <a:pt x="4264" y="16341"/>
                  </a:cubicBezTo>
                  <a:close/>
                  <a:moveTo>
                    <a:pt x="16388" y="16341"/>
                  </a:moveTo>
                  <a:lnTo>
                    <a:pt x="16682" y="16394"/>
                  </a:lnTo>
                  <a:cubicBezTo>
                    <a:pt x="16905" y="16439"/>
                    <a:pt x="17066" y="16626"/>
                    <a:pt x="17066" y="16849"/>
                  </a:cubicBezTo>
                  <a:lnTo>
                    <a:pt x="17066" y="17179"/>
                  </a:lnTo>
                  <a:cubicBezTo>
                    <a:pt x="16638" y="17501"/>
                    <a:pt x="16103" y="17697"/>
                    <a:pt x="15532" y="17697"/>
                  </a:cubicBezTo>
                  <a:cubicBezTo>
                    <a:pt x="14952" y="17697"/>
                    <a:pt x="14425" y="17501"/>
                    <a:pt x="13997" y="17179"/>
                  </a:cubicBezTo>
                  <a:lnTo>
                    <a:pt x="13997" y="16849"/>
                  </a:lnTo>
                  <a:cubicBezTo>
                    <a:pt x="13997" y="16626"/>
                    <a:pt x="14158" y="16439"/>
                    <a:pt x="14372" y="16394"/>
                  </a:cubicBezTo>
                  <a:lnTo>
                    <a:pt x="14666" y="16341"/>
                  </a:lnTo>
                  <a:cubicBezTo>
                    <a:pt x="14898" y="16546"/>
                    <a:pt x="15201" y="16662"/>
                    <a:pt x="15532" y="16662"/>
                  </a:cubicBezTo>
                  <a:cubicBezTo>
                    <a:pt x="15862" y="16662"/>
                    <a:pt x="16165" y="16546"/>
                    <a:pt x="16388" y="16341"/>
                  </a:cubicBezTo>
                  <a:close/>
                  <a:moveTo>
                    <a:pt x="11203" y="1"/>
                  </a:moveTo>
                  <a:cubicBezTo>
                    <a:pt x="11054" y="1"/>
                    <a:pt x="10912" y="93"/>
                    <a:pt x="10857" y="238"/>
                  </a:cubicBezTo>
                  <a:cubicBezTo>
                    <a:pt x="10786" y="426"/>
                    <a:pt x="10884" y="640"/>
                    <a:pt x="11071" y="711"/>
                  </a:cubicBezTo>
                  <a:cubicBezTo>
                    <a:pt x="12409" y="1211"/>
                    <a:pt x="13408" y="2388"/>
                    <a:pt x="13694" y="3780"/>
                  </a:cubicBezTo>
                  <a:cubicBezTo>
                    <a:pt x="13728" y="3952"/>
                    <a:pt x="13888" y="4075"/>
                    <a:pt x="14059" y="4075"/>
                  </a:cubicBezTo>
                  <a:cubicBezTo>
                    <a:pt x="14065" y="4075"/>
                    <a:pt x="14071" y="4075"/>
                    <a:pt x="14077" y="4074"/>
                  </a:cubicBezTo>
                  <a:lnTo>
                    <a:pt x="14202" y="4074"/>
                  </a:lnTo>
                  <a:cubicBezTo>
                    <a:pt x="15416" y="4074"/>
                    <a:pt x="16406" y="5056"/>
                    <a:pt x="16406" y="6269"/>
                  </a:cubicBezTo>
                  <a:cubicBezTo>
                    <a:pt x="16406" y="7482"/>
                    <a:pt x="15416" y="8472"/>
                    <a:pt x="14202" y="8472"/>
                  </a:cubicBezTo>
                  <a:lnTo>
                    <a:pt x="13176" y="8472"/>
                  </a:lnTo>
                  <a:cubicBezTo>
                    <a:pt x="12989" y="6590"/>
                    <a:pt x="11401" y="5109"/>
                    <a:pt x="9465" y="5109"/>
                  </a:cubicBezTo>
                  <a:cubicBezTo>
                    <a:pt x="7538" y="5109"/>
                    <a:pt x="5941" y="6590"/>
                    <a:pt x="5763" y="8472"/>
                  </a:cubicBezTo>
                  <a:lnTo>
                    <a:pt x="3997" y="8472"/>
                  </a:lnTo>
                  <a:cubicBezTo>
                    <a:pt x="3185" y="8472"/>
                    <a:pt x="2525" y="7812"/>
                    <a:pt x="2525" y="7001"/>
                  </a:cubicBezTo>
                  <a:cubicBezTo>
                    <a:pt x="2525" y="6394"/>
                    <a:pt x="2890" y="5859"/>
                    <a:pt x="3444" y="5636"/>
                  </a:cubicBezTo>
                  <a:cubicBezTo>
                    <a:pt x="3613" y="5564"/>
                    <a:pt x="3702" y="5386"/>
                    <a:pt x="3667" y="5216"/>
                  </a:cubicBezTo>
                  <a:cubicBezTo>
                    <a:pt x="3640" y="5109"/>
                    <a:pt x="3631" y="5002"/>
                    <a:pt x="3631" y="4886"/>
                  </a:cubicBezTo>
                  <a:cubicBezTo>
                    <a:pt x="3631" y="4074"/>
                    <a:pt x="4291" y="3414"/>
                    <a:pt x="5103" y="3414"/>
                  </a:cubicBezTo>
                  <a:cubicBezTo>
                    <a:pt x="5156" y="3414"/>
                    <a:pt x="5210" y="3423"/>
                    <a:pt x="5263" y="3423"/>
                  </a:cubicBezTo>
                  <a:cubicBezTo>
                    <a:pt x="5276" y="3425"/>
                    <a:pt x="5289" y="3425"/>
                    <a:pt x="5301" y="3425"/>
                  </a:cubicBezTo>
                  <a:cubicBezTo>
                    <a:pt x="5449" y="3425"/>
                    <a:pt x="5590" y="3331"/>
                    <a:pt x="5647" y="3191"/>
                  </a:cubicBezTo>
                  <a:cubicBezTo>
                    <a:pt x="6066" y="2040"/>
                    <a:pt x="6958" y="1139"/>
                    <a:pt x="8100" y="711"/>
                  </a:cubicBezTo>
                  <a:cubicBezTo>
                    <a:pt x="8306" y="631"/>
                    <a:pt x="8395" y="390"/>
                    <a:pt x="8288" y="194"/>
                  </a:cubicBezTo>
                  <a:cubicBezTo>
                    <a:pt x="8222" y="75"/>
                    <a:pt x="8098" y="6"/>
                    <a:pt x="7970" y="6"/>
                  </a:cubicBezTo>
                  <a:cubicBezTo>
                    <a:pt x="7924" y="6"/>
                    <a:pt x="7877" y="14"/>
                    <a:pt x="7833" y="33"/>
                  </a:cubicBezTo>
                  <a:cubicBezTo>
                    <a:pt x="6584" y="506"/>
                    <a:pt x="5585" y="1470"/>
                    <a:pt x="5058" y="2683"/>
                  </a:cubicBezTo>
                  <a:cubicBezTo>
                    <a:pt x="3863" y="2710"/>
                    <a:pt x="2899" y="3691"/>
                    <a:pt x="2899" y="4886"/>
                  </a:cubicBezTo>
                  <a:cubicBezTo>
                    <a:pt x="2899" y="4958"/>
                    <a:pt x="2899" y="5020"/>
                    <a:pt x="2908" y="5083"/>
                  </a:cubicBezTo>
                  <a:cubicBezTo>
                    <a:pt x="2221" y="5475"/>
                    <a:pt x="1793" y="6198"/>
                    <a:pt x="1793" y="7001"/>
                  </a:cubicBezTo>
                  <a:cubicBezTo>
                    <a:pt x="1793" y="8214"/>
                    <a:pt x="2783" y="9204"/>
                    <a:pt x="3997" y="9204"/>
                  </a:cubicBezTo>
                  <a:lnTo>
                    <a:pt x="5763" y="9204"/>
                  </a:lnTo>
                  <a:cubicBezTo>
                    <a:pt x="5897" y="10667"/>
                    <a:pt x="6887" y="11880"/>
                    <a:pt x="8225" y="12353"/>
                  </a:cubicBezTo>
                  <a:lnTo>
                    <a:pt x="8225" y="14753"/>
                  </a:lnTo>
                  <a:lnTo>
                    <a:pt x="6673" y="14753"/>
                  </a:lnTo>
                  <a:cubicBezTo>
                    <a:pt x="6492" y="13109"/>
                    <a:pt x="5091" y="11831"/>
                    <a:pt x="3398" y="11831"/>
                  </a:cubicBezTo>
                  <a:cubicBezTo>
                    <a:pt x="3336" y="11831"/>
                    <a:pt x="3274" y="11832"/>
                    <a:pt x="3212" y="11836"/>
                  </a:cubicBezTo>
                  <a:cubicBezTo>
                    <a:pt x="1561" y="11934"/>
                    <a:pt x="223" y="13263"/>
                    <a:pt x="125" y="14913"/>
                  </a:cubicBezTo>
                  <a:cubicBezTo>
                    <a:pt x="0" y="16823"/>
                    <a:pt x="1517" y="18410"/>
                    <a:pt x="3399" y="18410"/>
                  </a:cubicBezTo>
                  <a:cubicBezTo>
                    <a:pt x="5094" y="18410"/>
                    <a:pt x="6486" y="17126"/>
                    <a:pt x="6673" y="15484"/>
                  </a:cubicBezTo>
                  <a:lnTo>
                    <a:pt x="8591" y="15484"/>
                  </a:lnTo>
                  <a:cubicBezTo>
                    <a:pt x="8787" y="15484"/>
                    <a:pt x="8957" y="15324"/>
                    <a:pt x="8957" y="15119"/>
                  </a:cubicBezTo>
                  <a:lnTo>
                    <a:pt x="8957" y="12532"/>
                  </a:lnTo>
                  <a:cubicBezTo>
                    <a:pt x="9126" y="12549"/>
                    <a:pt x="9296" y="12567"/>
                    <a:pt x="9465" y="12567"/>
                  </a:cubicBezTo>
                  <a:cubicBezTo>
                    <a:pt x="9644" y="12567"/>
                    <a:pt x="9813" y="12549"/>
                    <a:pt x="9974" y="12532"/>
                  </a:cubicBezTo>
                  <a:lnTo>
                    <a:pt x="9974" y="15119"/>
                  </a:lnTo>
                  <a:cubicBezTo>
                    <a:pt x="9974" y="15324"/>
                    <a:pt x="10143" y="15484"/>
                    <a:pt x="10340" y="15484"/>
                  </a:cubicBezTo>
                  <a:lnTo>
                    <a:pt x="12258" y="15484"/>
                  </a:lnTo>
                  <a:cubicBezTo>
                    <a:pt x="12441" y="17128"/>
                    <a:pt x="13842" y="18412"/>
                    <a:pt x="15527" y="18412"/>
                  </a:cubicBezTo>
                  <a:cubicBezTo>
                    <a:pt x="15561" y="18412"/>
                    <a:pt x="15595" y="18412"/>
                    <a:pt x="15630" y="18410"/>
                  </a:cubicBezTo>
                  <a:cubicBezTo>
                    <a:pt x="17351" y="18357"/>
                    <a:pt x="18752" y="16965"/>
                    <a:pt x="18815" y="15252"/>
                  </a:cubicBezTo>
                  <a:cubicBezTo>
                    <a:pt x="18886" y="13379"/>
                    <a:pt x="17387" y="11836"/>
                    <a:pt x="15532" y="11836"/>
                  </a:cubicBezTo>
                  <a:cubicBezTo>
                    <a:pt x="13837" y="11836"/>
                    <a:pt x="12445" y="13111"/>
                    <a:pt x="12258" y="14753"/>
                  </a:cubicBezTo>
                  <a:lnTo>
                    <a:pt x="10705" y="14753"/>
                  </a:lnTo>
                  <a:lnTo>
                    <a:pt x="10705" y="12353"/>
                  </a:lnTo>
                  <a:cubicBezTo>
                    <a:pt x="12043" y="11880"/>
                    <a:pt x="13034" y="10667"/>
                    <a:pt x="13176" y="9204"/>
                  </a:cubicBezTo>
                  <a:lnTo>
                    <a:pt x="14202" y="9204"/>
                  </a:lnTo>
                  <a:cubicBezTo>
                    <a:pt x="15826" y="9204"/>
                    <a:pt x="17137" y="7893"/>
                    <a:pt x="17137" y="6269"/>
                  </a:cubicBezTo>
                  <a:cubicBezTo>
                    <a:pt x="17137" y="4699"/>
                    <a:pt x="15897" y="3414"/>
                    <a:pt x="14345" y="3343"/>
                  </a:cubicBezTo>
                  <a:cubicBezTo>
                    <a:pt x="14149" y="2638"/>
                    <a:pt x="13801" y="1987"/>
                    <a:pt x="13328" y="1425"/>
                  </a:cubicBezTo>
                  <a:cubicBezTo>
                    <a:pt x="12793" y="800"/>
                    <a:pt x="12097" y="319"/>
                    <a:pt x="11330" y="24"/>
                  </a:cubicBezTo>
                  <a:cubicBezTo>
                    <a:pt x="11288" y="8"/>
                    <a:pt x="11245" y="1"/>
                    <a:pt x="11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4888532" y="2431492"/>
              <a:ext cx="18746" cy="18695"/>
            </a:xfrm>
            <a:custGeom>
              <a:rect b="b" l="l" r="r" t="t"/>
              <a:pathLst>
                <a:path extrusionOk="0" h="731" w="733">
                  <a:moveTo>
                    <a:pt x="372" y="0"/>
                  </a:moveTo>
                  <a:cubicBezTo>
                    <a:pt x="166" y="0"/>
                    <a:pt x="1" y="165"/>
                    <a:pt x="1" y="369"/>
                  </a:cubicBezTo>
                  <a:cubicBezTo>
                    <a:pt x="1" y="564"/>
                    <a:pt x="164" y="730"/>
                    <a:pt x="363" y="730"/>
                  </a:cubicBezTo>
                  <a:cubicBezTo>
                    <a:pt x="381" y="730"/>
                    <a:pt x="401" y="729"/>
                    <a:pt x="420" y="726"/>
                  </a:cubicBezTo>
                  <a:cubicBezTo>
                    <a:pt x="607" y="699"/>
                    <a:pt x="732" y="538"/>
                    <a:pt x="732" y="351"/>
                  </a:cubicBezTo>
                  <a:cubicBezTo>
                    <a:pt x="732" y="217"/>
                    <a:pt x="661" y="92"/>
                    <a:pt x="545" y="39"/>
                  </a:cubicBezTo>
                  <a:cubicBezTo>
                    <a:pt x="486" y="12"/>
                    <a:pt x="428" y="0"/>
                    <a:pt x="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55"/>
          <p:cNvGrpSpPr/>
          <p:nvPr/>
        </p:nvGrpSpPr>
        <p:grpSpPr>
          <a:xfrm>
            <a:off x="6955059" y="4152707"/>
            <a:ext cx="327182" cy="326741"/>
            <a:chOff x="5299413" y="2431313"/>
            <a:chExt cx="478896" cy="478251"/>
          </a:xfrm>
        </p:grpSpPr>
        <p:sp>
          <p:nvSpPr>
            <p:cNvPr id="5308" name="Google Shape;5308;p55"/>
            <p:cNvSpPr/>
            <p:nvPr/>
          </p:nvSpPr>
          <p:spPr>
            <a:xfrm>
              <a:off x="5299413" y="2449802"/>
              <a:ext cx="459532" cy="459762"/>
            </a:xfrm>
            <a:custGeom>
              <a:rect b="b" l="l" r="r" t="t"/>
              <a:pathLst>
                <a:path extrusionOk="0" h="17977" w="17968">
                  <a:moveTo>
                    <a:pt x="8975" y="7744"/>
                  </a:moveTo>
                  <a:cubicBezTo>
                    <a:pt x="9662" y="7744"/>
                    <a:pt x="10215" y="8306"/>
                    <a:pt x="10215" y="8984"/>
                  </a:cubicBezTo>
                  <a:cubicBezTo>
                    <a:pt x="10215" y="9671"/>
                    <a:pt x="9662" y="10233"/>
                    <a:pt x="8975" y="10233"/>
                  </a:cubicBezTo>
                  <a:cubicBezTo>
                    <a:pt x="8288" y="10233"/>
                    <a:pt x="7735" y="9671"/>
                    <a:pt x="7735" y="8984"/>
                  </a:cubicBezTo>
                  <a:cubicBezTo>
                    <a:pt x="7735" y="8306"/>
                    <a:pt x="8288" y="7744"/>
                    <a:pt x="8975" y="7744"/>
                  </a:cubicBezTo>
                  <a:close/>
                  <a:moveTo>
                    <a:pt x="8618" y="5425"/>
                  </a:moveTo>
                  <a:lnTo>
                    <a:pt x="8618" y="7048"/>
                  </a:lnTo>
                  <a:cubicBezTo>
                    <a:pt x="7672" y="7227"/>
                    <a:pt x="6959" y="8092"/>
                    <a:pt x="7012" y="9109"/>
                  </a:cubicBezTo>
                  <a:cubicBezTo>
                    <a:pt x="7075" y="10099"/>
                    <a:pt x="7878" y="10902"/>
                    <a:pt x="8868" y="10956"/>
                  </a:cubicBezTo>
                  <a:cubicBezTo>
                    <a:pt x="8909" y="10958"/>
                    <a:pt x="8951" y="10959"/>
                    <a:pt x="8992" y="10959"/>
                  </a:cubicBezTo>
                  <a:cubicBezTo>
                    <a:pt x="9954" y="10959"/>
                    <a:pt x="10749" y="10266"/>
                    <a:pt x="10920" y="9359"/>
                  </a:cubicBezTo>
                  <a:lnTo>
                    <a:pt x="12543" y="9359"/>
                  </a:lnTo>
                  <a:cubicBezTo>
                    <a:pt x="12361" y="11160"/>
                    <a:pt x="10834" y="12567"/>
                    <a:pt x="8984" y="12567"/>
                  </a:cubicBezTo>
                  <a:cubicBezTo>
                    <a:pt x="8846" y="12567"/>
                    <a:pt x="8706" y="12560"/>
                    <a:pt x="8565" y="12544"/>
                  </a:cubicBezTo>
                  <a:cubicBezTo>
                    <a:pt x="6923" y="12356"/>
                    <a:pt x="5621" y="11054"/>
                    <a:pt x="5433" y="9412"/>
                  </a:cubicBezTo>
                  <a:cubicBezTo>
                    <a:pt x="5201" y="7378"/>
                    <a:pt x="6682" y="5630"/>
                    <a:pt x="8618" y="5425"/>
                  </a:cubicBezTo>
                  <a:close/>
                  <a:moveTo>
                    <a:pt x="8618" y="741"/>
                  </a:moveTo>
                  <a:lnTo>
                    <a:pt x="8618" y="2356"/>
                  </a:lnTo>
                  <a:cubicBezTo>
                    <a:pt x="5121" y="2543"/>
                    <a:pt x="2338" y="5442"/>
                    <a:pt x="2338" y="8993"/>
                  </a:cubicBezTo>
                  <a:cubicBezTo>
                    <a:pt x="2338" y="11990"/>
                    <a:pt x="4354" y="14631"/>
                    <a:pt x="7244" y="15407"/>
                  </a:cubicBezTo>
                  <a:cubicBezTo>
                    <a:pt x="7280" y="15416"/>
                    <a:pt x="7307" y="15425"/>
                    <a:pt x="7342" y="15425"/>
                  </a:cubicBezTo>
                  <a:cubicBezTo>
                    <a:pt x="7503" y="15425"/>
                    <a:pt x="7655" y="15318"/>
                    <a:pt x="7690" y="15148"/>
                  </a:cubicBezTo>
                  <a:cubicBezTo>
                    <a:pt x="7744" y="14952"/>
                    <a:pt x="7628" y="14756"/>
                    <a:pt x="7440" y="14702"/>
                  </a:cubicBezTo>
                  <a:cubicBezTo>
                    <a:pt x="4862" y="14007"/>
                    <a:pt x="3069" y="11660"/>
                    <a:pt x="3069" y="8993"/>
                  </a:cubicBezTo>
                  <a:cubicBezTo>
                    <a:pt x="3069" y="5853"/>
                    <a:pt x="5522" y="3275"/>
                    <a:pt x="8618" y="3087"/>
                  </a:cubicBezTo>
                  <a:lnTo>
                    <a:pt x="8618" y="4693"/>
                  </a:lnTo>
                  <a:cubicBezTo>
                    <a:pt x="6388" y="4880"/>
                    <a:pt x="4639" y="6772"/>
                    <a:pt x="4675" y="9055"/>
                  </a:cubicBezTo>
                  <a:cubicBezTo>
                    <a:pt x="4711" y="11375"/>
                    <a:pt x="6602" y="13266"/>
                    <a:pt x="8912" y="13302"/>
                  </a:cubicBezTo>
                  <a:cubicBezTo>
                    <a:pt x="8935" y="13302"/>
                    <a:pt x="8958" y="13302"/>
                    <a:pt x="8981" y="13302"/>
                  </a:cubicBezTo>
                  <a:cubicBezTo>
                    <a:pt x="11243" y="13302"/>
                    <a:pt x="13098" y="11558"/>
                    <a:pt x="13284" y="9359"/>
                  </a:cubicBezTo>
                  <a:lnTo>
                    <a:pt x="14890" y="9359"/>
                  </a:lnTo>
                  <a:cubicBezTo>
                    <a:pt x="14738" y="11874"/>
                    <a:pt x="12980" y="14051"/>
                    <a:pt x="10518" y="14702"/>
                  </a:cubicBezTo>
                  <a:cubicBezTo>
                    <a:pt x="10322" y="14756"/>
                    <a:pt x="10206" y="14961"/>
                    <a:pt x="10260" y="15157"/>
                  </a:cubicBezTo>
                  <a:cubicBezTo>
                    <a:pt x="10304" y="15318"/>
                    <a:pt x="10456" y="15425"/>
                    <a:pt x="10616" y="15425"/>
                  </a:cubicBezTo>
                  <a:cubicBezTo>
                    <a:pt x="10643" y="15425"/>
                    <a:pt x="10679" y="15425"/>
                    <a:pt x="10706" y="15416"/>
                  </a:cubicBezTo>
                  <a:cubicBezTo>
                    <a:pt x="13489" y="14667"/>
                    <a:pt x="15469" y="12205"/>
                    <a:pt x="15621" y="9359"/>
                  </a:cubicBezTo>
                  <a:lnTo>
                    <a:pt x="17236" y="9359"/>
                  </a:lnTo>
                  <a:cubicBezTo>
                    <a:pt x="17043" y="13735"/>
                    <a:pt x="13414" y="17247"/>
                    <a:pt x="8982" y="17247"/>
                  </a:cubicBezTo>
                  <a:cubicBezTo>
                    <a:pt x="8689" y="17247"/>
                    <a:pt x="8392" y="17232"/>
                    <a:pt x="8092" y="17200"/>
                  </a:cubicBezTo>
                  <a:cubicBezTo>
                    <a:pt x="4247" y="16790"/>
                    <a:pt x="1187" y="13730"/>
                    <a:pt x="776" y="9876"/>
                  </a:cubicBezTo>
                  <a:cubicBezTo>
                    <a:pt x="268" y="5059"/>
                    <a:pt x="3943" y="946"/>
                    <a:pt x="8618" y="741"/>
                  </a:cubicBezTo>
                  <a:close/>
                  <a:moveTo>
                    <a:pt x="8984" y="1"/>
                  </a:moveTo>
                  <a:cubicBezTo>
                    <a:pt x="6584" y="1"/>
                    <a:pt x="4327" y="937"/>
                    <a:pt x="2632" y="2632"/>
                  </a:cubicBezTo>
                  <a:cubicBezTo>
                    <a:pt x="937" y="4336"/>
                    <a:pt x="0" y="6593"/>
                    <a:pt x="0" y="8993"/>
                  </a:cubicBezTo>
                  <a:cubicBezTo>
                    <a:pt x="0" y="11393"/>
                    <a:pt x="937" y="13650"/>
                    <a:pt x="2632" y="15345"/>
                  </a:cubicBezTo>
                  <a:cubicBezTo>
                    <a:pt x="4327" y="17040"/>
                    <a:pt x="6584" y="17976"/>
                    <a:pt x="8984" y="17976"/>
                  </a:cubicBezTo>
                  <a:cubicBezTo>
                    <a:pt x="11384" y="17976"/>
                    <a:pt x="13641" y="17040"/>
                    <a:pt x="15336" y="15345"/>
                  </a:cubicBezTo>
                  <a:cubicBezTo>
                    <a:pt x="17040" y="13650"/>
                    <a:pt x="17967" y="11393"/>
                    <a:pt x="17967" y="8993"/>
                  </a:cubicBezTo>
                  <a:cubicBezTo>
                    <a:pt x="17967" y="8788"/>
                    <a:pt x="17807" y="8627"/>
                    <a:pt x="17602" y="8627"/>
                  </a:cubicBezTo>
                  <a:lnTo>
                    <a:pt x="10920" y="8627"/>
                  </a:lnTo>
                  <a:cubicBezTo>
                    <a:pt x="10777" y="7833"/>
                    <a:pt x="10144" y="7200"/>
                    <a:pt x="9350" y="7048"/>
                  </a:cubicBezTo>
                  <a:lnTo>
                    <a:pt x="9350" y="366"/>
                  </a:lnTo>
                  <a:cubicBezTo>
                    <a:pt x="9350" y="170"/>
                    <a:pt x="9189" y="1"/>
                    <a:pt x="8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5579566" y="2513453"/>
              <a:ext cx="198053" cy="130765"/>
            </a:xfrm>
            <a:custGeom>
              <a:rect b="b" l="l" r="r" t="t"/>
              <a:pathLst>
                <a:path extrusionOk="0" h="5113" w="7744">
                  <a:moveTo>
                    <a:pt x="2338" y="3034"/>
                  </a:moveTo>
                  <a:lnTo>
                    <a:pt x="2338" y="4381"/>
                  </a:lnTo>
                  <a:lnTo>
                    <a:pt x="732" y="4381"/>
                  </a:lnTo>
                  <a:lnTo>
                    <a:pt x="732" y="3034"/>
                  </a:lnTo>
                  <a:close/>
                  <a:moveTo>
                    <a:pt x="4675" y="1678"/>
                  </a:moveTo>
                  <a:lnTo>
                    <a:pt x="4675" y="4381"/>
                  </a:lnTo>
                  <a:lnTo>
                    <a:pt x="3069" y="4381"/>
                  </a:lnTo>
                  <a:lnTo>
                    <a:pt x="3069" y="2659"/>
                  </a:lnTo>
                  <a:lnTo>
                    <a:pt x="3069" y="1678"/>
                  </a:lnTo>
                  <a:close/>
                  <a:moveTo>
                    <a:pt x="7012" y="732"/>
                  </a:moveTo>
                  <a:lnTo>
                    <a:pt x="7012" y="4381"/>
                  </a:lnTo>
                  <a:lnTo>
                    <a:pt x="5407" y="4381"/>
                  </a:lnTo>
                  <a:lnTo>
                    <a:pt x="5407" y="732"/>
                  </a:lnTo>
                  <a:close/>
                  <a:moveTo>
                    <a:pt x="5041" y="1"/>
                  </a:moveTo>
                  <a:cubicBezTo>
                    <a:pt x="4845" y="1"/>
                    <a:pt x="4675" y="161"/>
                    <a:pt x="4675" y="366"/>
                  </a:cubicBezTo>
                  <a:lnTo>
                    <a:pt x="4675" y="946"/>
                  </a:lnTo>
                  <a:lnTo>
                    <a:pt x="2703" y="946"/>
                  </a:lnTo>
                  <a:cubicBezTo>
                    <a:pt x="2507" y="946"/>
                    <a:pt x="2338" y="1116"/>
                    <a:pt x="2338" y="1312"/>
                  </a:cubicBezTo>
                  <a:lnTo>
                    <a:pt x="2338" y="2302"/>
                  </a:lnTo>
                  <a:lnTo>
                    <a:pt x="366" y="2302"/>
                  </a:lnTo>
                  <a:cubicBezTo>
                    <a:pt x="170" y="2302"/>
                    <a:pt x="0" y="2463"/>
                    <a:pt x="0" y="2668"/>
                  </a:cubicBezTo>
                  <a:lnTo>
                    <a:pt x="0" y="4747"/>
                  </a:lnTo>
                  <a:cubicBezTo>
                    <a:pt x="0" y="4952"/>
                    <a:pt x="170" y="5112"/>
                    <a:pt x="366" y="5112"/>
                  </a:cubicBezTo>
                  <a:lnTo>
                    <a:pt x="7378" y="5112"/>
                  </a:lnTo>
                  <a:cubicBezTo>
                    <a:pt x="7583" y="5112"/>
                    <a:pt x="7744" y="4952"/>
                    <a:pt x="7744" y="4747"/>
                  </a:cubicBezTo>
                  <a:lnTo>
                    <a:pt x="7744" y="366"/>
                  </a:lnTo>
                  <a:cubicBezTo>
                    <a:pt x="7744" y="161"/>
                    <a:pt x="7583" y="1"/>
                    <a:pt x="7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5577955" y="2431313"/>
              <a:ext cx="200355" cy="117543"/>
            </a:xfrm>
            <a:custGeom>
              <a:rect b="b" l="l" r="r" t="t"/>
              <a:pathLst>
                <a:path extrusionOk="0" h="4596" w="7834">
                  <a:moveTo>
                    <a:pt x="6442" y="1"/>
                  </a:moveTo>
                  <a:cubicBezTo>
                    <a:pt x="6299" y="1"/>
                    <a:pt x="6156" y="90"/>
                    <a:pt x="6103" y="233"/>
                  </a:cubicBezTo>
                  <a:cubicBezTo>
                    <a:pt x="6049" y="385"/>
                    <a:pt x="6094" y="536"/>
                    <a:pt x="6192" y="625"/>
                  </a:cubicBezTo>
                  <a:lnTo>
                    <a:pt x="242" y="3917"/>
                  </a:lnTo>
                  <a:cubicBezTo>
                    <a:pt x="63" y="4015"/>
                    <a:pt x="1" y="4230"/>
                    <a:pt x="99" y="4408"/>
                  </a:cubicBezTo>
                  <a:cubicBezTo>
                    <a:pt x="170" y="4533"/>
                    <a:pt x="295" y="4595"/>
                    <a:pt x="420" y="4595"/>
                  </a:cubicBezTo>
                  <a:cubicBezTo>
                    <a:pt x="483" y="4595"/>
                    <a:pt x="536" y="4586"/>
                    <a:pt x="599" y="4551"/>
                  </a:cubicBezTo>
                  <a:lnTo>
                    <a:pt x="6576" y="1250"/>
                  </a:lnTo>
                  <a:cubicBezTo>
                    <a:pt x="6585" y="1366"/>
                    <a:pt x="6647" y="1482"/>
                    <a:pt x="6754" y="1544"/>
                  </a:cubicBezTo>
                  <a:cubicBezTo>
                    <a:pt x="6817" y="1580"/>
                    <a:pt x="6879" y="1589"/>
                    <a:pt x="6942" y="1589"/>
                  </a:cubicBezTo>
                  <a:cubicBezTo>
                    <a:pt x="7066" y="1589"/>
                    <a:pt x="7191" y="1526"/>
                    <a:pt x="7254" y="1411"/>
                  </a:cubicBezTo>
                  <a:lnTo>
                    <a:pt x="7753" y="545"/>
                  </a:lnTo>
                  <a:cubicBezTo>
                    <a:pt x="7834" y="385"/>
                    <a:pt x="7807" y="188"/>
                    <a:pt x="7655" y="72"/>
                  </a:cubicBezTo>
                  <a:cubicBezTo>
                    <a:pt x="7584" y="19"/>
                    <a:pt x="7512" y="1"/>
                    <a:pt x="7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5519571" y="2831018"/>
              <a:ext cx="18721" cy="18746"/>
            </a:xfrm>
            <a:custGeom>
              <a:rect b="b" l="l" r="r" t="t"/>
              <a:pathLst>
                <a:path extrusionOk="0" h="733" w="732">
                  <a:moveTo>
                    <a:pt x="366" y="1"/>
                  </a:moveTo>
                  <a:cubicBezTo>
                    <a:pt x="268" y="1"/>
                    <a:pt x="179" y="36"/>
                    <a:pt x="107" y="108"/>
                  </a:cubicBezTo>
                  <a:cubicBezTo>
                    <a:pt x="36" y="170"/>
                    <a:pt x="0" y="268"/>
                    <a:pt x="0" y="366"/>
                  </a:cubicBezTo>
                  <a:cubicBezTo>
                    <a:pt x="0" y="456"/>
                    <a:pt x="36" y="554"/>
                    <a:pt x="107" y="625"/>
                  </a:cubicBezTo>
                  <a:cubicBezTo>
                    <a:pt x="179" y="687"/>
                    <a:pt x="268" y="732"/>
                    <a:pt x="366" y="732"/>
                  </a:cubicBezTo>
                  <a:cubicBezTo>
                    <a:pt x="464" y="732"/>
                    <a:pt x="553" y="687"/>
                    <a:pt x="625" y="625"/>
                  </a:cubicBezTo>
                  <a:cubicBezTo>
                    <a:pt x="687" y="554"/>
                    <a:pt x="732" y="456"/>
                    <a:pt x="732" y="366"/>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5" name="Shape 5315"/>
        <p:cNvGrpSpPr/>
        <p:nvPr/>
      </p:nvGrpSpPr>
      <p:grpSpPr>
        <a:xfrm>
          <a:off x="0" y="0"/>
          <a:ext cx="0" cy="0"/>
          <a:chOff x="0" y="0"/>
          <a:chExt cx="0" cy="0"/>
        </a:xfrm>
      </p:grpSpPr>
      <p:sp>
        <p:nvSpPr>
          <p:cNvPr id="5316" name="Google Shape;5316;p56"/>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COMPETITORS ANALYSIS</a:t>
            </a:r>
            <a:endParaRPr/>
          </a:p>
        </p:txBody>
      </p:sp>
      <p:graphicFrame>
        <p:nvGraphicFramePr>
          <p:cNvPr id="5317" name="Google Shape;5317;p56"/>
          <p:cNvGraphicFramePr/>
          <p:nvPr/>
        </p:nvGraphicFramePr>
        <p:xfrm>
          <a:off x="787550" y="1371619"/>
          <a:ext cx="3000000" cy="3000000"/>
        </p:xfrm>
        <a:graphic>
          <a:graphicData uri="http://schemas.openxmlformats.org/drawingml/2006/table">
            <a:tbl>
              <a:tblPr>
                <a:noFill/>
                <a:tableStyleId>{1D4B7AE9-657B-40C0-A204-6A8A84F97BBC}</a:tableStyleId>
              </a:tblPr>
              <a:tblGrid>
                <a:gridCol w="2080600"/>
                <a:gridCol w="1372075"/>
                <a:gridCol w="1372075"/>
                <a:gridCol w="1372075"/>
                <a:gridCol w="1372075"/>
              </a:tblGrid>
              <a:tr h="639300">
                <a:tc>
                  <a:txBody>
                    <a:bodyPr/>
                    <a:lstStyle/>
                    <a:p>
                      <a:pPr indent="0" lvl="0" marL="0" rtl="0" algn="ctr">
                        <a:spcBef>
                          <a:spcPts val="0"/>
                        </a:spcBef>
                        <a:spcAft>
                          <a:spcPts val="0"/>
                        </a:spcAft>
                        <a:buNone/>
                      </a:pPr>
                      <a:r>
                        <a:t/>
                      </a:r>
                      <a:endParaRPr sz="2000">
                        <a:solidFill>
                          <a:schemeClr val="dk1"/>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9525">
                      <a:solidFill>
                        <a:schemeClr val="accent3"/>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MARS</a:t>
                      </a:r>
                      <a:endParaRPr sz="2200">
                        <a:solidFill>
                          <a:schemeClr val="lt1"/>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NEPTUNE</a:t>
                      </a:r>
                      <a:endParaRPr sz="2200">
                        <a:solidFill>
                          <a:schemeClr val="lt1"/>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EARTH</a:t>
                      </a:r>
                      <a:endParaRPr sz="2200">
                        <a:solidFill>
                          <a:schemeClr val="lt1"/>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VENUS</a:t>
                      </a:r>
                      <a:endParaRPr sz="2200">
                        <a:solidFill>
                          <a:schemeClr val="lt1"/>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Earth is the third planet from the Sun</a:t>
                      </a:r>
                      <a:endParaRPr>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Saturn is the only planet with rings</a:t>
                      </a:r>
                      <a:endParaRPr>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Mercury is the closest planet to the Sun </a:t>
                      </a:r>
                      <a:endParaRPr>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609575">
                <a:tc>
                  <a:txBody>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Jupiter is the fifth planet from the Sun</a:t>
                      </a:r>
                      <a:endParaRPr>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Maven Pro"/>
                        <a:ea typeface="Maven Pro"/>
                        <a:cs typeface="Maven Pro"/>
                        <a:sym typeface="Maven Pr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5318" name="Google Shape;5318;p56"/>
          <p:cNvSpPr/>
          <p:nvPr/>
        </p:nvSpPr>
        <p:spPr>
          <a:xfrm>
            <a:off x="3375593" y="2137225"/>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4747668" y="2137225"/>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4793324" y="2227861"/>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56"/>
          <p:cNvSpPr/>
          <p:nvPr/>
        </p:nvSpPr>
        <p:spPr>
          <a:xfrm>
            <a:off x="6119568" y="2137225"/>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6165217" y="2227861"/>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3" name="Google Shape;5323;p56"/>
          <p:cNvSpPr/>
          <p:nvPr/>
        </p:nvSpPr>
        <p:spPr>
          <a:xfrm>
            <a:off x="7491818" y="2137225"/>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3375593" y="27468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3421249" y="28374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56"/>
          <p:cNvSpPr/>
          <p:nvPr/>
        </p:nvSpPr>
        <p:spPr>
          <a:xfrm>
            <a:off x="4747668" y="27468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6119568" y="27468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6165217" y="28374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56"/>
          <p:cNvSpPr/>
          <p:nvPr/>
        </p:nvSpPr>
        <p:spPr>
          <a:xfrm>
            <a:off x="7491818" y="27468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7537474" y="28374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56"/>
          <p:cNvSpPr/>
          <p:nvPr/>
        </p:nvSpPr>
        <p:spPr>
          <a:xfrm>
            <a:off x="3375593" y="33564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3421249" y="34470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56"/>
          <p:cNvSpPr/>
          <p:nvPr/>
        </p:nvSpPr>
        <p:spPr>
          <a:xfrm>
            <a:off x="4747668" y="33564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6119568" y="33564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6165217" y="34470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56"/>
          <p:cNvSpPr/>
          <p:nvPr/>
        </p:nvSpPr>
        <p:spPr>
          <a:xfrm>
            <a:off x="7491818" y="33564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3375593" y="39660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3421249" y="40566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56"/>
          <p:cNvSpPr/>
          <p:nvPr/>
        </p:nvSpPr>
        <p:spPr>
          <a:xfrm>
            <a:off x="4747668" y="39660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4793324" y="40566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56"/>
          <p:cNvSpPr/>
          <p:nvPr/>
        </p:nvSpPr>
        <p:spPr>
          <a:xfrm>
            <a:off x="6119568" y="39660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7491818" y="3966000"/>
            <a:ext cx="357000" cy="3570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7537474" y="4056636"/>
            <a:ext cx="265703" cy="175723"/>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56"/>
          <p:cNvSpPr/>
          <p:nvPr/>
        </p:nvSpPr>
        <p:spPr>
          <a:xfrm>
            <a:off x="3439135" y="2202660"/>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56"/>
          <p:cNvSpPr/>
          <p:nvPr/>
        </p:nvSpPr>
        <p:spPr>
          <a:xfrm>
            <a:off x="4811135" y="2812248"/>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56"/>
          <p:cNvSpPr/>
          <p:nvPr/>
        </p:nvSpPr>
        <p:spPr>
          <a:xfrm>
            <a:off x="4811135" y="3421835"/>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56"/>
          <p:cNvSpPr/>
          <p:nvPr/>
        </p:nvSpPr>
        <p:spPr>
          <a:xfrm>
            <a:off x="7555110" y="3421835"/>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56"/>
          <p:cNvSpPr/>
          <p:nvPr/>
        </p:nvSpPr>
        <p:spPr>
          <a:xfrm>
            <a:off x="7555110" y="2202635"/>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9" name="Google Shape;5349;p56"/>
          <p:cNvSpPr/>
          <p:nvPr/>
        </p:nvSpPr>
        <p:spPr>
          <a:xfrm>
            <a:off x="6183107" y="4031423"/>
            <a:ext cx="229922" cy="226134"/>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56"/>
          <p:cNvSpPr/>
          <p:nvPr/>
        </p:nvSpPr>
        <p:spPr>
          <a:xfrm>
            <a:off x="1352363" y="1112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7848825" y="37588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6" name="Shape 5356"/>
        <p:cNvGrpSpPr/>
        <p:nvPr/>
      </p:nvGrpSpPr>
      <p:grpSpPr>
        <a:xfrm>
          <a:off x="0" y="0"/>
          <a:ext cx="0" cy="0"/>
          <a:chOff x="0" y="0"/>
          <a:chExt cx="0" cy="0"/>
        </a:xfrm>
      </p:grpSpPr>
      <p:sp>
        <p:nvSpPr>
          <p:cNvPr id="5357" name="Google Shape;5357;p57"/>
          <p:cNvSpPr txBox="1"/>
          <p:nvPr>
            <p:ph type="title"/>
          </p:nvPr>
        </p:nvSpPr>
        <p:spPr>
          <a:xfrm>
            <a:off x="2724000" y="218032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MARKETING PLAN</a:t>
            </a:r>
            <a:endParaRPr/>
          </a:p>
        </p:txBody>
      </p:sp>
      <p:sp>
        <p:nvSpPr>
          <p:cNvPr id="5358" name="Google Shape;5358;p57"/>
          <p:cNvSpPr txBox="1"/>
          <p:nvPr>
            <p:ph idx="2" type="title"/>
          </p:nvPr>
        </p:nvSpPr>
        <p:spPr>
          <a:xfrm>
            <a:off x="4010825" y="1070175"/>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359" name="Google Shape;5359;p57"/>
          <p:cNvSpPr txBox="1"/>
          <p:nvPr>
            <p:ph idx="1" type="subTitle"/>
          </p:nvPr>
        </p:nvSpPr>
        <p:spPr>
          <a:xfrm>
            <a:off x="3168300" y="353160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5360" name="Google Shape;5360;p57"/>
          <p:cNvSpPr/>
          <p:nvPr/>
        </p:nvSpPr>
        <p:spPr>
          <a:xfrm>
            <a:off x="1180913" y="1405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429738" y="968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5597438" y="107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8225338" y="11589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6905925" y="1674063"/>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7462700" y="37588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0" name="Shape 5370"/>
        <p:cNvGrpSpPr/>
        <p:nvPr/>
      </p:nvGrpSpPr>
      <p:grpSpPr>
        <a:xfrm>
          <a:off x="0" y="0"/>
          <a:ext cx="0" cy="0"/>
          <a:chOff x="0" y="0"/>
          <a:chExt cx="0" cy="0"/>
        </a:xfrm>
      </p:grpSpPr>
      <p:sp>
        <p:nvSpPr>
          <p:cNvPr id="5371" name="Google Shape;5371;p58"/>
          <p:cNvSpPr txBox="1"/>
          <p:nvPr>
            <p:ph idx="13" type="subTitle"/>
          </p:nvPr>
        </p:nvSpPr>
        <p:spPr>
          <a:xfrm>
            <a:off x="6114207" y="2228800"/>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5372" name="Google Shape;5372;p58"/>
          <p:cNvSpPr txBox="1"/>
          <p:nvPr>
            <p:ph idx="15" type="subTitle"/>
          </p:nvPr>
        </p:nvSpPr>
        <p:spPr>
          <a:xfrm>
            <a:off x="6114311" y="4055138"/>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5373" name="Google Shape;5373;p58"/>
          <p:cNvSpPr txBox="1"/>
          <p:nvPr>
            <p:ph idx="9" type="title"/>
          </p:nvPr>
        </p:nvSpPr>
        <p:spPr>
          <a:xfrm>
            <a:off x="6114202" y="1903600"/>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374" name="Google Shape;5374;p58"/>
          <p:cNvSpPr txBox="1"/>
          <p:nvPr>
            <p:ph idx="14" type="title"/>
          </p:nvPr>
        </p:nvSpPr>
        <p:spPr>
          <a:xfrm>
            <a:off x="6114202" y="3729938"/>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375" name="Google Shape;5375;p5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SERVICES</a:t>
            </a:r>
            <a:endParaRPr/>
          </a:p>
        </p:txBody>
      </p:sp>
      <p:sp>
        <p:nvSpPr>
          <p:cNvPr id="5376" name="Google Shape;5376;p58"/>
          <p:cNvSpPr txBox="1"/>
          <p:nvPr>
            <p:ph idx="2" type="title"/>
          </p:nvPr>
        </p:nvSpPr>
        <p:spPr>
          <a:xfrm>
            <a:off x="966800" y="1903600"/>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377" name="Google Shape;5377;p58"/>
          <p:cNvSpPr txBox="1"/>
          <p:nvPr>
            <p:ph idx="1" type="subTitle"/>
          </p:nvPr>
        </p:nvSpPr>
        <p:spPr>
          <a:xfrm>
            <a:off x="966800" y="2228800"/>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a:t>
            </a:r>
            <a:endParaRPr/>
          </a:p>
        </p:txBody>
      </p:sp>
      <p:sp>
        <p:nvSpPr>
          <p:cNvPr id="5378" name="Google Shape;5378;p58"/>
          <p:cNvSpPr txBox="1"/>
          <p:nvPr>
            <p:ph idx="3" type="title"/>
          </p:nvPr>
        </p:nvSpPr>
        <p:spPr>
          <a:xfrm>
            <a:off x="3540501" y="1903600"/>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379" name="Google Shape;5379;p58"/>
          <p:cNvSpPr txBox="1"/>
          <p:nvPr>
            <p:ph idx="4" type="subTitle"/>
          </p:nvPr>
        </p:nvSpPr>
        <p:spPr>
          <a:xfrm>
            <a:off x="3540504" y="2228800"/>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5380" name="Google Shape;5380;p58"/>
          <p:cNvSpPr txBox="1"/>
          <p:nvPr>
            <p:ph idx="5" type="title"/>
          </p:nvPr>
        </p:nvSpPr>
        <p:spPr>
          <a:xfrm>
            <a:off x="966800" y="3729938"/>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5381" name="Google Shape;5381;p58"/>
          <p:cNvSpPr txBox="1"/>
          <p:nvPr>
            <p:ph idx="6" type="subTitle"/>
          </p:nvPr>
        </p:nvSpPr>
        <p:spPr>
          <a:xfrm>
            <a:off x="966800" y="4055138"/>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382" name="Google Shape;5382;p58"/>
          <p:cNvSpPr txBox="1"/>
          <p:nvPr>
            <p:ph idx="7" type="title"/>
          </p:nvPr>
        </p:nvSpPr>
        <p:spPr>
          <a:xfrm>
            <a:off x="3540498" y="3729938"/>
            <a:ext cx="20628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383" name="Google Shape;5383;p58"/>
          <p:cNvSpPr txBox="1"/>
          <p:nvPr>
            <p:ph idx="8" type="subTitle"/>
          </p:nvPr>
        </p:nvSpPr>
        <p:spPr>
          <a:xfrm>
            <a:off x="3540552" y="4055138"/>
            <a:ext cx="2062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a:t>
            </a:r>
            <a:r>
              <a:rPr lang="en"/>
              <a:t>s a gas giant and it has several rings</a:t>
            </a:r>
            <a:endParaRPr/>
          </a:p>
        </p:txBody>
      </p:sp>
      <p:sp>
        <p:nvSpPr>
          <p:cNvPr id="5384" name="Google Shape;5384;p58"/>
          <p:cNvSpPr txBox="1"/>
          <p:nvPr/>
        </p:nvSpPr>
        <p:spPr>
          <a:xfrm>
            <a:off x="1765100" y="129640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85" name="Google Shape;5385;p58"/>
          <p:cNvSpPr txBox="1"/>
          <p:nvPr/>
        </p:nvSpPr>
        <p:spPr>
          <a:xfrm>
            <a:off x="1765100" y="312275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86" name="Google Shape;5386;p58"/>
          <p:cNvSpPr txBox="1"/>
          <p:nvPr/>
        </p:nvSpPr>
        <p:spPr>
          <a:xfrm>
            <a:off x="4338800" y="129640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87" name="Google Shape;5387;p58"/>
          <p:cNvSpPr txBox="1"/>
          <p:nvPr/>
        </p:nvSpPr>
        <p:spPr>
          <a:xfrm>
            <a:off x="4338800" y="312275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88" name="Google Shape;5388;p58"/>
          <p:cNvSpPr txBox="1"/>
          <p:nvPr/>
        </p:nvSpPr>
        <p:spPr>
          <a:xfrm>
            <a:off x="6953725" y="129640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89" name="Google Shape;5389;p58"/>
          <p:cNvSpPr txBox="1"/>
          <p:nvPr/>
        </p:nvSpPr>
        <p:spPr>
          <a:xfrm>
            <a:off x="6953725" y="3122750"/>
            <a:ext cx="466200" cy="4662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5390" name="Google Shape;5390;p58"/>
          <p:cNvSpPr/>
          <p:nvPr/>
        </p:nvSpPr>
        <p:spPr>
          <a:xfrm>
            <a:off x="131463" y="3860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8"/>
          <p:cNvSpPr/>
          <p:nvPr/>
        </p:nvSpPr>
        <p:spPr>
          <a:xfrm>
            <a:off x="8049850" y="4325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8015972" y="860248"/>
            <a:ext cx="357000" cy="35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8"/>
          <p:cNvSpPr/>
          <p:nvPr/>
        </p:nvSpPr>
        <p:spPr>
          <a:xfrm>
            <a:off x="5395038" y="30177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8"/>
          <p:cNvSpPr/>
          <p:nvPr/>
        </p:nvSpPr>
        <p:spPr>
          <a:xfrm>
            <a:off x="216363" y="1774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2961872" y="1417298"/>
            <a:ext cx="357000" cy="35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8"/>
          <p:cNvSpPr/>
          <p:nvPr/>
        </p:nvSpPr>
        <p:spPr>
          <a:xfrm>
            <a:off x="8332213" y="20514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58"/>
          <p:cNvGrpSpPr/>
          <p:nvPr/>
        </p:nvGrpSpPr>
        <p:grpSpPr>
          <a:xfrm>
            <a:off x="4463175" y="1393289"/>
            <a:ext cx="258682" cy="272400"/>
            <a:chOff x="5955080" y="2431492"/>
            <a:chExt cx="453828" cy="477894"/>
          </a:xfrm>
        </p:grpSpPr>
        <p:sp>
          <p:nvSpPr>
            <p:cNvPr id="5398" name="Google Shape;5398;p58"/>
            <p:cNvSpPr/>
            <p:nvPr/>
          </p:nvSpPr>
          <p:spPr>
            <a:xfrm>
              <a:off x="5955080" y="2431492"/>
              <a:ext cx="453828" cy="477894"/>
            </a:xfrm>
            <a:custGeom>
              <a:rect b="b" l="l" r="r" t="t"/>
              <a:pathLst>
                <a:path extrusionOk="0" h="18686" w="17745">
                  <a:moveTo>
                    <a:pt x="1597" y="3768"/>
                  </a:moveTo>
                  <a:cubicBezTo>
                    <a:pt x="2043" y="3768"/>
                    <a:pt x="2400" y="4124"/>
                    <a:pt x="2400" y="4562"/>
                  </a:cubicBezTo>
                  <a:cubicBezTo>
                    <a:pt x="2400" y="5008"/>
                    <a:pt x="2043" y="5364"/>
                    <a:pt x="1597" y="5364"/>
                  </a:cubicBezTo>
                  <a:cubicBezTo>
                    <a:pt x="1151" y="5364"/>
                    <a:pt x="794" y="5008"/>
                    <a:pt x="794" y="4562"/>
                  </a:cubicBezTo>
                  <a:cubicBezTo>
                    <a:pt x="794" y="4124"/>
                    <a:pt x="1151" y="3768"/>
                    <a:pt x="1597" y="3768"/>
                  </a:cubicBezTo>
                  <a:close/>
                  <a:moveTo>
                    <a:pt x="16121" y="3768"/>
                  </a:moveTo>
                  <a:cubicBezTo>
                    <a:pt x="16567" y="3768"/>
                    <a:pt x="16924" y="4124"/>
                    <a:pt x="16924" y="4562"/>
                  </a:cubicBezTo>
                  <a:cubicBezTo>
                    <a:pt x="16924" y="5008"/>
                    <a:pt x="16567" y="5364"/>
                    <a:pt x="16121" y="5364"/>
                  </a:cubicBezTo>
                  <a:cubicBezTo>
                    <a:pt x="15675" y="5364"/>
                    <a:pt x="15318" y="5008"/>
                    <a:pt x="15318" y="4562"/>
                  </a:cubicBezTo>
                  <a:cubicBezTo>
                    <a:pt x="15318" y="4124"/>
                    <a:pt x="15675" y="3768"/>
                    <a:pt x="16121" y="3768"/>
                  </a:cubicBezTo>
                  <a:close/>
                  <a:moveTo>
                    <a:pt x="8868" y="788"/>
                  </a:moveTo>
                  <a:lnTo>
                    <a:pt x="14667" y="4133"/>
                  </a:lnTo>
                  <a:cubicBezTo>
                    <a:pt x="14631" y="4267"/>
                    <a:pt x="14604" y="4410"/>
                    <a:pt x="14604" y="4562"/>
                  </a:cubicBezTo>
                  <a:cubicBezTo>
                    <a:pt x="14604" y="5284"/>
                    <a:pt x="15104" y="5882"/>
                    <a:pt x="15773" y="6051"/>
                  </a:cubicBezTo>
                  <a:lnTo>
                    <a:pt x="15773" y="12742"/>
                  </a:lnTo>
                  <a:lnTo>
                    <a:pt x="9974" y="16087"/>
                  </a:lnTo>
                  <a:cubicBezTo>
                    <a:pt x="9698" y="15802"/>
                    <a:pt x="9305" y="15615"/>
                    <a:pt x="8868" y="15615"/>
                  </a:cubicBezTo>
                  <a:cubicBezTo>
                    <a:pt x="8440" y="15615"/>
                    <a:pt x="8047" y="15802"/>
                    <a:pt x="7762" y="16087"/>
                  </a:cubicBezTo>
                  <a:lnTo>
                    <a:pt x="1963" y="12742"/>
                  </a:lnTo>
                  <a:lnTo>
                    <a:pt x="1963" y="6051"/>
                  </a:lnTo>
                  <a:cubicBezTo>
                    <a:pt x="2632" y="5882"/>
                    <a:pt x="3132" y="5284"/>
                    <a:pt x="3132" y="4562"/>
                  </a:cubicBezTo>
                  <a:cubicBezTo>
                    <a:pt x="3132" y="4410"/>
                    <a:pt x="3114" y="4267"/>
                    <a:pt x="3069" y="4133"/>
                  </a:cubicBezTo>
                  <a:lnTo>
                    <a:pt x="8868" y="788"/>
                  </a:lnTo>
                  <a:close/>
                  <a:moveTo>
                    <a:pt x="8859" y="16337"/>
                  </a:moveTo>
                  <a:cubicBezTo>
                    <a:pt x="9305" y="16337"/>
                    <a:pt x="9662" y="16703"/>
                    <a:pt x="9662" y="17140"/>
                  </a:cubicBezTo>
                  <a:cubicBezTo>
                    <a:pt x="9662" y="17586"/>
                    <a:pt x="9305" y="17943"/>
                    <a:pt x="8859" y="17943"/>
                  </a:cubicBezTo>
                  <a:cubicBezTo>
                    <a:pt x="8413" y="17943"/>
                    <a:pt x="8056" y="17586"/>
                    <a:pt x="8056" y="17140"/>
                  </a:cubicBezTo>
                  <a:cubicBezTo>
                    <a:pt x="8056" y="16703"/>
                    <a:pt x="8413" y="16337"/>
                    <a:pt x="8859" y="16337"/>
                  </a:cubicBezTo>
                  <a:close/>
                  <a:moveTo>
                    <a:pt x="8869" y="1"/>
                  </a:moveTo>
                  <a:cubicBezTo>
                    <a:pt x="8805" y="1"/>
                    <a:pt x="8743" y="16"/>
                    <a:pt x="8690" y="48"/>
                  </a:cubicBezTo>
                  <a:lnTo>
                    <a:pt x="2704" y="3500"/>
                  </a:lnTo>
                  <a:cubicBezTo>
                    <a:pt x="2427" y="3207"/>
                    <a:pt x="2024" y="3027"/>
                    <a:pt x="1582" y="3027"/>
                  </a:cubicBezTo>
                  <a:cubicBezTo>
                    <a:pt x="1525" y="3027"/>
                    <a:pt x="1468" y="3030"/>
                    <a:pt x="1410" y="3036"/>
                  </a:cubicBezTo>
                  <a:cubicBezTo>
                    <a:pt x="705" y="3125"/>
                    <a:pt x="143" y="3696"/>
                    <a:pt x="72" y="4410"/>
                  </a:cubicBezTo>
                  <a:cubicBezTo>
                    <a:pt x="0" y="5195"/>
                    <a:pt x="518" y="5873"/>
                    <a:pt x="1240" y="6051"/>
                  </a:cubicBezTo>
                  <a:lnTo>
                    <a:pt x="1240" y="12956"/>
                  </a:lnTo>
                  <a:cubicBezTo>
                    <a:pt x="1240" y="13081"/>
                    <a:pt x="1303" y="13206"/>
                    <a:pt x="1419" y="13268"/>
                  </a:cubicBezTo>
                  <a:lnTo>
                    <a:pt x="7396" y="16721"/>
                  </a:lnTo>
                  <a:cubicBezTo>
                    <a:pt x="7342" y="16908"/>
                    <a:pt x="7325" y="17104"/>
                    <a:pt x="7342" y="17310"/>
                  </a:cubicBezTo>
                  <a:cubicBezTo>
                    <a:pt x="7423" y="18059"/>
                    <a:pt x="8038" y="18639"/>
                    <a:pt x="8779" y="18683"/>
                  </a:cubicBezTo>
                  <a:cubicBezTo>
                    <a:pt x="8806" y="18685"/>
                    <a:pt x="8832" y="18685"/>
                    <a:pt x="8859" y="18685"/>
                  </a:cubicBezTo>
                  <a:cubicBezTo>
                    <a:pt x="9714" y="18685"/>
                    <a:pt x="10402" y="17997"/>
                    <a:pt x="10402" y="17149"/>
                  </a:cubicBezTo>
                  <a:cubicBezTo>
                    <a:pt x="10402" y="16997"/>
                    <a:pt x="10385" y="16855"/>
                    <a:pt x="10340" y="16721"/>
                  </a:cubicBezTo>
                  <a:lnTo>
                    <a:pt x="16317" y="13268"/>
                  </a:lnTo>
                  <a:cubicBezTo>
                    <a:pt x="16433" y="13206"/>
                    <a:pt x="16504" y="13081"/>
                    <a:pt x="16504" y="12956"/>
                  </a:cubicBezTo>
                  <a:lnTo>
                    <a:pt x="16504" y="6051"/>
                  </a:lnTo>
                  <a:cubicBezTo>
                    <a:pt x="17218" y="5873"/>
                    <a:pt x="17744" y="5195"/>
                    <a:pt x="17664" y="4410"/>
                  </a:cubicBezTo>
                  <a:cubicBezTo>
                    <a:pt x="17593" y="3696"/>
                    <a:pt x="17031" y="3125"/>
                    <a:pt x="16326" y="3036"/>
                  </a:cubicBezTo>
                  <a:cubicBezTo>
                    <a:pt x="16268" y="3030"/>
                    <a:pt x="16211" y="3027"/>
                    <a:pt x="16154" y="3027"/>
                  </a:cubicBezTo>
                  <a:cubicBezTo>
                    <a:pt x="15714" y="3027"/>
                    <a:pt x="15317" y="3207"/>
                    <a:pt x="15032" y="3500"/>
                  </a:cubicBezTo>
                  <a:lnTo>
                    <a:pt x="9055" y="48"/>
                  </a:lnTo>
                  <a:cubicBezTo>
                    <a:pt x="8997" y="16"/>
                    <a:pt x="8933" y="1"/>
                    <a:pt x="8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6049291" y="2504273"/>
              <a:ext cx="264471" cy="302399"/>
            </a:xfrm>
            <a:custGeom>
              <a:rect b="b" l="l" r="r" t="t"/>
              <a:pathLst>
                <a:path extrusionOk="0" h="11824" w="10341">
                  <a:moveTo>
                    <a:pt x="5175" y="779"/>
                  </a:moveTo>
                  <a:lnTo>
                    <a:pt x="9261" y="3134"/>
                  </a:lnTo>
                  <a:lnTo>
                    <a:pt x="5175" y="5489"/>
                  </a:lnTo>
                  <a:lnTo>
                    <a:pt x="1089" y="3134"/>
                  </a:lnTo>
                  <a:lnTo>
                    <a:pt x="5175" y="779"/>
                  </a:lnTo>
                  <a:close/>
                  <a:moveTo>
                    <a:pt x="9644" y="3758"/>
                  </a:moveTo>
                  <a:lnTo>
                    <a:pt x="9644" y="8478"/>
                  </a:lnTo>
                  <a:lnTo>
                    <a:pt x="5550" y="10842"/>
                  </a:lnTo>
                  <a:lnTo>
                    <a:pt x="5550" y="9200"/>
                  </a:lnTo>
                  <a:cubicBezTo>
                    <a:pt x="5550" y="9022"/>
                    <a:pt x="5425" y="8861"/>
                    <a:pt x="5237" y="8834"/>
                  </a:cubicBezTo>
                  <a:cubicBezTo>
                    <a:pt x="5217" y="8831"/>
                    <a:pt x="5198" y="8830"/>
                    <a:pt x="5178" y="8830"/>
                  </a:cubicBezTo>
                  <a:cubicBezTo>
                    <a:pt x="4981" y="8830"/>
                    <a:pt x="4818" y="8988"/>
                    <a:pt x="4818" y="9191"/>
                  </a:cubicBezTo>
                  <a:lnTo>
                    <a:pt x="4818" y="10842"/>
                  </a:lnTo>
                  <a:lnTo>
                    <a:pt x="732" y="8478"/>
                  </a:lnTo>
                  <a:lnTo>
                    <a:pt x="732" y="3758"/>
                  </a:lnTo>
                  <a:lnTo>
                    <a:pt x="5006" y="6230"/>
                  </a:lnTo>
                  <a:cubicBezTo>
                    <a:pt x="5059" y="6265"/>
                    <a:pt x="5121" y="6274"/>
                    <a:pt x="5184" y="6274"/>
                  </a:cubicBezTo>
                  <a:cubicBezTo>
                    <a:pt x="5246" y="6274"/>
                    <a:pt x="5309" y="6265"/>
                    <a:pt x="5371" y="6230"/>
                  </a:cubicBezTo>
                  <a:lnTo>
                    <a:pt x="9644" y="3758"/>
                  </a:lnTo>
                  <a:close/>
                  <a:moveTo>
                    <a:pt x="5167" y="0"/>
                  </a:moveTo>
                  <a:cubicBezTo>
                    <a:pt x="5104" y="0"/>
                    <a:pt x="5041" y="16"/>
                    <a:pt x="4988" y="47"/>
                  </a:cubicBezTo>
                  <a:lnTo>
                    <a:pt x="179" y="2822"/>
                  </a:lnTo>
                  <a:cubicBezTo>
                    <a:pt x="72" y="2884"/>
                    <a:pt x="1" y="3009"/>
                    <a:pt x="1" y="3134"/>
                  </a:cubicBezTo>
                  <a:lnTo>
                    <a:pt x="1" y="8683"/>
                  </a:lnTo>
                  <a:cubicBezTo>
                    <a:pt x="1" y="8817"/>
                    <a:pt x="72" y="8933"/>
                    <a:pt x="179" y="9004"/>
                  </a:cubicBezTo>
                  <a:lnTo>
                    <a:pt x="4988" y="11778"/>
                  </a:lnTo>
                  <a:cubicBezTo>
                    <a:pt x="5041" y="11805"/>
                    <a:pt x="5104" y="11823"/>
                    <a:pt x="5166" y="11823"/>
                  </a:cubicBezTo>
                  <a:cubicBezTo>
                    <a:pt x="5229" y="11823"/>
                    <a:pt x="5291" y="11805"/>
                    <a:pt x="5353" y="11778"/>
                  </a:cubicBezTo>
                  <a:lnTo>
                    <a:pt x="10153" y="9004"/>
                  </a:lnTo>
                  <a:cubicBezTo>
                    <a:pt x="10269" y="8933"/>
                    <a:pt x="10340" y="8817"/>
                    <a:pt x="10340" y="8683"/>
                  </a:cubicBezTo>
                  <a:lnTo>
                    <a:pt x="10340" y="3134"/>
                  </a:lnTo>
                  <a:cubicBezTo>
                    <a:pt x="10340" y="3009"/>
                    <a:pt x="10269" y="2884"/>
                    <a:pt x="10153" y="2822"/>
                  </a:cubicBezTo>
                  <a:lnTo>
                    <a:pt x="5353" y="47"/>
                  </a:lnTo>
                  <a:cubicBezTo>
                    <a:pt x="5295" y="16"/>
                    <a:pt x="5231" y="0"/>
                    <a:pt x="5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6172271" y="2687989"/>
              <a:ext cx="18721" cy="18721"/>
            </a:xfrm>
            <a:custGeom>
              <a:rect b="b" l="l" r="r" t="t"/>
              <a:pathLst>
                <a:path extrusionOk="0" h="732" w="732">
                  <a:moveTo>
                    <a:pt x="366" y="0"/>
                  </a:moveTo>
                  <a:cubicBezTo>
                    <a:pt x="268" y="0"/>
                    <a:pt x="179" y="45"/>
                    <a:pt x="107" y="107"/>
                  </a:cubicBezTo>
                  <a:cubicBezTo>
                    <a:pt x="36" y="179"/>
                    <a:pt x="0" y="268"/>
                    <a:pt x="0" y="366"/>
                  </a:cubicBezTo>
                  <a:cubicBezTo>
                    <a:pt x="0" y="464"/>
                    <a:pt x="36" y="553"/>
                    <a:pt x="107" y="625"/>
                  </a:cubicBezTo>
                  <a:cubicBezTo>
                    <a:pt x="179" y="696"/>
                    <a:pt x="268" y="732"/>
                    <a:pt x="366" y="732"/>
                  </a:cubicBezTo>
                  <a:cubicBezTo>
                    <a:pt x="464" y="732"/>
                    <a:pt x="553" y="696"/>
                    <a:pt x="625" y="625"/>
                  </a:cubicBezTo>
                  <a:cubicBezTo>
                    <a:pt x="687" y="553"/>
                    <a:pt x="732" y="464"/>
                    <a:pt x="732" y="366"/>
                  </a:cubicBezTo>
                  <a:cubicBezTo>
                    <a:pt x="732" y="268"/>
                    <a:pt x="687"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58"/>
          <p:cNvGrpSpPr/>
          <p:nvPr/>
        </p:nvGrpSpPr>
        <p:grpSpPr>
          <a:xfrm>
            <a:off x="1861255" y="3230151"/>
            <a:ext cx="273887" cy="251393"/>
            <a:chOff x="6586119" y="2449802"/>
            <a:chExt cx="480503" cy="441041"/>
          </a:xfrm>
        </p:grpSpPr>
        <p:sp>
          <p:nvSpPr>
            <p:cNvPr id="5402" name="Google Shape;5402;p58"/>
            <p:cNvSpPr/>
            <p:nvPr/>
          </p:nvSpPr>
          <p:spPr>
            <a:xfrm>
              <a:off x="6806712" y="2638479"/>
              <a:ext cx="207643" cy="63503"/>
            </a:xfrm>
            <a:custGeom>
              <a:rect b="b" l="l" r="r" t="t"/>
              <a:pathLst>
                <a:path extrusionOk="0" h="2483" w="8119">
                  <a:moveTo>
                    <a:pt x="6852" y="732"/>
                  </a:moveTo>
                  <a:cubicBezTo>
                    <a:pt x="7138" y="732"/>
                    <a:pt x="7369" y="964"/>
                    <a:pt x="7369" y="1240"/>
                  </a:cubicBezTo>
                  <a:cubicBezTo>
                    <a:pt x="7369" y="1526"/>
                    <a:pt x="7138" y="1749"/>
                    <a:pt x="6852" y="1749"/>
                  </a:cubicBezTo>
                  <a:cubicBezTo>
                    <a:pt x="6575" y="1749"/>
                    <a:pt x="6344" y="1526"/>
                    <a:pt x="6344" y="1240"/>
                  </a:cubicBezTo>
                  <a:cubicBezTo>
                    <a:pt x="6344" y="964"/>
                    <a:pt x="6575" y="732"/>
                    <a:pt x="6852" y="732"/>
                  </a:cubicBezTo>
                  <a:close/>
                  <a:moveTo>
                    <a:pt x="6852" y="0"/>
                  </a:moveTo>
                  <a:cubicBezTo>
                    <a:pt x="6299" y="0"/>
                    <a:pt x="5826" y="375"/>
                    <a:pt x="5666" y="875"/>
                  </a:cubicBezTo>
                  <a:lnTo>
                    <a:pt x="402" y="875"/>
                  </a:lnTo>
                  <a:cubicBezTo>
                    <a:pt x="224" y="875"/>
                    <a:pt x="63" y="1008"/>
                    <a:pt x="36" y="1187"/>
                  </a:cubicBezTo>
                  <a:cubicBezTo>
                    <a:pt x="1" y="1419"/>
                    <a:pt x="179" y="1606"/>
                    <a:pt x="393" y="1606"/>
                  </a:cubicBezTo>
                  <a:lnTo>
                    <a:pt x="5666" y="1606"/>
                  </a:lnTo>
                  <a:cubicBezTo>
                    <a:pt x="5828" y="2118"/>
                    <a:pt x="6299" y="2483"/>
                    <a:pt x="6855" y="2483"/>
                  </a:cubicBezTo>
                  <a:cubicBezTo>
                    <a:pt x="6881" y="2483"/>
                    <a:pt x="6906" y="2482"/>
                    <a:pt x="6932" y="2480"/>
                  </a:cubicBezTo>
                  <a:cubicBezTo>
                    <a:pt x="7566" y="2445"/>
                    <a:pt x="8074" y="1918"/>
                    <a:pt x="8101" y="1285"/>
                  </a:cubicBezTo>
                  <a:cubicBezTo>
                    <a:pt x="8119" y="580"/>
                    <a:pt x="7557"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6586119" y="2449802"/>
              <a:ext cx="480503" cy="441041"/>
            </a:xfrm>
            <a:custGeom>
              <a:rect b="b" l="l" r="r" t="t"/>
              <a:pathLst>
                <a:path extrusionOk="0" h="17245" w="18788">
                  <a:moveTo>
                    <a:pt x="17307" y="946"/>
                  </a:moveTo>
                  <a:cubicBezTo>
                    <a:pt x="17673" y="946"/>
                    <a:pt x="17967" y="1241"/>
                    <a:pt x="17967" y="1606"/>
                  </a:cubicBezTo>
                  <a:cubicBezTo>
                    <a:pt x="17967" y="1972"/>
                    <a:pt x="17673" y="2267"/>
                    <a:pt x="17307" y="2267"/>
                  </a:cubicBezTo>
                  <a:cubicBezTo>
                    <a:pt x="16941" y="2267"/>
                    <a:pt x="16647" y="1972"/>
                    <a:pt x="16647" y="1606"/>
                  </a:cubicBezTo>
                  <a:cubicBezTo>
                    <a:pt x="16647" y="1241"/>
                    <a:pt x="16941" y="946"/>
                    <a:pt x="17307" y="946"/>
                  </a:cubicBezTo>
                  <a:close/>
                  <a:moveTo>
                    <a:pt x="6227" y="3721"/>
                  </a:moveTo>
                  <a:cubicBezTo>
                    <a:pt x="6557" y="3721"/>
                    <a:pt x="6825" y="3988"/>
                    <a:pt x="6825" y="4318"/>
                  </a:cubicBezTo>
                  <a:cubicBezTo>
                    <a:pt x="6825" y="4657"/>
                    <a:pt x="6557" y="4925"/>
                    <a:pt x="6227" y="4925"/>
                  </a:cubicBezTo>
                  <a:cubicBezTo>
                    <a:pt x="5888" y="4925"/>
                    <a:pt x="5620" y="4657"/>
                    <a:pt x="5620" y="4318"/>
                  </a:cubicBezTo>
                  <a:cubicBezTo>
                    <a:pt x="5620" y="3988"/>
                    <a:pt x="5888" y="3721"/>
                    <a:pt x="6227" y="3721"/>
                  </a:cubicBezTo>
                  <a:close/>
                  <a:moveTo>
                    <a:pt x="9706" y="5184"/>
                  </a:moveTo>
                  <a:cubicBezTo>
                    <a:pt x="10072" y="5184"/>
                    <a:pt x="10366" y="5478"/>
                    <a:pt x="10366" y="5844"/>
                  </a:cubicBezTo>
                  <a:cubicBezTo>
                    <a:pt x="10366" y="6210"/>
                    <a:pt x="10072" y="6504"/>
                    <a:pt x="9706" y="6504"/>
                  </a:cubicBezTo>
                  <a:cubicBezTo>
                    <a:pt x="9349" y="6504"/>
                    <a:pt x="9055" y="6210"/>
                    <a:pt x="9055" y="5844"/>
                  </a:cubicBezTo>
                  <a:cubicBezTo>
                    <a:pt x="9055" y="5478"/>
                    <a:pt x="9349" y="5184"/>
                    <a:pt x="9706" y="5184"/>
                  </a:cubicBezTo>
                  <a:close/>
                  <a:moveTo>
                    <a:pt x="4220" y="9207"/>
                  </a:moveTo>
                  <a:cubicBezTo>
                    <a:pt x="4594" y="9207"/>
                    <a:pt x="4907" y="9519"/>
                    <a:pt x="4907" y="9894"/>
                  </a:cubicBezTo>
                  <a:cubicBezTo>
                    <a:pt x="4907" y="10269"/>
                    <a:pt x="4594" y="10581"/>
                    <a:pt x="4220" y="10581"/>
                  </a:cubicBezTo>
                  <a:cubicBezTo>
                    <a:pt x="3836" y="10581"/>
                    <a:pt x="3533" y="10269"/>
                    <a:pt x="3533" y="9894"/>
                  </a:cubicBezTo>
                  <a:cubicBezTo>
                    <a:pt x="3533" y="9519"/>
                    <a:pt x="3836" y="9207"/>
                    <a:pt x="4220" y="9207"/>
                  </a:cubicBezTo>
                  <a:close/>
                  <a:moveTo>
                    <a:pt x="9706" y="10741"/>
                  </a:moveTo>
                  <a:cubicBezTo>
                    <a:pt x="10072" y="10741"/>
                    <a:pt x="10366" y="11036"/>
                    <a:pt x="10366" y="11393"/>
                  </a:cubicBezTo>
                  <a:cubicBezTo>
                    <a:pt x="10366" y="11758"/>
                    <a:pt x="10072" y="12053"/>
                    <a:pt x="9706" y="12053"/>
                  </a:cubicBezTo>
                  <a:cubicBezTo>
                    <a:pt x="9349" y="12053"/>
                    <a:pt x="9055" y="11758"/>
                    <a:pt x="9055" y="11393"/>
                  </a:cubicBezTo>
                  <a:cubicBezTo>
                    <a:pt x="9055" y="11036"/>
                    <a:pt x="9349" y="10741"/>
                    <a:pt x="9706" y="10741"/>
                  </a:cubicBezTo>
                  <a:close/>
                  <a:moveTo>
                    <a:pt x="17307" y="14979"/>
                  </a:moveTo>
                  <a:cubicBezTo>
                    <a:pt x="17673" y="14979"/>
                    <a:pt x="17967" y="15273"/>
                    <a:pt x="17967" y="15630"/>
                  </a:cubicBezTo>
                  <a:cubicBezTo>
                    <a:pt x="17967" y="15996"/>
                    <a:pt x="17673" y="16290"/>
                    <a:pt x="17307" y="16290"/>
                  </a:cubicBezTo>
                  <a:cubicBezTo>
                    <a:pt x="16941" y="16290"/>
                    <a:pt x="16647" y="15996"/>
                    <a:pt x="16647" y="15630"/>
                  </a:cubicBezTo>
                  <a:cubicBezTo>
                    <a:pt x="16647" y="15273"/>
                    <a:pt x="16941" y="14979"/>
                    <a:pt x="17307" y="14979"/>
                  </a:cubicBezTo>
                  <a:close/>
                  <a:moveTo>
                    <a:pt x="7173" y="1"/>
                  </a:moveTo>
                  <a:cubicBezTo>
                    <a:pt x="5924" y="1"/>
                    <a:pt x="4880" y="884"/>
                    <a:pt x="4630" y="2052"/>
                  </a:cubicBezTo>
                  <a:cubicBezTo>
                    <a:pt x="4434" y="1990"/>
                    <a:pt x="4220" y="1963"/>
                    <a:pt x="4015" y="1963"/>
                  </a:cubicBezTo>
                  <a:cubicBezTo>
                    <a:pt x="2882" y="1963"/>
                    <a:pt x="1963" y="2882"/>
                    <a:pt x="1963" y="4015"/>
                  </a:cubicBezTo>
                  <a:cubicBezTo>
                    <a:pt x="1963" y="4229"/>
                    <a:pt x="1998" y="4452"/>
                    <a:pt x="2061" y="4657"/>
                  </a:cubicBezTo>
                  <a:cubicBezTo>
                    <a:pt x="928" y="4675"/>
                    <a:pt x="0" y="5612"/>
                    <a:pt x="0" y="6763"/>
                  </a:cubicBezTo>
                  <a:lnTo>
                    <a:pt x="0" y="9341"/>
                  </a:lnTo>
                  <a:cubicBezTo>
                    <a:pt x="0" y="10367"/>
                    <a:pt x="740" y="11214"/>
                    <a:pt x="1713" y="11411"/>
                  </a:cubicBezTo>
                  <a:cubicBezTo>
                    <a:pt x="1517" y="11794"/>
                    <a:pt x="1418" y="12231"/>
                    <a:pt x="1418" y="12668"/>
                  </a:cubicBezTo>
                  <a:cubicBezTo>
                    <a:pt x="1418" y="14265"/>
                    <a:pt x="2721" y="15568"/>
                    <a:pt x="4318" y="15568"/>
                  </a:cubicBezTo>
                  <a:cubicBezTo>
                    <a:pt x="4443" y="15568"/>
                    <a:pt x="4568" y="15559"/>
                    <a:pt x="4693" y="15541"/>
                  </a:cubicBezTo>
                  <a:lnTo>
                    <a:pt x="4701" y="15568"/>
                  </a:lnTo>
                  <a:cubicBezTo>
                    <a:pt x="5156" y="16585"/>
                    <a:pt x="6164" y="17245"/>
                    <a:pt x="7280" y="17245"/>
                  </a:cubicBezTo>
                  <a:cubicBezTo>
                    <a:pt x="8805" y="17245"/>
                    <a:pt x="10045" y="16041"/>
                    <a:pt x="10099" y="14542"/>
                  </a:cubicBezTo>
                  <a:lnTo>
                    <a:pt x="12846" y="14542"/>
                  </a:lnTo>
                  <a:lnTo>
                    <a:pt x="14193" y="15889"/>
                  </a:lnTo>
                  <a:cubicBezTo>
                    <a:pt x="14265" y="15960"/>
                    <a:pt x="14363" y="15996"/>
                    <a:pt x="14452" y="15996"/>
                  </a:cubicBezTo>
                  <a:lnTo>
                    <a:pt x="15960" y="16005"/>
                  </a:lnTo>
                  <a:cubicBezTo>
                    <a:pt x="16121" y="16593"/>
                    <a:pt x="16660" y="17028"/>
                    <a:pt x="17296" y="17028"/>
                  </a:cubicBezTo>
                  <a:cubicBezTo>
                    <a:pt x="17364" y="17028"/>
                    <a:pt x="17433" y="17023"/>
                    <a:pt x="17503" y="17013"/>
                  </a:cubicBezTo>
                  <a:cubicBezTo>
                    <a:pt x="18128" y="16933"/>
                    <a:pt x="18618" y="16424"/>
                    <a:pt x="18690" y="15800"/>
                  </a:cubicBezTo>
                  <a:cubicBezTo>
                    <a:pt x="18788" y="14961"/>
                    <a:pt x="18128" y="14247"/>
                    <a:pt x="17307" y="14247"/>
                  </a:cubicBezTo>
                  <a:cubicBezTo>
                    <a:pt x="16665" y="14247"/>
                    <a:pt x="16129" y="14676"/>
                    <a:pt x="15969" y="15273"/>
                  </a:cubicBezTo>
                  <a:lnTo>
                    <a:pt x="14577" y="15264"/>
                  </a:lnTo>
                  <a:lnTo>
                    <a:pt x="13230" y="13917"/>
                  </a:lnTo>
                  <a:cubicBezTo>
                    <a:pt x="13159" y="13846"/>
                    <a:pt x="13069" y="13810"/>
                    <a:pt x="12971" y="13810"/>
                  </a:cubicBezTo>
                  <a:lnTo>
                    <a:pt x="10081" y="13810"/>
                  </a:lnTo>
                  <a:lnTo>
                    <a:pt x="10081" y="12740"/>
                  </a:lnTo>
                  <a:cubicBezTo>
                    <a:pt x="10714" y="12561"/>
                    <a:pt x="11169" y="11964"/>
                    <a:pt x="11098" y="11268"/>
                  </a:cubicBezTo>
                  <a:cubicBezTo>
                    <a:pt x="11035" y="10599"/>
                    <a:pt x="10491" y="10063"/>
                    <a:pt x="9822" y="10010"/>
                  </a:cubicBezTo>
                  <a:cubicBezTo>
                    <a:pt x="9790" y="10008"/>
                    <a:pt x="9759" y="10007"/>
                    <a:pt x="9728" y="10007"/>
                  </a:cubicBezTo>
                  <a:cubicBezTo>
                    <a:pt x="8958" y="10007"/>
                    <a:pt x="8332" y="10630"/>
                    <a:pt x="8332" y="11402"/>
                  </a:cubicBezTo>
                  <a:cubicBezTo>
                    <a:pt x="8332" y="12035"/>
                    <a:pt x="8769" y="12579"/>
                    <a:pt x="9358" y="12740"/>
                  </a:cubicBezTo>
                  <a:lnTo>
                    <a:pt x="9358" y="14426"/>
                  </a:lnTo>
                  <a:cubicBezTo>
                    <a:pt x="9358" y="15577"/>
                    <a:pt x="8422" y="16513"/>
                    <a:pt x="7271" y="16513"/>
                  </a:cubicBezTo>
                  <a:cubicBezTo>
                    <a:pt x="6477" y="16513"/>
                    <a:pt x="5745" y="16058"/>
                    <a:pt x="5397" y="15345"/>
                  </a:cubicBezTo>
                  <a:cubicBezTo>
                    <a:pt x="5915" y="15131"/>
                    <a:pt x="6370" y="14774"/>
                    <a:pt x="6700" y="14301"/>
                  </a:cubicBezTo>
                  <a:cubicBezTo>
                    <a:pt x="6807" y="14131"/>
                    <a:pt x="6771" y="13908"/>
                    <a:pt x="6602" y="13792"/>
                  </a:cubicBezTo>
                  <a:cubicBezTo>
                    <a:pt x="6538" y="13749"/>
                    <a:pt x="6466" y="13728"/>
                    <a:pt x="6396" y="13728"/>
                  </a:cubicBezTo>
                  <a:cubicBezTo>
                    <a:pt x="6279" y="13728"/>
                    <a:pt x="6165" y="13785"/>
                    <a:pt x="6093" y="13891"/>
                  </a:cubicBezTo>
                  <a:cubicBezTo>
                    <a:pt x="5692" y="14479"/>
                    <a:pt x="5023" y="14827"/>
                    <a:pt x="4309" y="14827"/>
                  </a:cubicBezTo>
                  <a:cubicBezTo>
                    <a:pt x="3113" y="14827"/>
                    <a:pt x="2150" y="13864"/>
                    <a:pt x="2150" y="12668"/>
                  </a:cubicBezTo>
                  <a:cubicBezTo>
                    <a:pt x="2150" y="12205"/>
                    <a:pt x="2293" y="11776"/>
                    <a:pt x="2560" y="11402"/>
                  </a:cubicBezTo>
                  <a:cubicBezTo>
                    <a:pt x="2855" y="11339"/>
                    <a:pt x="3131" y="11214"/>
                    <a:pt x="3372" y="11027"/>
                  </a:cubicBezTo>
                  <a:cubicBezTo>
                    <a:pt x="3613" y="11206"/>
                    <a:pt x="3902" y="11310"/>
                    <a:pt x="4215" y="11310"/>
                  </a:cubicBezTo>
                  <a:cubicBezTo>
                    <a:pt x="4261" y="11310"/>
                    <a:pt x="4307" y="11308"/>
                    <a:pt x="4354" y="11303"/>
                  </a:cubicBezTo>
                  <a:cubicBezTo>
                    <a:pt x="5032" y="11241"/>
                    <a:pt x="5576" y="10697"/>
                    <a:pt x="5638" y="10028"/>
                  </a:cubicBezTo>
                  <a:cubicBezTo>
                    <a:pt x="5714" y="9189"/>
                    <a:pt x="5058" y="8478"/>
                    <a:pt x="4235" y="8478"/>
                  </a:cubicBezTo>
                  <a:cubicBezTo>
                    <a:pt x="4192" y="8478"/>
                    <a:pt x="4148" y="8480"/>
                    <a:pt x="4104" y="8484"/>
                  </a:cubicBezTo>
                  <a:cubicBezTo>
                    <a:pt x="3435" y="8538"/>
                    <a:pt x="2890" y="9073"/>
                    <a:pt x="2819" y="9742"/>
                  </a:cubicBezTo>
                  <a:cubicBezTo>
                    <a:pt x="2792" y="9992"/>
                    <a:pt x="2837" y="10242"/>
                    <a:pt x="2926" y="10456"/>
                  </a:cubicBezTo>
                  <a:cubicBezTo>
                    <a:pt x="2694" y="10625"/>
                    <a:pt x="2409" y="10724"/>
                    <a:pt x="2105" y="10724"/>
                  </a:cubicBezTo>
                  <a:cubicBezTo>
                    <a:pt x="1347" y="10724"/>
                    <a:pt x="732" y="10099"/>
                    <a:pt x="732" y="9341"/>
                  </a:cubicBezTo>
                  <a:lnTo>
                    <a:pt x="732" y="6272"/>
                  </a:lnTo>
                  <a:cubicBezTo>
                    <a:pt x="732" y="6183"/>
                    <a:pt x="767" y="6094"/>
                    <a:pt x="821" y="6031"/>
                  </a:cubicBezTo>
                  <a:cubicBezTo>
                    <a:pt x="1212" y="5580"/>
                    <a:pt x="1675" y="5381"/>
                    <a:pt x="2107" y="5381"/>
                  </a:cubicBezTo>
                  <a:cubicBezTo>
                    <a:pt x="2571" y="5381"/>
                    <a:pt x="2997" y="5611"/>
                    <a:pt x="3256" y="6004"/>
                  </a:cubicBezTo>
                  <a:cubicBezTo>
                    <a:pt x="3274" y="6031"/>
                    <a:pt x="3301" y="6049"/>
                    <a:pt x="3337" y="6049"/>
                  </a:cubicBezTo>
                  <a:cubicBezTo>
                    <a:pt x="3367" y="6053"/>
                    <a:pt x="3397" y="6055"/>
                    <a:pt x="3425" y="6055"/>
                  </a:cubicBezTo>
                  <a:cubicBezTo>
                    <a:pt x="3804" y="6055"/>
                    <a:pt x="3939" y="5684"/>
                    <a:pt x="3765" y="5460"/>
                  </a:cubicBezTo>
                  <a:cubicBezTo>
                    <a:pt x="3551" y="5193"/>
                    <a:pt x="3292" y="4979"/>
                    <a:pt x="2989" y="4845"/>
                  </a:cubicBezTo>
                  <a:cubicBezTo>
                    <a:pt x="2792" y="4613"/>
                    <a:pt x="2694" y="4318"/>
                    <a:pt x="2694" y="4006"/>
                  </a:cubicBezTo>
                  <a:cubicBezTo>
                    <a:pt x="2694" y="3284"/>
                    <a:pt x="3283" y="2686"/>
                    <a:pt x="4015" y="2686"/>
                  </a:cubicBezTo>
                  <a:cubicBezTo>
                    <a:pt x="4211" y="2686"/>
                    <a:pt x="4398" y="2730"/>
                    <a:pt x="4577" y="2820"/>
                  </a:cubicBezTo>
                  <a:cubicBezTo>
                    <a:pt x="4603" y="3194"/>
                    <a:pt x="4737" y="3551"/>
                    <a:pt x="4978" y="3854"/>
                  </a:cubicBezTo>
                  <a:cubicBezTo>
                    <a:pt x="4826" y="4265"/>
                    <a:pt x="4862" y="4764"/>
                    <a:pt x="5228" y="5264"/>
                  </a:cubicBezTo>
                  <a:cubicBezTo>
                    <a:pt x="5246" y="5291"/>
                    <a:pt x="5272" y="5318"/>
                    <a:pt x="5299" y="5335"/>
                  </a:cubicBezTo>
                  <a:cubicBezTo>
                    <a:pt x="5611" y="5560"/>
                    <a:pt x="5930" y="5657"/>
                    <a:pt x="6227" y="5657"/>
                  </a:cubicBezTo>
                  <a:cubicBezTo>
                    <a:pt x="7263" y="5657"/>
                    <a:pt x="8026" y="4472"/>
                    <a:pt x="7235" y="3391"/>
                  </a:cubicBezTo>
                  <a:cubicBezTo>
                    <a:pt x="7217" y="3355"/>
                    <a:pt x="7190" y="3337"/>
                    <a:pt x="7164" y="3310"/>
                  </a:cubicBezTo>
                  <a:cubicBezTo>
                    <a:pt x="6848" y="3085"/>
                    <a:pt x="6525" y="2987"/>
                    <a:pt x="6225" y="2987"/>
                  </a:cubicBezTo>
                  <a:cubicBezTo>
                    <a:pt x="5933" y="2987"/>
                    <a:pt x="5662" y="3080"/>
                    <a:pt x="5442" y="3239"/>
                  </a:cubicBezTo>
                  <a:cubicBezTo>
                    <a:pt x="5353" y="3069"/>
                    <a:pt x="5299" y="2882"/>
                    <a:pt x="5299" y="2686"/>
                  </a:cubicBezTo>
                  <a:lnTo>
                    <a:pt x="5299" y="2632"/>
                  </a:lnTo>
                  <a:cubicBezTo>
                    <a:pt x="5299" y="2614"/>
                    <a:pt x="5299" y="2597"/>
                    <a:pt x="5299" y="2588"/>
                  </a:cubicBezTo>
                  <a:cubicBezTo>
                    <a:pt x="5308" y="1562"/>
                    <a:pt x="6147" y="732"/>
                    <a:pt x="7173" y="732"/>
                  </a:cubicBezTo>
                  <a:lnTo>
                    <a:pt x="7485" y="732"/>
                  </a:lnTo>
                  <a:cubicBezTo>
                    <a:pt x="8520" y="732"/>
                    <a:pt x="9358" y="1571"/>
                    <a:pt x="9358" y="2606"/>
                  </a:cubicBezTo>
                  <a:lnTo>
                    <a:pt x="9358" y="4506"/>
                  </a:lnTo>
                  <a:cubicBezTo>
                    <a:pt x="8707" y="4684"/>
                    <a:pt x="8243" y="5318"/>
                    <a:pt x="8341" y="6049"/>
                  </a:cubicBezTo>
                  <a:cubicBezTo>
                    <a:pt x="8430" y="6665"/>
                    <a:pt x="8939" y="7164"/>
                    <a:pt x="9563" y="7236"/>
                  </a:cubicBezTo>
                  <a:cubicBezTo>
                    <a:pt x="9615" y="7241"/>
                    <a:pt x="9665" y="7244"/>
                    <a:pt x="9716" y="7244"/>
                  </a:cubicBezTo>
                  <a:cubicBezTo>
                    <a:pt x="10478" y="7244"/>
                    <a:pt x="11107" y="6623"/>
                    <a:pt x="11107" y="5853"/>
                  </a:cubicBezTo>
                  <a:cubicBezTo>
                    <a:pt x="11107" y="5210"/>
                    <a:pt x="10670" y="4666"/>
                    <a:pt x="10081" y="4506"/>
                  </a:cubicBezTo>
                  <a:lnTo>
                    <a:pt x="10081" y="3435"/>
                  </a:lnTo>
                  <a:lnTo>
                    <a:pt x="12971" y="3435"/>
                  </a:lnTo>
                  <a:cubicBezTo>
                    <a:pt x="13069" y="3435"/>
                    <a:pt x="13159" y="3399"/>
                    <a:pt x="13230" y="3328"/>
                  </a:cubicBezTo>
                  <a:lnTo>
                    <a:pt x="14577" y="1972"/>
                  </a:lnTo>
                  <a:lnTo>
                    <a:pt x="15978" y="1972"/>
                  </a:lnTo>
                  <a:cubicBezTo>
                    <a:pt x="16137" y="2558"/>
                    <a:pt x="16673" y="2995"/>
                    <a:pt x="17313" y="2995"/>
                  </a:cubicBezTo>
                  <a:cubicBezTo>
                    <a:pt x="17355" y="2995"/>
                    <a:pt x="17398" y="2993"/>
                    <a:pt x="17441" y="2989"/>
                  </a:cubicBezTo>
                  <a:cubicBezTo>
                    <a:pt x="18110" y="2927"/>
                    <a:pt x="18645" y="2374"/>
                    <a:pt x="18690" y="1705"/>
                  </a:cubicBezTo>
                  <a:cubicBezTo>
                    <a:pt x="18743" y="902"/>
                    <a:pt x="18101" y="224"/>
                    <a:pt x="17307" y="224"/>
                  </a:cubicBezTo>
                  <a:cubicBezTo>
                    <a:pt x="16673" y="224"/>
                    <a:pt x="16129" y="661"/>
                    <a:pt x="15969" y="1241"/>
                  </a:cubicBezTo>
                  <a:lnTo>
                    <a:pt x="14416" y="1250"/>
                  </a:lnTo>
                  <a:cubicBezTo>
                    <a:pt x="14318" y="1250"/>
                    <a:pt x="14229" y="1285"/>
                    <a:pt x="14158" y="1357"/>
                  </a:cubicBezTo>
                  <a:lnTo>
                    <a:pt x="12811" y="2704"/>
                  </a:lnTo>
                  <a:lnTo>
                    <a:pt x="10081" y="2704"/>
                  </a:lnTo>
                  <a:lnTo>
                    <a:pt x="10081" y="2606"/>
                  </a:lnTo>
                  <a:cubicBezTo>
                    <a:pt x="10081" y="1169"/>
                    <a:pt x="8921" y="1"/>
                    <a:pt x="7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6765412" y="2660830"/>
              <a:ext cx="18746" cy="18746"/>
            </a:xfrm>
            <a:custGeom>
              <a:rect b="b" l="l" r="r" t="t"/>
              <a:pathLst>
                <a:path extrusionOk="0" h="733" w="733">
                  <a:moveTo>
                    <a:pt x="367" y="1"/>
                  </a:moveTo>
                  <a:cubicBezTo>
                    <a:pt x="269" y="1"/>
                    <a:pt x="179" y="45"/>
                    <a:pt x="108" y="108"/>
                  </a:cubicBezTo>
                  <a:cubicBezTo>
                    <a:pt x="37" y="179"/>
                    <a:pt x="1" y="268"/>
                    <a:pt x="1" y="366"/>
                  </a:cubicBezTo>
                  <a:cubicBezTo>
                    <a:pt x="1" y="464"/>
                    <a:pt x="37" y="554"/>
                    <a:pt x="108" y="625"/>
                  </a:cubicBezTo>
                  <a:cubicBezTo>
                    <a:pt x="179" y="696"/>
                    <a:pt x="269" y="732"/>
                    <a:pt x="367" y="732"/>
                  </a:cubicBezTo>
                  <a:cubicBezTo>
                    <a:pt x="465" y="732"/>
                    <a:pt x="554" y="696"/>
                    <a:pt x="625" y="625"/>
                  </a:cubicBezTo>
                  <a:cubicBezTo>
                    <a:pt x="697" y="554"/>
                    <a:pt x="733" y="464"/>
                    <a:pt x="733" y="366"/>
                  </a:cubicBezTo>
                  <a:cubicBezTo>
                    <a:pt x="733" y="268"/>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58"/>
          <p:cNvGrpSpPr/>
          <p:nvPr/>
        </p:nvGrpSpPr>
        <p:grpSpPr>
          <a:xfrm>
            <a:off x="1886422" y="1393200"/>
            <a:ext cx="223564" cy="272604"/>
            <a:chOff x="7272575" y="2431313"/>
            <a:chExt cx="392218" cy="478253"/>
          </a:xfrm>
        </p:grpSpPr>
        <p:sp>
          <p:nvSpPr>
            <p:cNvPr id="5406" name="Google Shape;5406;p58"/>
            <p:cNvSpPr/>
            <p:nvPr/>
          </p:nvSpPr>
          <p:spPr>
            <a:xfrm>
              <a:off x="7272575" y="2431313"/>
              <a:ext cx="392218" cy="478253"/>
            </a:xfrm>
            <a:custGeom>
              <a:rect b="b" l="l" r="r" t="t"/>
              <a:pathLst>
                <a:path extrusionOk="0" h="18700" w="15336">
                  <a:moveTo>
                    <a:pt x="2293" y="15889"/>
                  </a:moveTo>
                  <a:cubicBezTo>
                    <a:pt x="2579" y="15889"/>
                    <a:pt x="2811" y="16112"/>
                    <a:pt x="2811" y="16398"/>
                  </a:cubicBezTo>
                  <a:lnTo>
                    <a:pt x="2811" y="17468"/>
                  </a:lnTo>
                  <a:lnTo>
                    <a:pt x="1232" y="15889"/>
                  </a:lnTo>
                  <a:close/>
                  <a:moveTo>
                    <a:pt x="12196" y="2775"/>
                  </a:moveTo>
                  <a:cubicBezTo>
                    <a:pt x="12401" y="2775"/>
                    <a:pt x="12561" y="2936"/>
                    <a:pt x="12561" y="3141"/>
                  </a:cubicBezTo>
                  <a:lnTo>
                    <a:pt x="12561" y="17602"/>
                  </a:lnTo>
                  <a:cubicBezTo>
                    <a:pt x="12561" y="17807"/>
                    <a:pt x="12401" y="17968"/>
                    <a:pt x="12196" y="17968"/>
                  </a:cubicBezTo>
                  <a:lnTo>
                    <a:pt x="3542" y="17968"/>
                  </a:lnTo>
                  <a:lnTo>
                    <a:pt x="3542" y="16398"/>
                  </a:lnTo>
                  <a:cubicBezTo>
                    <a:pt x="3542" y="15711"/>
                    <a:pt x="2980" y="15158"/>
                    <a:pt x="2293" y="15158"/>
                  </a:cubicBezTo>
                  <a:lnTo>
                    <a:pt x="723" y="15158"/>
                  </a:lnTo>
                  <a:lnTo>
                    <a:pt x="723" y="3141"/>
                  </a:lnTo>
                  <a:cubicBezTo>
                    <a:pt x="723" y="2936"/>
                    <a:pt x="893" y="2775"/>
                    <a:pt x="1089" y="2775"/>
                  </a:cubicBezTo>
                  <a:close/>
                  <a:moveTo>
                    <a:pt x="3060" y="1"/>
                  </a:moveTo>
                  <a:cubicBezTo>
                    <a:pt x="2498" y="1"/>
                    <a:pt x="2043" y="456"/>
                    <a:pt x="2043" y="1018"/>
                  </a:cubicBezTo>
                  <a:lnTo>
                    <a:pt x="2043" y="2044"/>
                  </a:lnTo>
                  <a:lnTo>
                    <a:pt x="1017" y="2044"/>
                  </a:lnTo>
                  <a:cubicBezTo>
                    <a:pt x="455" y="2044"/>
                    <a:pt x="0" y="2499"/>
                    <a:pt x="0" y="3061"/>
                  </a:cubicBezTo>
                  <a:lnTo>
                    <a:pt x="0" y="15506"/>
                  </a:lnTo>
                  <a:cubicBezTo>
                    <a:pt x="0" y="15595"/>
                    <a:pt x="36" y="15693"/>
                    <a:pt x="108" y="15764"/>
                  </a:cubicBezTo>
                  <a:lnTo>
                    <a:pt x="2927" y="18592"/>
                  </a:lnTo>
                  <a:cubicBezTo>
                    <a:pt x="2998" y="18664"/>
                    <a:pt x="3096" y="18699"/>
                    <a:pt x="3185" y="18699"/>
                  </a:cubicBezTo>
                  <a:lnTo>
                    <a:pt x="12196" y="18699"/>
                  </a:lnTo>
                  <a:cubicBezTo>
                    <a:pt x="12802" y="18699"/>
                    <a:pt x="13293" y="18209"/>
                    <a:pt x="13293" y="17602"/>
                  </a:cubicBezTo>
                  <a:lnTo>
                    <a:pt x="13293" y="16656"/>
                  </a:lnTo>
                  <a:lnTo>
                    <a:pt x="14961" y="16656"/>
                  </a:lnTo>
                  <a:cubicBezTo>
                    <a:pt x="15166" y="16656"/>
                    <a:pt x="15336" y="16478"/>
                    <a:pt x="15336" y="16273"/>
                  </a:cubicBezTo>
                  <a:lnTo>
                    <a:pt x="15336" y="9841"/>
                  </a:lnTo>
                  <a:cubicBezTo>
                    <a:pt x="15336" y="9805"/>
                    <a:pt x="15327" y="9778"/>
                    <a:pt x="15300" y="9752"/>
                  </a:cubicBezTo>
                  <a:cubicBezTo>
                    <a:pt x="15191" y="9645"/>
                    <a:pt x="15075" y="9601"/>
                    <a:pt x="14970" y="9601"/>
                  </a:cubicBezTo>
                  <a:cubicBezTo>
                    <a:pt x="14767" y="9601"/>
                    <a:pt x="14604" y="9766"/>
                    <a:pt x="14604" y="9966"/>
                  </a:cubicBezTo>
                  <a:lnTo>
                    <a:pt x="14604" y="15559"/>
                  </a:lnTo>
                  <a:cubicBezTo>
                    <a:pt x="14604" y="15755"/>
                    <a:pt x="14444" y="15925"/>
                    <a:pt x="14238" y="15925"/>
                  </a:cubicBezTo>
                  <a:lnTo>
                    <a:pt x="13293" y="15925"/>
                  </a:lnTo>
                  <a:lnTo>
                    <a:pt x="13293" y="3141"/>
                  </a:lnTo>
                  <a:cubicBezTo>
                    <a:pt x="13293" y="2535"/>
                    <a:pt x="12802" y="2044"/>
                    <a:pt x="12196" y="2044"/>
                  </a:cubicBezTo>
                  <a:lnTo>
                    <a:pt x="2775" y="2044"/>
                  </a:lnTo>
                  <a:lnTo>
                    <a:pt x="2775" y="1089"/>
                  </a:lnTo>
                  <a:cubicBezTo>
                    <a:pt x="2775" y="893"/>
                    <a:pt x="2935" y="724"/>
                    <a:pt x="3141" y="724"/>
                  </a:cubicBezTo>
                  <a:lnTo>
                    <a:pt x="14479" y="724"/>
                  </a:lnTo>
                  <a:cubicBezTo>
                    <a:pt x="14551" y="724"/>
                    <a:pt x="14604" y="786"/>
                    <a:pt x="14604" y="857"/>
                  </a:cubicBezTo>
                  <a:lnTo>
                    <a:pt x="14604" y="6808"/>
                  </a:lnTo>
                  <a:cubicBezTo>
                    <a:pt x="14604" y="6843"/>
                    <a:pt x="14622" y="6870"/>
                    <a:pt x="14649" y="6897"/>
                  </a:cubicBezTo>
                  <a:cubicBezTo>
                    <a:pt x="14755" y="7000"/>
                    <a:pt x="14869" y="7044"/>
                    <a:pt x="14973" y="7044"/>
                  </a:cubicBezTo>
                  <a:cubicBezTo>
                    <a:pt x="15173" y="7044"/>
                    <a:pt x="15336" y="6883"/>
                    <a:pt x="15336" y="6683"/>
                  </a:cubicBezTo>
                  <a:lnTo>
                    <a:pt x="15336" y="376"/>
                  </a:lnTo>
                  <a:cubicBezTo>
                    <a:pt x="15336" y="170"/>
                    <a:pt x="15166" y="1"/>
                    <a:pt x="149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7304286" y="2560942"/>
              <a:ext cx="275187" cy="264190"/>
            </a:xfrm>
            <a:custGeom>
              <a:rect b="b" l="l" r="r" t="t"/>
              <a:pathLst>
                <a:path extrusionOk="0" h="10330" w="10760">
                  <a:moveTo>
                    <a:pt x="2097" y="722"/>
                  </a:moveTo>
                  <a:cubicBezTo>
                    <a:pt x="2338" y="722"/>
                    <a:pt x="2534" y="918"/>
                    <a:pt x="2534" y="1159"/>
                  </a:cubicBezTo>
                  <a:cubicBezTo>
                    <a:pt x="2534" y="1400"/>
                    <a:pt x="2338" y="1596"/>
                    <a:pt x="2097" y="1596"/>
                  </a:cubicBezTo>
                  <a:cubicBezTo>
                    <a:pt x="1856" y="1596"/>
                    <a:pt x="1660" y="1400"/>
                    <a:pt x="1660" y="1159"/>
                  </a:cubicBezTo>
                  <a:cubicBezTo>
                    <a:pt x="1660" y="918"/>
                    <a:pt x="1856" y="722"/>
                    <a:pt x="2097" y="722"/>
                  </a:cubicBezTo>
                  <a:close/>
                  <a:moveTo>
                    <a:pt x="7244" y="722"/>
                  </a:moveTo>
                  <a:cubicBezTo>
                    <a:pt x="7485" y="722"/>
                    <a:pt x="7682" y="918"/>
                    <a:pt x="7682" y="1159"/>
                  </a:cubicBezTo>
                  <a:cubicBezTo>
                    <a:pt x="7682" y="1400"/>
                    <a:pt x="7485" y="1596"/>
                    <a:pt x="7244" y="1596"/>
                  </a:cubicBezTo>
                  <a:cubicBezTo>
                    <a:pt x="6995" y="1596"/>
                    <a:pt x="6798" y="1400"/>
                    <a:pt x="6798" y="1159"/>
                  </a:cubicBezTo>
                  <a:cubicBezTo>
                    <a:pt x="6798" y="918"/>
                    <a:pt x="6995" y="722"/>
                    <a:pt x="7244" y="722"/>
                  </a:cubicBezTo>
                  <a:close/>
                  <a:moveTo>
                    <a:pt x="6129" y="1542"/>
                  </a:moveTo>
                  <a:cubicBezTo>
                    <a:pt x="6201" y="1739"/>
                    <a:pt x="6317" y="1917"/>
                    <a:pt x="6468" y="2051"/>
                  </a:cubicBezTo>
                  <a:lnTo>
                    <a:pt x="5460" y="4460"/>
                  </a:lnTo>
                  <a:cubicBezTo>
                    <a:pt x="5424" y="4460"/>
                    <a:pt x="5398" y="4451"/>
                    <a:pt x="5362" y="4451"/>
                  </a:cubicBezTo>
                  <a:cubicBezTo>
                    <a:pt x="5237" y="4451"/>
                    <a:pt x="5112" y="4477"/>
                    <a:pt x="4996" y="4513"/>
                  </a:cubicBezTo>
                  <a:lnTo>
                    <a:pt x="3051" y="1855"/>
                  </a:lnTo>
                  <a:cubicBezTo>
                    <a:pt x="3123" y="1757"/>
                    <a:pt x="3176" y="1650"/>
                    <a:pt x="3212" y="1542"/>
                  </a:cubicBezTo>
                  <a:close/>
                  <a:moveTo>
                    <a:pt x="2463" y="2274"/>
                  </a:moveTo>
                  <a:lnTo>
                    <a:pt x="4416" y="4932"/>
                  </a:lnTo>
                  <a:cubicBezTo>
                    <a:pt x="4292" y="5093"/>
                    <a:pt x="4220" y="5289"/>
                    <a:pt x="4202" y="5503"/>
                  </a:cubicBezTo>
                  <a:lnTo>
                    <a:pt x="2222" y="5967"/>
                  </a:lnTo>
                  <a:cubicBezTo>
                    <a:pt x="2115" y="5789"/>
                    <a:pt x="1954" y="5637"/>
                    <a:pt x="1767" y="5548"/>
                  </a:cubicBezTo>
                  <a:lnTo>
                    <a:pt x="2284" y="2310"/>
                  </a:lnTo>
                  <a:cubicBezTo>
                    <a:pt x="2347" y="2301"/>
                    <a:pt x="2400" y="2292"/>
                    <a:pt x="2463" y="2274"/>
                  </a:cubicBezTo>
                  <a:close/>
                  <a:moveTo>
                    <a:pt x="7343" y="2327"/>
                  </a:moveTo>
                  <a:lnTo>
                    <a:pt x="8779" y="5700"/>
                  </a:lnTo>
                  <a:cubicBezTo>
                    <a:pt x="8690" y="5780"/>
                    <a:pt x="8609" y="5869"/>
                    <a:pt x="8547" y="5976"/>
                  </a:cubicBezTo>
                  <a:lnTo>
                    <a:pt x="6531" y="5503"/>
                  </a:lnTo>
                  <a:cubicBezTo>
                    <a:pt x="6495" y="5191"/>
                    <a:pt x="6352" y="4924"/>
                    <a:pt x="6129" y="4727"/>
                  </a:cubicBezTo>
                  <a:lnTo>
                    <a:pt x="7146" y="2327"/>
                  </a:lnTo>
                  <a:close/>
                  <a:moveTo>
                    <a:pt x="5362" y="5173"/>
                  </a:moveTo>
                  <a:cubicBezTo>
                    <a:pt x="5603" y="5173"/>
                    <a:pt x="5799" y="5370"/>
                    <a:pt x="5799" y="5610"/>
                  </a:cubicBezTo>
                  <a:cubicBezTo>
                    <a:pt x="5799" y="5851"/>
                    <a:pt x="5603" y="6048"/>
                    <a:pt x="5362" y="6048"/>
                  </a:cubicBezTo>
                  <a:cubicBezTo>
                    <a:pt x="5121" y="6048"/>
                    <a:pt x="4925" y="5851"/>
                    <a:pt x="4925" y="5610"/>
                  </a:cubicBezTo>
                  <a:cubicBezTo>
                    <a:pt x="4925" y="5370"/>
                    <a:pt x="5121" y="5173"/>
                    <a:pt x="5362" y="5173"/>
                  </a:cubicBezTo>
                  <a:close/>
                  <a:moveTo>
                    <a:pt x="1232" y="6146"/>
                  </a:moveTo>
                  <a:cubicBezTo>
                    <a:pt x="1472" y="6146"/>
                    <a:pt x="1669" y="6342"/>
                    <a:pt x="1669" y="6583"/>
                  </a:cubicBezTo>
                  <a:cubicBezTo>
                    <a:pt x="1669" y="6824"/>
                    <a:pt x="1472" y="7020"/>
                    <a:pt x="1232" y="7020"/>
                  </a:cubicBezTo>
                  <a:cubicBezTo>
                    <a:pt x="991" y="7020"/>
                    <a:pt x="794" y="6824"/>
                    <a:pt x="794" y="6583"/>
                  </a:cubicBezTo>
                  <a:cubicBezTo>
                    <a:pt x="794" y="6342"/>
                    <a:pt x="991" y="6146"/>
                    <a:pt x="1232" y="6146"/>
                  </a:cubicBezTo>
                  <a:close/>
                  <a:moveTo>
                    <a:pt x="9546" y="6146"/>
                  </a:moveTo>
                  <a:cubicBezTo>
                    <a:pt x="9787" y="6146"/>
                    <a:pt x="9983" y="6342"/>
                    <a:pt x="9983" y="6583"/>
                  </a:cubicBezTo>
                  <a:cubicBezTo>
                    <a:pt x="9983" y="6824"/>
                    <a:pt x="9787" y="7020"/>
                    <a:pt x="9546" y="7020"/>
                  </a:cubicBezTo>
                  <a:cubicBezTo>
                    <a:pt x="9305" y="7020"/>
                    <a:pt x="9109" y="6824"/>
                    <a:pt x="9109" y="6583"/>
                  </a:cubicBezTo>
                  <a:cubicBezTo>
                    <a:pt x="9109" y="6342"/>
                    <a:pt x="9305" y="6146"/>
                    <a:pt x="9546" y="6146"/>
                  </a:cubicBezTo>
                  <a:close/>
                  <a:moveTo>
                    <a:pt x="4372" y="6217"/>
                  </a:moveTo>
                  <a:cubicBezTo>
                    <a:pt x="4515" y="6449"/>
                    <a:pt x="4738" y="6627"/>
                    <a:pt x="5005" y="6717"/>
                  </a:cubicBezTo>
                  <a:lnTo>
                    <a:pt x="5005" y="8037"/>
                  </a:lnTo>
                  <a:cubicBezTo>
                    <a:pt x="4862" y="8082"/>
                    <a:pt x="4729" y="8153"/>
                    <a:pt x="4622" y="8251"/>
                  </a:cubicBezTo>
                  <a:lnTo>
                    <a:pt x="2373" y="6859"/>
                  </a:lnTo>
                  <a:cubicBezTo>
                    <a:pt x="2382" y="6797"/>
                    <a:pt x="2391" y="6734"/>
                    <a:pt x="2400" y="6672"/>
                  </a:cubicBezTo>
                  <a:lnTo>
                    <a:pt x="4372" y="6217"/>
                  </a:lnTo>
                  <a:close/>
                  <a:moveTo>
                    <a:pt x="6370" y="6217"/>
                  </a:moveTo>
                  <a:lnTo>
                    <a:pt x="8386" y="6690"/>
                  </a:lnTo>
                  <a:cubicBezTo>
                    <a:pt x="8395" y="6743"/>
                    <a:pt x="8404" y="6797"/>
                    <a:pt x="8413" y="6850"/>
                  </a:cubicBezTo>
                  <a:lnTo>
                    <a:pt x="6120" y="8251"/>
                  </a:lnTo>
                  <a:cubicBezTo>
                    <a:pt x="6013" y="8153"/>
                    <a:pt x="5879" y="8082"/>
                    <a:pt x="5737" y="8037"/>
                  </a:cubicBezTo>
                  <a:lnTo>
                    <a:pt x="5737" y="6717"/>
                  </a:lnTo>
                  <a:cubicBezTo>
                    <a:pt x="5995" y="6627"/>
                    <a:pt x="6218" y="6449"/>
                    <a:pt x="6370" y="6217"/>
                  </a:cubicBezTo>
                  <a:close/>
                  <a:moveTo>
                    <a:pt x="5362" y="8706"/>
                  </a:moveTo>
                  <a:cubicBezTo>
                    <a:pt x="5603" y="8706"/>
                    <a:pt x="5799" y="8902"/>
                    <a:pt x="5799" y="9143"/>
                  </a:cubicBezTo>
                  <a:cubicBezTo>
                    <a:pt x="5799" y="9384"/>
                    <a:pt x="5603" y="9580"/>
                    <a:pt x="5362" y="9580"/>
                  </a:cubicBezTo>
                  <a:cubicBezTo>
                    <a:pt x="5121" y="9580"/>
                    <a:pt x="4925" y="9384"/>
                    <a:pt x="4925" y="9143"/>
                  </a:cubicBezTo>
                  <a:cubicBezTo>
                    <a:pt x="4925" y="8902"/>
                    <a:pt x="5121" y="8706"/>
                    <a:pt x="5362" y="8706"/>
                  </a:cubicBezTo>
                  <a:close/>
                  <a:moveTo>
                    <a:pt x="2101" y="1"/>
                  </a:moveTo>
                  <a:cubicBezTo>
                    <a:pt x="2059" y="1"/>
                    <a:pt x="2016" y="3"/>
                    <a:pt x="1972" y="8"/>
                  </a:cubicBezTo>
                  <a:cubicBezTo>
                    <a:pt x="1446" y="70"/>
                    <a:pt x="1017" y="481"/>
                    <a:pt x="946" y="1007"/>
                  </a:cubicBezTo>
                  <a:cubicBezTo>
                    <a:pt x="866" y="1525"/>
                    <a:pt x="1142" y="1997"/>
                    <a:pt x="1562" y="2212"/>
                  </a:cubicBezTo>
                  <a:lnTo>
                    <a:pt x="1044" y="5441"/>
                  </a:lnTo>
                  <a:cubicBezTo>
                    <a:pt x="447" y="5539"/>
                    <a:pt x="0" y="6083"/>
                    <a:pt x="72" y="6726"/>
                  </a:cubicBezTo>
                  <a:cubicBezTo>
                    <a:pt x="125" y="7261"/>
                    <a:pt x="554" y="7689"/>
                    <a:pt x="1089" y="7760"/>
                  </a:cubicBezTo>
                  <a:cubicBezTo>
                    <a:pt x="1132" y="7765"/>
                    <a:pt x="1175" y="7767"/>
                    <a:pt x="1218" y="7767"/>
                  </a:cubicBezTo>
                  <a:cubicBezTo>
                    <a:pt x="1507" y="7767"/>
                    <a:pt x="1771" y="7664"/>
                    <a:pt x="1981" y="7493"/>
                  </a:cubicBezTo>
                  <a:lnTo>
                    <a:pt x="4229" y="8884"/>
                  </a:lnTo>
                  <a:cubicBezTo>
                    <a:pt x="4193" y="9036"/>
                    <a:pt x="4184" y="9197"/>
                    <a:pt x="4211" y="9366"/>
                  </a:cubicBezTo>
                  <a:cubicBezTo>
                    <a:pt x="4309" y="9910"/>
                    <a:pt x="4791" y="10321"/>
                    <a:pt x="5344" y="10330"/>
                  </a:cubicBezTo>
                  <a:cubicBezTo>
                    <a:pt x="5350" y="10330"/>
                    <a:pt x="5355" y="10330"/>
                    <a:pt x="5361" y="10330"/>
                  </a:cubicBezTo>
                  <a:cubicBezTo>
                    <a:pt x="6004" y="10330"/>
                    <a:pt x="6531" y="9807"/>
                    <a:pt x="6531" y="9161"/>
                  </a:cubicBezTo>
                  <a:cubicBezTo>
                    <a:pt x="6531" y="9063"/>
                    <a:pt x="6522" y="8974"/>
                    <a:pt x="6504" y="8893"/>
                  </a:cubicBezTo>
                  <a:lnTo>
                    <a:pt x="8788" y="7484"/>
                  </a:lnTo>
                  <a:cubicBezTo>
                    <a:pt x="8996" y="7660"/>
                    <a:pt x="9255" y="7764"/>
                    <a:pt x="9538" y="7764"/>
                  </a:cubicBezTo>
                  <a:cubicBezTo>
                    <a:pt x="9570" y="7764"/>
                    <a:pt x="9603" y="7763"/>
                    <a:pt x="9635" y="7760"/>
                  </a:cubicBezTo>
                  <a:cubicBezTo>
                    <a:pt x="10206" y="7716"/>
                    <a:pt x="10679" y="7252"/>
                    <a:pt x="10715" y="6681"/>
                  </a:cubicBezTo>
                  <a:cubicBezTo>
                    <a:pt x="10759" y="5994"/>
                    <a:pt x="10215" y="5423"/>
                    <a:pt x="9546" y="5423"/>
                  </a:cubicBezTo>
                  <a:cubicBezTo>
                    <a:pt x="9510" y="5423"/>
                    <a:pt x="9484" y="5432"/>
                    <a:pt x="9448" y="5432"/>
                  </a:cubicBezTo>
                  <a:lnTo>
                    <a:pt x="8012" y="2051"/>
                  </a:lnTo>
                  <a:cubicBezTo>
                    <a:pt x="8288" y="1810"/>
                    <a:pt x="8449" y="1435"/>
                    <a:pt x="8404" y="1025"/>
                  </a:cubicBezTo>
                  <a:cubicBezTo>
                    <a:pt x="8333" y="499"/>
                    <a:pt x="7905" y="70"/>
                    <a:pt x="7369" y="8"/>
                  </a:cubicBezTo>
                  <a:cubicBezTo>
                    <a:pt x="7326" y="3"/>
                    <a:pt x="7283" y="1"/>
                    <a:pt x="7240" y="1"/>
                  </a:cubicBezTo>
                  <a:cubicBezTo>
                    <a:pt x="6724" y="1"/>
                    <a:pt x="6286" y="341"/>
                    <a:pt x="6129" y="811"/>
                  </a:cubicBezTo>
                  <a:lnTo>
                    <a:pt x="3212" y="811"/>
                  </a:lnTo>
                  <a:cubicBezTo>
                    <a:pt x="3055" y="341"/>
                    <a:pt x="2617" y="1"/>
                    <a:pt x="2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7645813" y="2634822"/>
              <a:ext cx="18721" cy="18746"/>
            </a:xfrm>
            <a:custGeom>
              <a:rect b="b" l="l" r="r" t="t"/>
              <a:pathLst>
                <a:path extrusionOk="0" h="733" w="732">
                  <a:moveTo>
                    <a:pt x="366" y="1"/>
                  </a:moveTo>
                  <a:cubicBezTo>
                    <a:pt x="268" y="1"/>
                    <a:pt x="179" y="36"/>
                    <a:pt x="107" y="108"/>
                  </a:cubicBezTo>
                  <a:cubicBezTo>
                    <a:pt x="45" y="179"/>
                    <a:pt x="0" y="268"/>
                    <a:pt x="0" y="366"/>
                  </a:cubicBezTo>
                  <a:cubicBezTo>
                    <a:pt x="0" y="464"/>
                    <a:pt x="45" y="554"/>
                    <a:pt x="107" y="625"/>
                  </a:cubicBezTo>
                  <a:cubicBezTo>
                    <a:pt x="179" y="687"/>
                    <a:pt x="268" y="732"/>
                    <a:pt x="366" y="732"/>
                  </a:cubicBezTo>
                  <a:cubicBezTo>
                    <a:pt x="464" y="732"/>
                    <a:pt x="562" y="687"/>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9" name="Google Shape;5409;p58"/>
          <p:cNvGrpSpPr/>
          <p:nvPr/>
        </p:nvGrpSpPr>
        <p:grpSpPr>
          <a:xfrm>
            <a:off x="4435599" y="3299411"/>
            <a:ext cx="272604" cy="112890"/>
            <a:chOff x="5942753" y="3137407"/>
            <a:chExt cx="478253" cy="198053"/>
          </a:xfrm>
        </p:grpSpPr>
        <p:sp>
          <p:nvSpPr>
            <p:cNvPr id="5410" name="Google Shape;5410;p58"/>
            <p:cNvSpPr/>
            <p:nvPr/>
          </p:nvSpPr>
          <p:spPr>
            <a:xfrm>
              <a:off x="5942753" y="3137407"/>
              <a:ext cx="478253" cy="198053"/>
            </a:xfrm>
            <a:custGeom>
              <a:rect b="b" l="l" r="r" t="t"/>
              <a:pathLst>
                <a:path extrusionOk="0" h="7744" w="18700">
                  <a:moveTo>
                    <a:pt x="7013" y="732"/>
                  </a:moveTo>
                  <a:lnTo>
                    <a:pt x="7013" y="7012"/>
                  </a:lnTo>
                  <a:lnTo>
                    <a:pt x="1535" y="7012"/>
                  </a:lnTo>
                  <a:cubicBezTo>
                    <a:pt x="1089" y="7012"/>
                    <a:pt x="732" y="6656"/>
                    <a:pt x="732" y="6209"/>
                  </a:cubicBezTo>
                  <a:lnTo>
                    <a:pt x="732" y="1535"/>
                  </a:lnTo>
                  <a:cubicBezTo>
                    <a:pt x="732" y="1089"/>
                    <a:pt x="1089" y="732"/>
                    <a:pt x="1535" y="732"/>
                  </a:cubicBezTo>
                  <a:close/>
                  <a:moveTo>
                    <a:pt x="1535" y="0"/>
                  </a:moveTo>
                  <a:cubicBezTo>
                    <a:pt x="688" y="0"/>
                    <a:pt x="1" y="687"/>
                    <a:pt x="1" y="1535"/>
                  </a:cubicBezTo>
                  <a:lnTo>
                    <a:pt x="1" y="6209"/>
                  </a:lnTo>
                  <a:cubicBezTo>
                    <a:pt x="1" y="7057"/>
                    <a:pt x="688" y="7744"/>
                    <a:pt x="1535" y="7744"/>
                  </a:cubicBezTo>
                  <a:lnTo>
                    <a:pt x="11214" y="7744"/>
                  </a:lnTo>
                  <a:cubicBezTo>
                    <a:pt x="11420" y="7744"/>
                    <a:pt x="11580" y="7583"/>
                    <a:pt x="11580" y="7378"/>
                  </a:cubicBezTo>
                  <a:cubicBezTo>
                    <a:pt x="11580" y="7182"/>
                    <a:pt x="11420" y="7012"/>
                    <a:pt x="11214" y="7012"/>
                  </a:cubicBezTo>
                  <a:lnTo>
                    <a:pt x="7744" y="7012"/>
                  </a:lnTo>
                  <a:lnTo>
                    <a:pt x="7744" y="732"/>
                  </a:lnTo>
                  <a:lnTo>
                    <a:pt x="17165" y="732"/>
                  </a:lnTo>
                  <a:cubicBezTo>
                    <a:pt x="17611" y="732"/>
                    <a:pt x="17968" y="1089"/>
                    <a:pt x="17968" y="1535"/>
                  </a:cubicBezTo>
                  <a:lnTo>
                    <a:pt x="17968" y="6209"/>
                  </a:lnTo>
                  <a:cubicBezTo>
                    <a:pt x="17968" y="6656"/>
                    <a:pt x="17611" y="7012"/>
                    <a:pt x="17165" y="7012"/>
                  </a:cubicBezTo>
                  <a:lnTo>
                    <a:pt x="14506" y="7012"/>
                  </a:lnTo>
                  <a:cubicBezTo>
                    <a:pt x="14301" y="7012"/>
                    <a:pt x="14141" y="7182"/>
                    <a:pt x="14141" y="7378"/>
                  </a:cubicBezTo>
                  <a:cubicBezTo>
                    <a:pt x="14141" y="7583"/>
                    <a:pt x="14301" y="7744"/>
                    <a:pt x="14506" y="7744"/>
                  </a:cubicBezTo>
                  <a:lnTo>
                    <a:pt x="17165" y="7744"/>
                  </a:lnTo>
                  <a:cubicBezTo>
                    <a:pt x="18012" y="7744"/>
                    <a:pt x="18699" y="7057"/>
                    <a:pt x="18699" y="6209"/>
                  </a:cubicBezTo>
                  <a:lnTo>
                    <a:pt x="18699" y="1535"/>
                  </a:lnTo>
                  <a:cubicBezTo>
                    <a:pt x="18699" y="687"/>
                    <a:pt x="18012" y="0"/>
                    <a:pt x="17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5979272" y="3174820"/>
              <a:ext cx="124141" cy="123220"/>
            </a:xfrm>
            <a:custGeom>
              <a:rect b="b" l="l" r="r" t="t"/>
              <a:pathLst>
                <a:path extrusionOk="0" h="4818" w="4854">
                  <a:moveTo>
                    <a:pt x="2989" y="732"/>
                  </a:moveTo>
                  <a:cubicBezTo>
                    <a:pt x="3613" y="732"/>
                    <a:pt x="4122" y="1241"/>
                    <a:pt x="4122" y="1865"/>
                  </a:cubicBezTo>
                  <a:cubicBezTo>
                    <a:pt x="4122" y="2489"/>
                    <a:pt x="3613" y="2998"/>
                    <a:pt x="2989" y="2998"/>
                  </a:cubicBezTo>
                  <a:cubicBezTo>
                    <a:pt x="2364" y="2998"/>
                    <a:pt x="1865" y="2489"/>
                    <a:pt x="1865" y="1865"/>
                  </a:cubicBezTo>
                  <a:cubicBezTo>
                    <a:pt x="1865" y="1241"/>
                    <a:pt x="2364" y="732"/>
                    <a:pt x="2989" y="732"/>
                  </a:cubicBezTo>
                  <a:close/>
                  <a:moveTo>
                    <a:pt x="2989" y="1"/>
                  </a:moveTo>
                  <a:cubicBezTo>
                    <a:pt x="1963" y="1"/>
                    <a:pt x="1133" y="839"/>
                    <a:pt x="1133" y="1865"/>
                  </a:cubicBezTo>
                  <a:cubicBezTo>
                    <a:pt x="1133" y="2249"/>
                    <a:pt x="1249" y="2597"/>
                    <a:pt x="1445" y="2900"/>
                  </a:cubicBezTo>
                  <a:lnTo>
                    <a:pt x="143" y="4193"/>
                  </a:lnTo>
                  <a:cubicBezTo>
                    <a:pt x="0" y="4336"/>
                    <a:pt x="0" y="4568"/>
                    <a:pt x="143" y="4711"/>
                  </a:cubicBezTo>
                  <a:cubicBezTo>
                    <a:pt x="214" y="4782"/>
                    <a:pt x="303" y="4818"/>
                    <a:pt x="402" y="4818"/>
                  </a:cubicBezTo>
                  <a:cubicBezTo>
                    <a:pt x="491" y="4818"/>
                    <a:pt x="589" y="4782"/>
                    <a:pt x="660" y="4711"/>
                  </a:cubicBezTo>
                  <a:lnTo>
                    <a:pt x="1963" y="3408"/>
                  </a:lnTo>
                  <a:cubicBezTo>
                    <a:pt x="2257" y="3614"/>
                    <a:pt x="2614" y="3729"/>
                    <a:pt x="2989" y="3729"/>
                  </a:cubicBezTo>
                  <a:cubicBezTo>
                    <a:pt x="4023" y="3729"/>
                    <a:pt x="4853" y="2891"/>
                    <a:pt x="4853" y="1865"/>
                  </a:cubicBezTo>
                  <a:cubicBezTo>
                    <a:pt x="4853" y="839"/>
                    <a:pt x="4023" y="1"/>
                    <a:pt x="29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6168844" y="3208346"/>
              <a:ext cx="56163" cy="56163"/>
            </a:xfrm>
            <a:custGeom>
              <a:rect b="b" l="l" r="r" t="t"/>
              <a:pathLst>
                <a:path extrusionOk="0" h="2196" w="2196">
                  <a:moveTo>
                    <a:pt x="1098" y="732"/>
                  </a:moveTo>
                  <a:cubicBezTo>
                    <a:pt x="1294" y="732"/>
                    <a:pt x="1463" y="902"/>
                    <a:pt x="1463" y="1098"/>
                  </a:cubicBezTo>
                  <a:cubicBezTo>
                    <a:pt x="1463" y="1303"/>
                    <a:pt x="1294" y="1464"/>
                    <a:pt x="1098" y="1464"/>
                  </a:cubicBezTo>
                  <a:cubicBezTo>
                    <a:pt x="893" y="1464"/>
                    <a:pt x="732" y="1303"/>
                    <a:pt x="732" y="1098"/>
                  </a:cubicBezTo>
                  <a:cubicBezTo>
                    <a:pt x="732" y="902"/>
                    <a:pt x="893" y="732"/>
                    <a:pt x="1098" y="732"/>
                  </a:cubicBezTo>
                  <a:close/>
                  <a:moveTo>
                    <a:pt x="1098" y="1"/>
                  </a:moveTo>
                  <a:cubicBezTo>
                    <a:pt x="491" y="1"/>
                    <a:pt x="0" y="492"/>
                    <a:pt x="0" y="1098"/>
                  </a:cubicBezTo>
                  <a:cubicBezTo>
                    <a:pt x="0" y="1705"/>
                    <a:pt x="491" y="2195"/>
                    <a:pt x="1098" y="2195"/>
                  </a:cubicBezTo>
                  <a:cubicBezTo>
                    <a:pt x="1695" y="2195"/>
                    <a:pt x="2195" y="1705"/>
                    <a:pt x="2195" y="1098"/>
                  </a:cubicBezTo>
                  <a:cubicBezTo>
                    <a:pt x="2195" y="492"/>
                    <a:pt x="169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6243441" y="3208346"/>
              <a:ext cx="56163" cy="56163"/>
            </a:xfrm>
            <a:custGeom>
              <a:rect b="b" l="l" r="r" t="t"/>
              <a:pathLst>
                <a:path extrusionOk="0" h="2196" w="2196">
                  <a:moveTo>
                    <a:pt x="1098" y="732"/>
                  </a:moveTo>
                  <a:cubicBezTo>
                    <a:pt x="1303" y="732"/>
                    <a:pt x="1464" y="902"/>
                    <a:pt x="1464" y="1098"/>
                  </a:cubicBezTo>
                  <a:cubicBezTo>
                    <a:pt x="1464" y="1303"/>
                    <a:pt x="1303" y="1464"/>
                    <a:pt x="1098" y="1464"/>
                  </a:cubicBezTo>
                  <a:cubicBezTo>
                    <a:pt x="902" y="1464"/>
                    <a:pt x="732" y="1303"/>
                    <a:pt x="732" y="1098"/>
                  </a:cubicBezTo>
                  <a:cubicBezTo>
                    <a:pt x="732" y="902"/>
                    <a:pt x="902" y="732"/>
                    <a:pt x="1098" y="732"/>
                  </a:cubicBezTo>
                  <a:close/>
                  <a:moveTo>
                    <a:pt x="1098" y="1"/>
                  </a:moveTo>
                  <a:cubicBezTo>
                    <a:pt x="500" y="1"/>
                    <a:pt x="1" y="492"/>
                    <a:pt x="1" y="1098"/>
                  </a:cubicBezTo>
                  <a:cubicBezTo>
                    <a:pt x="1" y="1705"/>
                    <a:pt x="500" y="2195"/>
                    <a:pt x="1098" y="2195"/>
                  </a:cubicBezTo>
                  <a:cubicBezTo>
                    <a:pt x="1705" y="2195"/>
                    <a:pt x="2195" y="1705"/>
                    <a:pt x="2195" y="1098"/>
                  </a:cubicBezTo>
                  <a:cubicBezTo>
                    <a:pt x="2195" y="492"/>
                    <a:pt x="170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6318268" y="3208346"/>
              <a:ext cx="56163" cy="56163"/>
            </a:xfrm>
            <a:custGeom>
              <a:rect b="b" l="l" r="r" t="t"/>
              <a:pathLst>
                <a:path extrusionOk="0" h="2196" w="2196">
                  <a:moveTo>
                    <a:pt x="1098" y="732"/>
                  </a:moveTo>
                  <a:cubicBezTo>
                    <a:pt x="1294" y="732"/>
                    <a:pt x="1464" y="902"/>
                    <a:pt x="1464" y="1098"/>
                  </a:cubicBezTo>
                  <a:cubicBezTo>
                    <a:pt x="1464" y="1303"/>
                    <a:pt x="1294" y="1464"/>
                    <a:pt x="1098" y="1464"/>
                  </a:cubicBezTo>
                  <a:cubicBezTo>
                    <a:pt x="893" y="1464"/>
                    <a:pt x="732" y="1303"/>
                    <a:pt x="732" y="1098"/>
                  </a:cubicBezTo>
                  <a:cubicBezTo>
                    <a:pt x="732" y="902"/>
                    <a:pt x="893" y="732"/>
                    <a:pt x="1098" y="732"/>
                  </a:cubicBezTo>
                  <a:close/>
                  <a:moveTo>
                    <a:pt x="1098" y="1"/>
                  </a:moveTo>
                  <a:cubicBezTo>
                    <a:pt x="491" y="1"/>
                    <a:pt x="1" y="492"/>
                    <a:pt x="1" y="1098"/>
                  </a:cubicBezTo>
                  <a:cubicBezTo>
                    <a:pt x="1" y="1705"/>
                    <a:pt x="491" y="2195"/>
                    <a:pt x="1098" y="2195"/>
                  </a:cubicBezTo>
                  <a:cubicBezTo>
                    <a:pt x="1705" y="2195"/>
                    <a:pt x="2195" y="1705"/>
                    <a:pt x="2195" y="1098"/>
                  </a:cubicBezTo>
                  <a:cubicBezTo>
                    <a:pt x="2195" y="492"/>
                    <a:pt x="170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6262160" y="3316725"/>
              <a:ext cx="18721" cy="18721"/>
            </a:xfrm>
            <a:custGeom>
              <a:rect b="b" l="l" r="r" t="t"/>
              <a:pathLst>
                <a:path extrusionOk="0" h="732" w="732">
                  <a:moveTo>
                    <a:pt x="366" y="0"/>
                  </a:moveTo>
                  <a:cubicBezTo>
                    <a:pt x="277" y="0"/>
                    <a:pt x="179" y="45"/>
                    <a:pt x="107" y="107"/>
                  </a:cubicBezTo>
                  <a:cubicBezTo>
                    <a:pt x="45" y="179"/>
                    <a:pt x="0" y="268"/>
                    <a:pt x="0" y="366"/>
                  </a:cubicBezTo>
                  <a:cubicBezTo>
                    <a:pt x="0" y="464"/>
                    <a:pt x="45" y="562"/>
                    <a:pt x="107" y="625"/>
                  </a:cubicBezTo>
                  <a:cubicBezTo>
                    <a:pt x="179" y="696"/>
                    <a:pt x="277" y="732"/>
                    <a:pt x="366" y="732"/>
                  </a:cubicBezTo>
                  <a:cubicBezTo>
                    <a:pt x="464" y="732"/>
                    <a:pt x="562" y="696"/>
                    <a:pt x="625" y="625"/>
                  </a:cubicBezTo>
                  <a:cubicBezTo>
                    <a:pt x="696" y="562"/>
                    <a:pt x="732" y="464"/>
                    <a:pt x="732" y="366"/>
                  </a:cubicBezTo>
                  <a:cubicBezTo>
                    <a:pt x="732" y="268"/>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58"/>
          <p:cNvGrpSpPr/>
          <p:nvPr/>
        </p:nvGrpSpPr>
        <p:grpSpPr>
          <a:xfrm>
            <a:off x="7033830" y="1393198"/>
            <a:ext cx="272589" cy="272604"/>
            <a:chOff x="6586119" y="2997319"/>
            <a:chExt cx="478227" cy="478252"/>
          </a:xfrm>
        </p:grpSpPr>
        <p:sp>
          <p:nvSpPr>
            <p:cNvPr id="5417" name="Google Shape;5417;p58"/>
            <p:cNvSpPr/>
            <p:nvPr/>
          </p:nvSpPr>
          <p:spPr>
            <a:xfrm>
              <a:off x="6790754" y="3331097"/>
              <a:ext cx="18721" cy="18721"/>
            </a:xfrm>
            <a:custGeom>
              <a:rect b="b" l="l" r="r" t="t"/>
              <a:pathLst>
                <a:path extrusionOk="0" h="732" w="732">
                  <a:moveTo>
                    <a:pt x="366" y="0"/>
                  </a:moveTo>
                  <a:cubicBezTo>
                    <a:pt x="277" y="0"/>
                    <a:pt x="179" y="45"/>
                    <a:pt x="107" y="107"/>
                  </a:cubicBezTo>
                  <a:cubicBezTo>
                    <a:pt x="45" y="179"/>
                    <a:pt x="0" y="277"/>
                    <a:pt x="0" y="366"/>
                  </a:cubicBezTo>
                  <a:cubicBezTo>
                    <a:pt x="0" y="464"/>
                    <a:pt x="45" y="562"/>
                    <a:pt x="107" y="625"/>
                  </a:cubicBezTo>
                  <a:cubicBezTo>
                    <a:pt x="179" y="696"/>
                    <a:pt x="277" y="732"/>
                    <a:pt x="366" y="732"/>
                  </a:cubicBezTo>
                  <a:cubicBezTo>
                    <a:pt x="464" y="732"/>
                    <a:pt x="562" y="696"/>
                    <a:pt x="625" y="625"/>
                  </a:cubicBezTo>
                  <a:cubicBezTo>
                    <a:pt x="696" y="562"/>
                    <a:pt x="732" y="464"/>
                    <a:pt x="732" y="366"/>
                  </a:cubicBezTo>
                  <a:cubicBezTo>
                    <a:pt x="732" y="277"/>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6710455" y="3257856"/>
              <a:ext cx="91738" cy="18746"/>
            </a:xfrm>
            <a:custGeom>
              <a:rect b="b" l="l" r="r" t="t"/>
              <a:pathLst>
                <a:path extrusionOk="0" h="733" w="3587">
                  <a:moveTo>
                    <a:pt x="401" y="1"/>
                  </a:moveTo>
                  <a:cubicBezTo>
                    <a:pt x="223" y="1"/>
                    <a:pt x="54" y="135"/>
                    <a:pt x="27" y="313"/>
                  </a:cubicBezTo>
                  <a:cubicBezTo>
                    <a:pt x="0" y="545"/>
                    <a:pt x="170" y="732"/>
                    <a:pt x="393" y="732"/>
                  </a:cubicBezTo>
                  <a:lnTo>
                    <a:pt x="3185" y="732"/>
                  </a:lnTo>
                  <a:cubicBezTo>
                    <a:pt x="3408" y="732"/>
                    <a:pt x="3586" y="545"/>
                    <a:pt x="3551" y="313"/>
                  </a:cubicBezTo>
                  <a:cubicBezTo>
                    <a:pt x="3524" y="135"/>
                    <a:pt x="3363" y="1"/>
                    <a:pt x="3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6636063" y="3257856"/>
              <a:ext cx="52275" cy="18746"/>
            </a:xfrm>
            <a:custGeom>
              <a:rect b="b" l="l" r="r" t="t"/>
              <a:pathLst>
                <a:path extrusionOk="0" h="733" w="2044">
                  <a:moveTo>
                    <a:pt x="402" y="1"/>
                  </a:moveTo>
                  <a:cubicBezTo>
                    <a:pt x="224" y="1"/>
                    <a:pt x="54" y="135"/>
                    <a:pt x="28" y="313"/>
                  </a:cubicBezTo>
                  <a:cubicBezTo>
                    <a:pt x="1" y="545"/>
                    <a:pt x="170" y="732"/>
                    <a:pt x="393" y="732"/>
                  </a:cubicBezTo>
                  <a:lnTo>
                    <a:pt x="1651" y="732"/>
                  </a:lnTo>
                  <a:cubicBezTo>
                    <a:pt x="1874" y="732"/>
                    <a:pt x="2044" y="545"/>
                    <a:pt x="2017" y="313"/>
                  </a:cubicBezTo>
                  <a:cubicBezTo>
                    <a:pt x="1990" y="135"/>
                    <a:pt x="1821" y="1"/>
                    <a:pt x="16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8"/>
            <p:cNvSpPr/>
            <p:nvPr/>
          </p:nvSpPr>
          <p:spPr>
            <a:xfrm>
              <a:off x="6956135" y="3431931"/>
              <a:ext cx="18746" cy="18721"/>
            </a:xfrm>
            <a:custGeom>
              <a:rect b="b" l="l" r="r" t="t"/>
              <a:pathLst>
                <a:path extrusionOk="0" h="732" w="733">
                  <a:moveTo>
                    <a:pt x="367" y="0"/>
                  </a:moveTo>
                  <a:cubicBezTo>
                    <a:pt x="269" y="0"/>
                    <a:pt x="179" y="36"/>
                    <a:pt x="108" y="108"/>
                  </a:cubicBezTo>
                  <a:cubicBezTo>
                    <a:pt x="37" y="170"/>
                    <a:pt x="1" y="268"/>
                    <a:pt x="1" y="366"/>
                  </a:cubicBezTo>
                  <a:cubicBezTo>
                    <a:pt x="1" y="464"/>
                    <a:pt x="37" y="554"/>
                    <a:pt x="108" y="625"/>
                  </a:cubicBezTo>
                  <a:cubicBezTo>
                    <a:pt x="179" y="687"/>
                    <a:pt x="269" y="732"/>
                    <a:pt x="367" y="732"/>
                  </a:cubicBezTo>
                  <a:cubicBezTo>
                    <a:pt x="465" y="732"/>
                    <a:pt x="554" y="687"/>
                    <a:pt x="625" y="625"/>
                  </a:cubicBezTo>
                  <a:cubicBezTo>
                    <a:pt x="697" y="554"/>
                    <a:pt x="732" y="464"/>
                    <a:pt x="732" y="366"/>
                  </a:cubicBezTo>
                  <a:cubicBezTo>
                    <a:pt x="732" y="268"/>
                    <a:pt x="697" y="170"/>
                    <a:pt x="625" y="108"/>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8"/>
            <p:cNvSpPr/>
            <p:nvPr/>
          </p:nvSpPr>
          <p:spPr>
            <a:xfrm>
              <a:off x="6586119" y="2997319"/>
              <a:ext cx="478227" cy="478252"/>
            </a:xfrm>
            <a:custGeom>
              <a:rect b="b" l="l" r="r" t="t"/>
              <a:pathLst>
                <a:path extrusionOk="0" h="18700" w="18699">
                  <a:moveTo>
                    <a:pt x="5629" y="4595"/>
                  </a:moveTo>
                  <a:cubicBezTo>
                    <a:pt x="5763" y="4595"/>
                    <a:pt x="5888" y="4649"/>
                    <a:pt x="5995" y="4747"/>
                  </a:cubicBezTo>
                  <a:cubicBezTo>
                    <a:pt x="6173" y="4934"/>
                    <a:pt x="6191" y="5220"/>
                    <a:pt x="6040" y="5416"/>
                  </a:cubicBezTo>
                  <a:cubicBezTo>
                    <a:pt x="6031" y="5425"/>
                    <a:pt x="6013" y="5443"/>
                    <a:pt x="6004" y="5452"/>
                  </a:cubicBezTo>
                  <a:cubicBezTo>
                    <a:pt x="6004" y="5461"/>
                    <a:pt x="5995" y="5470"/>
                    <a:pt x="5995" y="5470"/>
                  </a:cubicBezTo>
                  <a:cubicBezTo>
                    <a:pt x="5893" y="5571"/>
                    <a:pt x="5761" y="5623"/>
                    <a:pt x="5628" y="5623"/>
                  </a:cubicBezTo>
                  <a:cubicBezTo>
                    <a:pt x="5504" y="5623"/>
                    <a:pt x="5380" y="5578"/>
                    <a:pt x="5281" y="5487"/>
                  </a:cubicBezTo>
                  <a:cubicBezTo>
                    <a:pt x="5281" y="5478"/>
                    <a:pt x="5272" y="5470"/>
                    <a:pt x="5263" y="5470"/>
                  </a:cubicBezTo>
                  <a:cubicBezTo>
                    <a:pt x="5263" y="5461"/>
                    <a:pt x="5255" y="5461"/>
                    <a:pt x="5255" y="5452"/>
                  </a:cubicBezTo>
                  <a:cubicBezTo>
                    <a:pt x="5067" y="5255"/>
                    <a:pt x="5076" y="4943"/>
                    <a:pt x="5263" y="4747"/>
                  </a:cubicBezTo>
                  <a:cubicBezTo>
                    <a:pt x="5371" y="4649"/>
                    <a:pt x="5495" y="4595"/>
                    <a:pt x="5629" y="4595"/>
                  </a:cubicBezTo>
                  <a:close/>
                  <a:moveTo>
                    <a:pt x="17601" y="7343"/>
                  </a:moveTo>
                  <a:cubicBezTo>
                    <a:pt x="17806" y="7343"/>
                    <a:pt x="17976" y="7512"/>
                    <a:pt x="17976" y="7718"/>
                  </a:cubicBezTo>
                  <a:lnTo>
                    <a:pt x="17976" y="8074"/>
                  </a:lnTo>
                  <a:lnTo>
                    <a:pt x="11687" y="8074"/>
                  </a:lnTo>
                  <a:lnTo>
                    <a:pt x="11687" y="7718"/>
                  </a:lnTo>
                  <a:cubicBezTo>
                    <a:pt x="11687" y="7512"/>
                    <a:pt x="11856" y="7343"/>
                    <a:pt x="12061" y="7343"/>
                  </a:cubicBezTo>
                  <a:close/>
                  <a:moveTo>
                    <a:pt x="2899" y="7343"/>
                  </a:moveTo>
                  <a:cubicBezTo>
                    <a:pt x="3024" y="7343"/>
                    <a:pt x="3158" y="7396"/>
                    <a:pt x="3256" y="7495"/>
                  </a:cubicBezTo>
                  <a:cubicBezTo>
                    <a:pt x="3354" y="7593"/>
                    <a:pt x="3408" y="7718"/>
                    <a:pt x="3408" y="7860"/>
                  </a:cubicBezTo>
                  <a:cubicBezTo>
                    <a:pt x="3408" y="7994"/>
                    <a:pt x="3354" y="8119"/>
                    <a:pt x="3256" y="8217"/>
                  </a:cubicBezTo>
                  <a:cubicBezTo>
                    <a:pt x="3158" y="8315"/>
                    <a:pt x="3033" y="8369"/>
                    <a:pt x="2899" y="8369"/>
                  </a:cubicBezTo>
                  <a:cubicBezTo>
                    <a:pt x="2757" y="8369"/>
                    <a:pt x="2632" y="8315"/>
                    <a:pt x="2534" y="8217"/>
                  </a:cubicBezTo>
                  <a:cubicBezTo>
                    <a:pt x="2435" y="8119"/>
                    <a:pt x="2382" y="7994"/>
                    <a:pt x="2382" y="7860"/>
                  </a:cubicBezTo>
                  <a:cubicBezTo>
                    <a:pt x="2382" y="7718"/>
                    <a:pt x="2435" y="7593"/>
                    <a:pt x="2534" y="7495"/>
                  </a:cubicBezTo>
                  <a:cubicBezTo>
                    <a:pt x="2632" y="7396"/>
                    <a:pt x="2766" y="7343"/>
                    <a:pt x="2899" y="7343"/>
                  </a:cubicBezTo>
                  <a:close/>
                  <a:moveTo>
                    <a:pt x="8564" y="7530"/>
                  </a:moveTo>
                  <a:cubicBezTo>
                    <a:pt x="8698" y="7530"/>
                    <a:pt x="8832" y="7584"/>
                    <a:pt x="8921" y="7682"/>
                  </a:cubicBezTo>
                  <a:cubicBezTo>
                    <a:pt x="9019" y="7780"/>
                    <a:pt x="9073" y="7905"/>
                    <a:pt x="9073" y="8039"/>
                  </a:cubicBezTo>
                  <a:cubicBezTo>
                    <a:pt x="9073" y="8182"/>
                    <a:pt x="9019" y="8306"/>
                    <a:pt x="8921" y="8405"/>
                  </a:cubicBezTo>
                  <a:cubicBezTo>
                    <a:pt x="8823" y="8503"/>
                    <a:pt x="8694" y="8552"/>
                    <a:pt x="8563" y="8552"/>
                  </a:cubicBezTo>
                  <a:cubicBezTo>
                    <a:pt x="8433" y="8552"/>
                    <a:pt x="8301" y="8503"/>
                    <a:pt x="8198" y="8405"/>
                  </a:cubicBezTo>
                  <a:cubicBezTo>
                    <a:pt x="8100" y="8306"/>
                    <a:pt x="8056" y="8182"/>
                    <a:pt x="8056" y="8039"/>
                  </a:cubicBezTo>
                  <a:cubicBezTo>
                    <a:pt x="8056" y="7905"/>
                    <a:pt x="8100" y="7780"/>
                    <a:pt x="8198" y="7682"/>
                  </a:cubicBezTo>
                  <a:cubicBezTo>
                    <a:pt x="8297" y="7584"/>
                    <a:pt x="8430" y="7530"/>
                    <a:pt x="8564" y="7530"/>
                  </a:cubicBezTo>
                  <a:close/>
                  <a:moveTo>
                    <a:pt x="10955" y="12678"/>
                  </a:moveTo>
                  <a:lnTo>
                    <a:pt x="10955" y="14176"/>
                  </a:lnTo>
                  <a:lnTo>
                    <a:pt x="1873" y="14176"/>
                  </a:lnTo>
                  <a:cubicBezTo>
                    <a:pt x="1240" y="14176"/>
                    <a:pt x="732" y="13659"/>
                    <a:pt x="732" y="13026"/>
                  </a:cubicBezTo>
                  <a:lnTo>
                    <a:pt x="732" y="12678"/>
                  </a:lnTo>
                  <a:close/>
                  <a:moveTo>
                    <a:pt x="17976" y="8842"/>
                  </a:moveTo>
                  <a:lnTo>
                    <a:pt x="17976" y="15996"/>
                  </a:lnTo>
                  <a:lnTo>
                    <a:pt x="11687" y="15996"/>
                  </a:lnTo>
                  <a:lnTo>
                    <a:pt x="11687" y="8842"/>
                  </a:lnTo>
                  <a:close/>
                  <a:moveTo>
                    <a:pt x="9314" y="14899"/>
                  </a:moveTo>
                  <a:lnTo>
                    <a:pt x="9314" y="16514"/>
                  </a:lnTo>
                  <a:lnTo>
                    <a:pt x="7413" y="16514"/>
                  </a:lnTo>
                  <a:lnTo>
                    <a:pt x="7413" y="14899"/>
                  </a:lnTo>
                  <a:close/>
                  <a:moveTo>
                    <a:pt x="10955" y="14899"/>
                  </a:moveTo>
                  <a:lnTo>
                    <a:pt x="10955" y="16862"/>
                  </a:lnTo>
                  <a:cubicBezTo>
                    <a:pt x="10696" y="16665"/>
                    <a:pt x="10384" y="16541"/>
                    <a:pt x="10045" y="16514"/>
                  </a:cubicBezTo>
                  <a:lnTo>
                    <a:pt x="10045" y="14899"/>
                  </a:lnTo>
                  <a:close/>
                  <a:moveTo>
                    <a:pt x="9911" y="17245"/>
                  </a:moveTo>
                  <a:cubicBezTo>
                    <a:pt x="10375" y="17245"/>
                    <a:pt x="10777" y="17549"/>
                    <a:pt x="10910" y="17968"/>
                  </a:cubicBezTo>
                  <a:lnTo>
                    <a:pt x="5825" y="17968"/>
                  </a:lnTo>
                  <a:cubicBezTo>
                    <a:pt x="5968" y="17549"/>
                    <a:pt x="6370" y="17245"/>
                    <a:pt x="6834" y="17245"/>
                  </a:cubicBezTo>
                  <a:close/>
                  <a:moveTo>
                    <a:pt x="17976" y="16728"/>
                  </a:moveTo>
                  <a:lnTo>
                    <a:pt x="17976" y="17602"/>
                  </a:lnTo>
                  <a:cubicBezTo>
                    <a:pt x="17976" y="17807"/>
                    <a:pt x="17806" y="17968"/>
                    <a:pt x="17601" y="17968"/>
                  </a:cubicBezTo>
                  <a:lnTo>
                    <a:pt x="12061" y="17968"/>
                  </a:lnTo>
                  <a:cubicBezTo>
                    <a:pt x="11856" y="17968"/>
                    <a:pt x="11687" y="17807"/>
                    <a:pt x="11687" y="17602"/>
                  </a:cubicBezTo>
                  <a:lnTo>
                    <a:pt x="11687" y="16728"/>
                  </a:lnTo>
                  <a:close/>
                  <a:moveTo>
                    <a:pt x="15014" y="1"/>
                  </a:moveTo>
                  <a:cubicBezTo>
                    <a:pt x="14827" y="1"/>
                    <a:pt x="14666" y="135"/>
                    <a:pt x="14639" y="313"/>
                  </a:cubicBezTo>
                  <a:cubicBezTo>
                    <a:pt x="14604" y="536"/>
                    <a:pt x="14782" y="733"/>
                    <a:pt x="15005" y="733"/>
                  </a:cubicBezTo>
                  <a:lnTo>
                    <a:pt x="15371" y="733"/>
                  </a:lnTo>
                  <a:lnTo>
                    <a:pt x="13944" y="2160"/>
                  </a:lnTo>
                  <a:lnTo>
                    <a:pt x="10027" y="2160"/>
                  </a:lnTo>
                  <a:cubicBezTo>
                    <a:pt x="9840" y="2160"/>
                    <a:pt x="9679" y="2285"/>
                    <a:pt x="9653" y="2463"/>
                  </a:cubicBezTo>
                  <a:cubicBezTo>
                    <a:pt x="9617" y="2695"/>
                    <a:pt x="9795" y="2882"/>
                    <a:pt x="10018" y="2882"/>
                  </a:cubicBezTo>
                  <a:lnTo>
                    <a:pt x="13212" y="2882"/>
                  </a:lnTo>
                  <a:lnTo>
                    <a:pt x="9162" y="6942"/>
                  </a:lnTo>
                  <a:cubicBezTo>
                    <a:pt x="8984" y="6843"/>
                    <a:pt x="8778" y="6790"/>
                    <a:pt x="8573" y="6790"/>
                  </a:cubicBezTo>
                  <a:cubicBezTo>
                    <a:pt x="8395" y="6790"/>
                    <a:pt x="8225" y="6826"/>
                    <a:pt x="8065" y="6897"/>
                  </a:cubicBezTo>
                  <a:lnTo>
                    <a:pt x="6780" y="5603"/>
                  </a:lnTo>
                  <a:cubicBezTo>
                    <a:pt x="6976" y="5148"/>
                    <a:pt x="6896" y="4604"/>
                    <a:pt x="6521" y="4230"/>
                  </a:cubicBezTo>
                  <a:cubicBezTo>
                    <a:pt x="6280" y="3989"/>
                    <a:pt x="5964" y="3868"/>
                    <a:pt x="5647" y="3868"/>
                  </a:cubicBezTo>
                  <a:cubicBezTo>
                    <a:pt x="5330" y="3868"/>
                    <a:pt x="5014" y="3989"/>
                    <a:pt x="4773" y="4230"/>
                  </a:cubicBezTo>
                  <a:cubicBezTo>
                    <a:pt x="4380" y="4622"/>
                    <a:pt x="4300" y="5211"/>
                    <a:pt x="4550" y="5684"/>
                  </a:cubicBezTo>
                  <a:lnTo>
                    <a:pt x="3497" y="6736"/>
                  </a:lnTo>
                  <a:cubicBezTo>
                    <a:pt x="3317" y="6639"/>
                    <a:pt x="3116" y="6591"/>
                    <a:pt x="2915" y="6591"/>
                  </a:cubicBezTo>
                  <a:cubicBezTo>
                    <a:pt x="2599" y="6591"/>
                    <a:pt x="2283" y="6711"/>
                    <a:pt x="2043" y="6950"/>
                  </a:cubicBezTo>
                  <a:cubicBezTo>
                    <a:pt x="1775" y="7227"/>
                    <a:pt x="1642" y="7602"/>
                    <a:pt x="1686" y="7985"/>
                  </a:cubicBezTo>
                  <a:cubicBezTo>
                    <a:pt x="1722" y="8208"/>
                    <a:pt x="1802" y="8422"/>
                    <a:pt x="1945" y="8592"/>
                  </a:cubicBezTo>
                  <a:cubicBezTo>
                    <a:pt x="2188" y="8898"/>
                    <a:pt x="2534" y="9066"/>
                    <a:pt x="2911" y="9066"/>
                  </a:cubicBezTo>
                  <a:cubicBezTo>
                    <a:pt x="2963" y="9066"/>
                    <a:pt x="3016" y="9062"/>
                    <a:pt x="3069" y="9056"/>
                  </a:cubicBezTo>
                  <a:cubicBezTo>
                    <a:pt x="3292" y="9029"/>
                    <a:pt x="3506" y="8949"/>
                    <a:pt x="3676" y="8806"/>
                  </a:cubicBezTo>
                  <a:cubicBezTo>
                    <a:pt x="3988" y="8565"/>
                    <a:pt x="4157" y="8208"/>
                    <a:pt x="4157" y="7825"/>
                  </a:cubicBezTo>
                  <a:cubicBezTo>
                    <a:pt x="4157" y="7620"/>
                    <a:pt x="4113" y="7423"/>
                    <a:pt x="4015" y="7245"/>
                  </a:cubicBezTo>
                  <a:lnTo>
                    <a:pt x="5067" y="6201"/>
                  </a:lnTo>
                  <a:cubicBezTo>
                    <a:pt x="5246" y="6299"/>
                    <a:pt x="5442" y="6344"/>
                    <a:pt x="5647" y="6344"/>
                  </a:cubicBezTo>
                  <a:cubicBezTo>
                    <a:pt x="5870" y="6344"/>
                    <a:pt x="6102" y="6281"/>
                    <a:pt x="6298" y="6156"/>
                  </a:cubicBezTo>
                  <a:lnTo>
                    <a:pt x="7520" y="7379"/>
                  </a:lnTo>
                  <a:cubicBezTo>
                    <a:pt x="7396" y="7575"/>
                    <a:pt x="7333" y="7798"/>
                    <a:pt x="7333" y="8030"/>
                  </a:cubicBezTo>
                  <a:cubicBezTo>
                    <a:pt x="7333" y="8360"/>
                    <a:pt x="7467" y="8672"/>
                    <a:pt x="7699" y="8904"/>
                  </a:cubicBezTo>
                  <a:cubicBezTo>
                    <a:pt x="7940" y="9145"/>
                    <a:pt x="8252" y="9270"/>
                    <a:pt x="8573" y="9270"/>
                  </a:cubicBezTo>
                  <a:cubicBezTo>
                    <a:pt x="8894" y="9270"/>
                    <a:pt x="9207" y="9145"/>
                    <a:pt x="9447" y="8904"/>
                  </a:cubicBezTo>
                  <a:cubicBezTo>
                    <a:pt x="9688" y="8672"/>
                    <a:pt x="9813" y="8360"/>
                    <a:pt x="9813" y="8030"/>
                  </a:cubicBezTo>
                  <a:cubicBezTo>
                    <a:pt x="9813" y="7825"/>
                    <a:pt x="9769" y="7628"/>
                    <a:pt x="9670" y="7459"/>
                  </a:cubicBezTo>
                  <a:lnTo>
                    <a:pt x="14247" y="2882"/>
                  </a:lnTo>
                  <a:lnTo>
                    <a:pt x="14854" y="2882"/>
                  </a:lnTo>
                  <a:cubicBezTo>
                    <a:pt x="15487" y="2882"/>
                    <a:pt x="15995" y="3400"/>
                    <a:pt x="15995" y="4024"/>
                  </a:cubicBezTo>
                  <a:lnTo>
                    <a:pt x="15995" y="6611"/>
                  </a:lnTo>
                  <a:lnTo>
                    <a:pt x="12061" y="6611"/>
                  </a:lnTo>
                  <a:cubicBezTo>
                    <a:pt x="11455" y="6611"/>
                    <a:pt x="10955" y="7102"/>
                    <a:pt x="10955" y="7718"/>
                  </a:cubicBezTo>
                  <a:lnTo>
                    <a:pt x="10955" y="11946"/>
                  </a:lnTo>
                  <a:lnTo>
                    <a:pt x="732" y="11946"/>
                  </a:lnTo>
                  <a:lnTo>
                    <a:pt x="732" y="3266"/>
                  </a:lnTo>
                  <a:cubicBezTo>
                    <a:pt x="732" y="3061"/>
                    <a:pt x="901" y="2882"/>
                    <a:pt x="1115" y="2882"/>
                  </a:cubicBezTo>
                  <a:lnTo>
                    <a:pt x="6851" y="2882"/>
                  </a:lnTo>
                  <a:cubicBezTo>
                    <a:pt x="6878" y="2882"/>
                    <a:pt x="6914" y="2874"/>
                    <a:pt x="6941" y="2847"/>
                  </a:cubicBezTo>
                  <a:cubicBezTo>
                    <a:pt x="7244" y="2535"/>
                    <a:pt x="7030" y="2160"/>
                    <a:pt x="6727" y="2160"/>
                  </a:cubicBezTo>
                  <a:lnTo>
                    <a:pt x="1873" y="2160"/>
                  </a:lnTo>
                  <a:cubicBezTo>
                    <a:pt x="839" y="2160"/>
                    <a:pt x="0" y="2998"/>
                    <a:pt x="0" y="4033"/>
                  </a:cubicBezTo>
                  <a:lnTo>
                    <a:pt x="0" y="13026"/>
                  </a:lnTo>
                  <a:cubicBezTo>
                    <a:pt x="0" y="14060"/>
                    <a:pt x="839" y="14899"/>
                    <a:pt x="1873" y="14899"/>
                  </a:cubicBezTo>
                  <a:lnTo>
                    <a:pt x="6682" y="14899"/>
                  </a:lnTo>
                  <a:lnTo>
                    <a:pt x="6682" y="16514"/>
                  </a:lnTo>
                  <a:cubicBezTo>
                    <a:pt x="5763" y="16594"/>
                    <a:pt x="5040" y="17361"/>
                    <a:pt x="5040" y="18298"/>
                  </a:cubicBezTo>
                  <a:lnTo>
                    <a:pt x="5040" y="18334"/>
                  </a:lnTo>
                  <a:cubicBezTo>
                    <a:pt x="5040" y="18539"/>
                    <a:pt x="5210" y="18699"/>
                    <a:pt x="5406" y="18699"/>
                  </a:cubicBezTo>
                  <a:lnTo>
                    <a:pt x="11321" y="18699"/>
                  </a:lnTo>
                  <a:cubicBezTo>
                    <a:pt x="11428" y="18699"/>
                    <a:pt x="11517" y="18664"/>
                    <a:pt x="11588" y="18592"/>
                  </a:cubicBezTo>
                  <a:cubicBezTo>
                    <a:pt x="11731" y="18664"/>
                    <a:pt x="11892" y="18699"/>
                    <a:pt x="12061" y="18699"/>
                  </a:cubicBezTo>
                  <a:lnTo>
                    <a:pt x="17601" y="18699"/>
                  </a:lnTo>
                  <a:cubicBezTo>
                    <a:pt x="18208" y="18699"/>
                    <a:pt x="18699" y="18209"/>
                    <a:pt x="18699" y="17602"/>
                  </a:cubicBezTo>
                  <a:lnTo>
                    <a:pt x="18699" y="7718"/>
                  </a:lnTo>
                  <a:cubicBezTo>
                    <a:pt x="18699" y="7102"/>
                    <a:pt x="18208" y="6611"/>
                    <a:pt x="17601" y="6611"/>
                  </a:cubicBezTo>
                  <a:lnTo>
                    <a:pt x="16727" y="6611"/>
                  </a:lnTo>
                  <a:lnTo>
                    <a:pt x="16727" y="4024"/>
                  </a:lnTo>
                  <a:cubicBezTo>
                    <a:pt x="16727" y="3025"/>
                    <a:pt x="15960" y="2213"/>
                    <a:pt x="14987" y="2151"/>
                  </a:cubicBezTo>
                  <a:lnTo>
                    <a:pt x="15888" y="1241"/>
                  </a:lnTo>
                  <a:lnTo>
                    <a:pt x="15888" y="1607"/>
                  </a:lnTo>
                  <a:cubicBezTo>
                    <a:pt x="15888" y="1794"/>
                    <a:pt x="16022" y="1955"/>
                    <a:pt x="16201" y="1981"/>
                  </a:cubicBezTo>
                  <a:cubicBezTo>
                    <a:pt x="16220" y="1985"/>
                    <a:pt x="16239" y="1986"/>
                    <a:pt x="16258" y="1986"/>
                  </a:cubicBezTo>
                  <a:cubicBezTo>
                    <a:pt x="16456" y="1986"/>
                    <a:pt x="16620" y="1820"/>
                    <a:pt x="16620" y="1625"/>
                  </a:cubicBezTo>
                  <a:lnTo>
                    <a:pt x="16620" y="367"/>
                  </a:lnTo>
                  <a:cubicBezTo>
                    <a:pt x="16620" y="162"/>
                    <a:pt x="16459" y="1"/>
                    <a:pt x="162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6903224" y="3305549"/>
              <a:ext cx="62531" cy="18721"/>
            </a:xfrm>
            <a:custGeom>
              <a:rect b="b" l="l" r="r" t="t"/>
              <a:pathLst>
                <a:path extrusionOk="0" h="732" w="2445">
                  <a:moveTo>
                    <a:pt x="402" y="0"/>
                  </a:moveTo>
                  <a:cubicBezTo>
                    <a:pt x="223" y="0"/>
                    <a:pt x="54" y="134"/>
                    <a:pt x="27" y="312"/>
                  </a:cubicBezTo>
                  <a:cubicBezTo>
                    <a:pt x="0" y="536"/>
                    <a:pt x="170" y="732"/>
                    <a:pt x="393" y="732"/>
                  </a:cubicBezTo>
                  <a:lnTo>
                    <a:pt x="2034" y="732"/>
                  </a:lnTo>
                  <a:cubicBezTo>
                    <a:pt x="2222" y="732"/>
                    <a:pt x="2382" y="598"/>
                    <a:pt x="2409" y="420"/>
                  </a:cubicBezTo>
                  <a:cubicBezTo>
                    <a:pt x="2445" y="197"/>
                    <a:pt x="2266" y="0"/>
                    <a:pt x="2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6984674" y="3305549"/>
              <a:ext cx="43145" cy="18721"/>
            </a:xfrm>
            <a:custGeom>
              <a:rect b="b" l="l" r="r" t="t"/>
              <a:pathLst>
                <a:path extrusionOk="0" h="732" w="1687">
                  <a:moveTo>
                    <a:pt x="402" y="0"/>
                  </a:moveTo>
                  <a:cubicBezTo>
                    <a:pt x="223" y="0"/>
                    <a:pt x="54" y="134"/>
                    <a:pt x="27" y="312"/>
                  </a:cubicBezTo>
                  <a:cubicBezTo>
                    <a:pt x="0" y="536"/>
                    <a:pt x="170" y="732"/>
                    <a:pt x="393" y="732"/>
                  </a:cubicBezTo>
                  <a:lnTo>
                    <a:pt x="1285" y="732"/>
                  </a:lnTo>
                  <a:cubicBezTo>
                    <a:pt x="1472" y="732"/>
                    <a:pt x="1633" y="598"/>
                    <a:pt x="1659" y="420"/>
                  </a:cubicBezTo>
                  <a:cubicBezTo>
                    <a:pt x="1686" y="197"/>
                    <a:pt x="1517" y="0"/>
                    <a:pt x="1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6903224" y="3260822"/>
              <a:ext cx="124601" cy="18516"/>
            </a:xfrm>
            <a:custGeom>
              <a:rect b="b" l="l" r="r" t="t"/>
              <a:pathLst>
                <a:path extrusionOk="0" h="724" w="4872">
                  <a:moveTo>
                    <a:pt x="402" y="1"/>
                  </a:moveTo>
                  <a:cubicBezTo>
                    <a:pt x="223" y="1"/>
                    <a:pt x="54" y="126"/>
                    <a:pt x="27" y="304"/>
                  </a:cubicBezTo>
                  <a:cubicBezTo>
                    <a:pt x="0" y="536"/>
                    <a:pt x="170" y="723"/>
                    <a:pt x="393" y="723"/>
                  </a:cubicBezTo>
                  <a:lnTo>
                    <a:pt x="4470" y="723"/>
                  </a:lnTo>
                  <a:cubicBezTo>
                    <a:pt x="4657" y="723"/>
                    <a:pt x="4818" y="598"/>
                    <a:pt x="4844" y="420"/>
                  </a:cubicBezTo>
                  <a:cubicBezTo>
                    <a:pt x="4871" y="188"/>
                    <a:pt x="4702" y="1"/>
                    <a:pt x="4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6903224" y="3350481"/>
              <a:ext cx="124601" cy="18746"/>
            </a:xfrm>
            <a:custGeom>
              <a:rect b="b" l="l" r="r" t="t"/>
              <a:pathLst>
                <a:path extrusionOk="0" h="733" w="4872">
                  <a:moveTo>
                    <a:pt x="402" y="1"/>
                  </a:moveTo>
                  <a:cubicBezTo>
                    <a:pt x="223" y="1"/>
                    <a:pt x="54" y="126"/>
                    <a:pt x="27" y="313"/>
                  </a:cubicBezTo>
                  <a:cubicBezTo>
                    <a:pt x="0" y="536"/>
                    <a:pt x="170" y="732"/>
                    <a:pt x="393" y="732"/>
                  </a:cubicBezTo>
                  <a:lnTo>
                    <a:pt x="4470" y="732"/>
                  </a:lnTo>
                  <a:cubicBezTo>
                    <a:pt x="4657" y="732"/>
                    <a:pt x="4818" y="598"/>
                    <a:pt x="4844" y="420"/>
                  </a:cubicBezTo>
                  <a:cubicBezTo>
                    <a:pt x="4871" y="188"/>
                    <a:pt x="4702" y="1"/>
                    <a:pt x="4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6790754" y="3052531"/>
              <a:ext cx="18721" cy="18746"/>
            </a:xfrm>
            <a:custGeom>
              <a:rect b="b" l="l" r="r" t="t"/>
              <a:pathLst>
                <a:path extrusionOk="0" h="733" w="732">
                  <a:moveTo>
                    <a:pt x="366" y="1"/>
                  </a:moveTo>
                  <a:cubicBezTo>
                    <a:pt x="277" y="1"/>
                    <a:pt x="179" y="37"/>
                    <a:pt x="107" y="108"/>
                  </a:cubicBezTo>
                  <a:cubicBezTo>
                    <a:pt x="45" y="170"/>
                    <a:pt x="0" y="268"/>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8"/>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58"/>
          <p:cNvGrpSpPr/>
          <p:nvPr/>
        </p:nvGrpSpPr>
        <p:grpSpPr>
          <a:xfrm>
            <a:off x="7050458" y="3219548"/>
            <a:ext cx="272721" cy="272604"/>
            <a:chOff x="7229459" y="2997319"/>
            <a:chExt cx="478457" cy="478252"/>
          </a:xfrm>
        </p:grpSpPr>
        <p:sp>
          <p:nvSpPr>
            <p:cNvPr id="5428" name="Google Shape;5428;p58"/>
            <p:cNvSpPr/>
            <p:nvPr/>
          </p:nvSpPr>
          <p:spPr>
            <a:xfrm>
              <a:off x="7347632" y="3319691"/>
              <a:ext cx="72582" cy="18491"/>
            </a:xfrm>
            <a:custGeom>
              <a:rect b="b" l="l" r="r" t="t"/>
              <a:pathLst>
                <a:path extrusionOk="0" h="723" w="2838">
                  <a:moveTo>
                    <a:pt x="411" y="0"/>
                  </a:moveTo>
                  <a:cubicBezTo>
                    <a:pt x="224" y="0"/>
                    <a:pt x="63" y="125"/>
                    <a:pt x="36" y="304"/>
                  </a:cubicBezTo>
                  <a:cubicBezTo>
                    <a:pt x="0" y="536"/>
                    <a:pt x="179" y="723"/>
                    <a:pt x="402" y="723"/>
                  </a:cubicBezTo>
                  <a:lnTo>
                    <a:pt x="2436" y="723"/>
                  </a:lnTo>
                  <a:cubicBezTo>
                    <a:pt x="2614" y="723"/>
                    <a:pt x="2784" y="598"/>
                    <a:pt x="2811" y="420"/>
                  </a:cubicBezTo>
                  <a:cubicBezTo>
                    <a:pt x="2837" y="188"/>
                    <a:pt x="2668" y="0"/>
                    <a:pt x="24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7347862" y="3049564"/>
              <a:ext cx="151302" cy="18746"/>
            </a:xfrm>
            <a:custGeom>
              <a:rect b="b" l="l" r="r" t="t"/>
              <a:pathLst>
                <a:path extrusionOk="0" h="733" w="5916">
                  <a:moveTo>
                    <a:pt x="366" y="1"/>
                  </a:moveTo>
                  <a:cubicBezTo>
                    <a:pt x="161" y="1"/>
                    <a:pt x="0" y="170"/>
                    <a:pt x="0" y="367"/>
                  </a:cubicBezTo>
                  <a:cubicBezTo>
                    <a:pt x="0" y="572"/>
                    <a:pt x="161" y="732"/>
                    <a:pt x="366" y="732"/>
                  </a:cubicBezTo>
                  <a:lnTo>
                    <a:pt x="5549" y="732"/>
                  </a:lnTo>
                  <a:cubicBezTo>
                    <a:pt x="5754" y="732"/>
                    <a:pt x="5915" y="572"/>
                    <a:pt x="5915" y="367"/>
                  </a:cubicBezTo>
                  <a:cubicBezTo>
                    <a:pt x="5915" y="170"/>
                    <a:pt x="5754" y="1"/>
                    <a:pt x="5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7229459" y="2997319"/>
              <a:ext cx="478457" cy="478252"/>
            </a:xfrm>
            <a:custGeom>
              <a:rect b="b" l="l" r="r" t="t"/>
              <a:pathLst>
                <a:path extrusionOk="0" h="18700" w="18708">
                  <a:moveTo>
                    <a:pt x="16478" y="9288"/>
                  </a:moveTo>
                  <a:lnTo>
                    <a:pt x="17450" y="10269"/>
                  </a:lnTo>
                  <a:lnTo>
                    <a:pt x="16656" y="10269"/>
                  </a:lnTo>
                  <a:cubicBezTo>
                    <a:pt x="16558" y="10269"/>
                    <a:pt x="16478" y="10189"/>
                    <a:pt x="16478" y="10091"/>
                  </a:cubicBezTo>
                  <a:lnTo>
                    <a:pt x="16478" y="9288"/>
                  </a:lnTo>
                  <a:close/>
                  <a:moveTo>
                    <a:pt x="12802" y="733"/>
                  </a:moveTo>
                  <a:lnTo>
                    <a:pt x="16076" y="4007"/>
                  </a:lnTo>
                  <a:lnTo>
                    <a:pt x="16076" y="8039"/>
                  </a:lnTo>
                  <a:lnTo>
                    <a:pt x="11286" y="8039"/>
                  </a:lnTo>
                  <a:cubicBezTo>
                    <a:pt x="10786" y="8039"/>
                    <a:pt x="10376" y="8440"/>
                    <a:pt x="10376" y="8949"/>
                  </a:cubicBezTo>
                  <a:lnTo>
                    <a:pt x="10376" y="9136"/>
                  </a:lnTo>
                  <a:lnTo>
                    <a:pt x="3141" y="9136"/>
                  </a:lnTo>
                  <a:cubicBezTo>
                    <a:pt x="2944" y="9136"/>
                    <a:pt x="2775" y="9297"/>
                    <a:pt x="2775" y="9502"/>
                  </a:cubicBezTo>
                  <a:lnTo>
                    <a:pt x="2775" y="16077"/>
                  </a:lnTo>
                  <a:lnTo>
                    <a:pt x="1678" y="16077"/>
                  </a:lnTo>
                  <a:cubicBezTo>
                    <a:pt x="1151" y="16077"/>
                    <a:pt x="732" y="15648"/>
                    <a:pt x="732" y="15131"/>
                  </a:cubicBezTo>
                  <a:lnTo>
                    <a:pt x="732" y="1669"/>
                  </a:lnTo>
                  <a:cubicBezTo>
                    <a:pt x="732" y="1152"/>
                    <a:pt x="1151" y="733"/>
                    <a:pt x="1678" y="733"/>
                  </a:cubicBezTo>
                  <a:lnTo>
                    <a:pt x="2775" y="733"/>
                  </a:lnTo>
                  <a:lnTo>
                    <a:pt x="2775" y="4461"/>
                  </a:lnTo>
                  <a:cubicBezTo>
                    <a:pt x="2775" y="4658"/>
                    <a:pt x="2944" y="4818"/>
                    <a:pt x="3141" y="4818"/>
                  </a:cubicBezTo>
                  <a:lnTo>
                    <a:pt x="5942" y="4818"/>
                  </a:lnTo>
                  <a:cubicBezTo>
                    <a:pt x="6129" y="4818"/>
                    <a:pt x="6290" y="4693"/>
                    <a:pt x="6316" y="4515"/>
                  </a:cubicBezTo>
                  <a:cubicBezTo>
                    <a:pt x="6352" y="4283"/>
                    <a:pt x="6174" y="4096"/>
                    <a:pt x="5960" y="4096"/>
                  </a:cubicBezTo>
                  <a:lnTo>
                    <a:pt x="3506" y="4096"/>
                  </a:lnTo>
                  <a:lnTo>
                    <a:pt x="3506" y="733"/>
                  </a:lnTo>
                  <a:lnTo>
                    <a:pt x="11687" y="733"/>
                  </a:lnTo>
                  <a:lnTo>
                    <a:pt x="11687" y="4096"/>
                  </a:lnTo>
                  <a:lnTo>
                    <a:pt x="9252" y="4096"/>
                  </a:lnTo>
                  <a:cubicBezTo>
                    <a:pt x="9073" y="4096"/>
                    <a:pt x="8913" y="4221"/>
                    <a:pt x="8886" y="4399"/>
                  </a:cubicBezTo>
                  <a:cubicBezTo>
                    <a:pt x="8850" y="4631"/>
                    <a:pt x="9028" y="4818"/>
                    <a:pt x="9243" y="4818"/>
                  </a:cubicBezTo>
                  <a:lnTo>
                    <a:pt x="12053" y="4818"/>
                  </a:lnTo>
                  <a:cubicBezTo>
                    <a:pt x="12258" y="4818"/>
                    <a:pt x="12418" y="4658"/>
                    <a:pt x="12418" y="4461"/>
                  </a:cubicBezTo>
                  <a:lnTo>
                    <a:pt x="12418" y="733"/>
                  </a:lnTo>
                  <a:close/>
                  <a:moveTo>
                    <a:pt x="10376" y="9859"/>
                  </a:moveTo>
                  <a:lnTo>
                    <a:pt x="10376" y="10849"/>
                  </a:lnTo>
                  <a:lnTo>
                    <a:pt x="5041" y="10849"/>
                  </a:lnTo>
                  <a:cubicBezTo>
                    <a:pt x="4862" y="10849"/>
                    <a:pt x="4693" y="10983"/>
                    <a:pt x="4666" y="11161"/>
                  </a:cubicBezTo>
                  <a:cubicBezTo>
                    <a:pt x="4639" y="11384"/>
                    <a:pt x="4809" y="11580"/>
                    <a:pt x="5032" y="11580"/>
                  </a:cubicBezTo>
                  <a:lnTo>
                    <a:pt x="10376" y="11580"/>
                  </a:lnTo>
                  <a:lnTo>
                    <a:pt x="10376" y="12606"/>
                  </a:lnTo>
                  <a:lnTo>
                    <a:pt x="8743" y="12606"/>
                  </a:lnTo>
                  <a:cubicBezTo>
                    <a:pt x="8565" y="12606"/>
                    <a:pt x="8395" y="12731"/>
                    <a:pt x="8368" y="12910"/>
                  </a:cubicBezTo>
                  <a:cubicBezTo>
                    <a:pt x="8342" y="13142"/>
                    <a:pt x="8511" y="13329"/>
                    <a:pt x="8734" y="13329"/>
                  </a:cubicBezTo>
                  <a:lnTo>
                    <a:pt x="10376" y="13329"/>
                  </a:lnTo>
                  <a:lnTo>
                    <a:pt x="10376" y="14355"/>
                  </a:lnTo>
                  <a:lnTo>
                    <a:pt x="5041" y="14355"/>
                  </a:lnTo>
                  <a:cubicBezTo>
                    <a:pt x="4862" y="14355"/>
                    <a:pt x="4693" y="14489"/>
                    <a:pt x="4666" y="14667"/>
                  </a:cubicBezTo>
                  <a:cubicBezTo>
                    <a:pt x="4639" y="14890"/>
                    <a:pt x="4809" y="15086"/>
                    <a:pt x="5032" y="15086"/>
                  </a:cubicBezTo>
                  <a:lnTo>
                    <a:pt x="10376" y="15086"/>
                  </a:lnTo>
                  <a:lnTo>
                    <a:pt x="10376" y="16077"/>
                  </a:lnTo>
                  <a:lnTo>
                    <a:pt x="3506" y="16077"/>
                  </a:lnTo>
                  <a:lnTo>
                    <a:pt x="3506" y="9859"/>
                  </a:lnTo>
                  <a:close/>
                  <a:moveTo>
                    <a:pt x="15746" y="8770"/>
                  </a:moveTo>
                  <a:lnTo>
                    <a:pt x="15746" y="10091"/>
                  </a:lnTo>
                  <a:cubicBezTo>
                    <a:pt x="15746" y="10590"/>
                    <a:pt x="16147" y="10992"/>
                    <a:pt x="16656" y="10992"/>
                  </a:cubicBezTo>
                  <a:lnTo>
                    <a:pt x="17976" y="10992"/>
                  </a:lnTo>
                  <a:lnTo>
                    <a:pt x="17976" y="17798"/>
                  </a:lnTo>
                  <a:cubicBezTo>
                    <a:pt x="17976" y="17888"/>
                    <a:pt x="17896" y="17968"/>
                    <a:pt x="17798" y="17968"/>
                  </a:cubicBezTo>
                  <a:lnTo>
                    <a:pt x="11286" y="17968"/>
                  </a:lnTo>
                  <a:cubicBezTo>
                    <a:pt x="11187" y="17968"/>
                    <a:pt x="11107" y="17888"/>
                    <a:pt x="11107" y="17798"/>
                  </a:cubicBezTo>
                  <a:lnTo>
                    <a:pt x="11107" y="8949"/>
                  </a:lnTo>
                  <a:cubicBezTo>
                    <a:pt x="11107" y="8851"/>
                    <a:pt x="11187" y="8770"/>
                    <a:pt x="11286" y="8770"/>
                  </a:cubicBezTo>
                  <a:close/>
                  <a:moveTo>
                    <a:pt x="1678" y="1"/>
                  </a:moveTo>
                  <a:cubicBezTo>
                    <a:pt x="750" y="1"/>
                    <a:pt x="0" y="750"/>
                    <a:pt x="0" y="1669"/>
                  </a:cubicBezTo>
                  <a:lnTo>
                    <a:pt x="0" y="15131"/>
                  </a:lnTo>
                  <a:cubicBezTo>
                    <a:pt x="0" y="16050"/>
                    <a:pt x="750" y="16799"/>
                    <a:pt x="1678" y="16799"/>
                  </a:cubicBezTo>
                  <a:lnTo>
                    <a:pt x="10376" y="16799"/>
                  </a:lnTo>
                  <a:lnTo>
                    <a:pt x="10376" y="17798"/>
                  </a:lnTo>
                  <a:cubicBezTo>
                    <a:pt x="10376" y="18298"/>
                    <a:pt x="10786" y="18699"/>
                    <a:pt x="11286" y="18699"/>
                  </a:cubicBezTo>
                  <a:lnTo>
                    <a:pt x="17798" y="18699"/>
                  </a:lnTo>
                  <a:cubicBezTo>
                    <a:pt x="18297" y="18699"/>
                    <a:pt x="18708" y="18298"/>
                    <a:pt x="18708" y="17798"/>
                  </a:cubicBezTo>
                  <a:lnTo>
                    <a:pt x="18708" y="10626"/>
                  </a:lnTo>
                  <a:cubicBezTo>
                    <a:pt x="18708" y="10528"/>
                    <a:pt x="18663" y="10439"/>
                    <a:pt x="18601" y="10367"/>
                  </a:cubicBezTo>
                  <a:lnTo>
                    <a:pt x="16808" y="8574"/>
                  </a:lnTo>
                  <a:lnTo>
                    <a:pt x="16808" y="3855"/>
                  </a:lnTo>
                  <a:cubicBezTo>
                    <a:pt x="16808" y="3757"/>
                    <a:pt x="16763" y="3668"/>
                    <a:pt x="16701" y="3596"/>
                  </a:cubicBezTo>
                  <a:lnTo>
                    <a:pt x="13212" y="108"/>
                  </a:lnTo>
                  <a:cubicBezTo>
                    <a:pt x="13141" y="37"/>
                    <a:pt x="13052" y="1"/>
                    <a:pt x="12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7547025" y="3295269"/>
              <a:ext cx="107952" cy="129844"/>
            </a:xfrm>
            <a:custGeom>
              <a:rect b="b" l="l" r="r" t="t"/>
              <a:pathLst>
                <a:path extrusionOk="0" h="5077" w="4221">
                  <a:moveTo>
                    <a:pt x="2525" y="732"/>
                  </a:moveTo>
                  <a:lnTo>
                    <a:pt x="2525" y="2998"/>
                  </a:lnTo>
                  <a:cubicBezTo>
                    <a:pt x="2525" y="2998"/>
                    <a:pt x="2579" y="3195"/>
                    <a:pt x="2641" y="3257"/>
                  </a:cubicBezTo>
                  <a:cubicBezTo>
                    <a:pt x="2712" y="3328"/>
                    <a:pt x="2811" y="3364"/>
                    <a:pt x="2900" y="3364"/>
                  </a:cubicBezTo>
                  <a:lnTo>
                    <a:pt x="2944" y="3364"/>
                  </a:lnTo>
                  <a:lnTo>
                    <a:pt x="2115" y="4194"/>
                  </a:lnTo>
                  <a:lnTo>
                    <a:pt x="1276" y="3400"/>
                  </a:lnTo>
                  <a:lnTo>
                    <a:pt x="1285" y="3400"/>
                  </a:lnTo>
                  <a:cubicBezTo>
                    <a:pt x="1481" y="3400"/>
                    <a:pt x="1651" y="3239"/>
                    <a:pt x="1651" y="3034"/>
                  </a:cubicBezTo>
                  <a:lnTo>
                    <a:pt x="1651" y="732"/>
                  </a:lnTo>
                  <a:close/>
                  <a:moveTo>
                    <a:pt x="1285" y="1"/>
                  </a:moveTo>
                  <a:cubicBezTo>
                    <a:pt x="1080" y="1"/>
                    <a:pt x="919" y="161"/>
                    <a:pt x="919" y="367"/>
                  </a:cubicBezTo>
                  <a:lnTo>
                    <a:pt x="919" y="2633"/>
                  </a:lnTo>
                  <a:lnTo>
                    <a:pt x="393" y="2633"/>
                  </a:lnTo>
                  <a:cubicBezTo>
                    <a:pt x="250" y="2633"/>
                    <a:pt x="116" y="2722"/>
                    <a:pt x="63" y="2864"/>
                  </a:cubicBezTo>
                  <a:cubicBezTo>
                    <a:pt x="0" y="2998"/>
                    <a:pt x="36" y="3150"/>
                    <a:pt x="134" y="3257"/>
                  </a:cubicBezTo>
                  <a:lnTo>
                    <a:pt x="1856" y="4970"/>
                  </a:lnTo>
                  <a:cubicBezTo>
                    <a:pt x="1927" y="5041"/>
                    <a:pt x="2017" y="5077"/>
                    <a:pt x="2115" y="5077"/>
                  </a:cubicBezTo>
                  <a:cubicBezTo>
                    <a:pt x="2204" y="5077"/>
                    <a:pt x="2293" y="5041"/>
                    <a:pt x="2365" y="4970"/>
                  </a:cubicBezTo>
                  <a:lnTo>
                    <a:pt x="4086" y="3257"/>
                  </a:lnTo>
                  <a:cubicBezTo>
                    <a:pt x="4184" y="3150"/>
                    <a:pt x="4220" y="2998"/>
                    <a:pt x="4158" y="2864"/>
                  </a:cubicBezTo>
                  <a:cubicBezTo>
                    <a:pt x="4104" y="2722"/>
                    <a:pt x="3828" y="2668"/>
                    <a:pt x="3828" y="2668"/>
                  </a:cubicBezTo>
                  <a:lnTo>
                    <a:pt x="3257" y="2668"/>
                  </a:lnTo>
                  <a:lnTo>
                    <a:pt x="3257" y="367"/>
                  </a:lnTo>
                  <a:cubicBezTo>
                    <a:pt x="3257" y="161"/>
                    <a:pt x="3087" y="1"/>
                    <a:pt x="28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7414250" y="3102040"/>
              <a:ext cx="18721" cy="18516"/>
            </a:xfrm>
            <a:custGeom>
              <a:rect b="b" l="l" r="r" t="t"/>
              <a:pathLst>
                <a:path extrusionOk="0" h="724" w="732">
                  <a:moveTo>
                    <a:pt x="366" y="1"/>
                  </a:moveTo>
                  <a:cubicBezTo>
                    <a:pt x="268" y="1"/>
                    <a:pt x="170" y="36"/>
                    <a:pt x="107" y="108"/>
                  </a:cubicBezTo>
                  <a:cubicBezTo>
                    <a:pt x="36" y="170"/>
                    <a:pt x="0" y="268"/>
                    <a:pt x="0" y="366"/>
                  </a:cubicBezTo>
                  <a:cubicBezTo>
                    <a:pt x="0" y="456"/>
                    <a:pt x="36" y="554"/>
                    <a:pt x="107" y="616"/>
                  </a:cubicBezTo>
                  <a:cubicBezTo>
                    <a:pt x="170" y="688"/>
                    <a:pt x="268" y="723"/>
                    <a:pt x="366" y="723"/>
                  </a:cubicBezTo>
                  <a:cubicBezTo>
                    <a:pt x="455" y="723"/>
                    <a:pt x="554" y="688"/>
                    <a:pt x="625" y="616"/>
                  </a:cubicBezTo>
                  <a:cubicBezTo>
                    <a:pt x="687" y="554"/>
                    <a:pt x="732" y="456"/>
                    <a:pt x="732" y="366"/>
                  </a:cubicBezTo>
                  <a:cubicBezTo>
                    <a:pt x="732" y="268"/>
                    <a:pt x="687" y="170"/>
                    <a:pt x="625" y="108"/>
                  </a:cubicBezTo>
                  <a:cubicBezTo>
                    <a:pt x="554" y="36"/>
                    <a:pt x="45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6" name="Shape 5436"/>
        <p:cNvGrpSpPr/>
        <p:nvPr/>
      </p:nvGrpSpPr>
      <p:grpSpPr>
        <a:xfrm>
          <a:off x="0" y="0"/>
          <a:ext cx="0" cy="0"/>
          <a:chOff x="0" y="0"/>
          <a:chExt cx="0" cy="0"/>
        </a:xfrm>
      </p:grpSpPr>
      <p:sp>
        <p:nvSpPr>
          <p:cNvPr id="5437" name="Google Shape;5437;p5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ANALYSIS</a:t>
            </a:r>
            <a:endParaRPr/>
          </a:p>
        </p:txBody>
      </p:sp>
      <p:cxnSp>
        <p:nvCxnSpPr>
          <p:cNvPr id="5438" name="Google Shape;5438;p59"/>
          <p:cNvCxnSpPr>
            <a:endCxn id="5439" idx="1"/>
          </p:cNvCxnSpPr>
          <p:nvPr/>
        </p:nvCxnSpPr>
        <p:spPr>
          <a:xfrm>
            <a:off x="728963" y="1663566"/>
            <a:ext cx="513900" cy="0"/>
          </a:xfrm>
          <a:prstGeom prst="straightConnector1">
            <a:avLst/>
          </a:prstGeom>
          <a:noFill/>
          <a:ln cap="flat" cmpd="sng" w="9525">
            <a:solidFill>
              <a:schemeClr val="accent3"/>
            </a:solidFill>
            <a:prstDash val="solid"/>
            <a:round/>
            <a:headEnd len="med" w="med" type="none"/>
            <a:tailEnd len="med" w="med" type="none"/>
          </a:ln>
        </p:spPr>
      </p:cxnSp>
      <p:sp>
        <p:nvSpPr>
          <p:cNvPr id="5440" name="Google Shape;5440;p59"/>
          <p:cNvSpPr/>
          <p:nvPr/>
        </p:nvSpPr>
        <p:spPr>
          <a:xfrm>
            <a:off x="951413" y="187322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9"/>
          <p:cNvSpPr/>
          <p:nvPr/>
        </p:nvSpPr>
        <p:spPr>
          <a:xfrm>
            <a:off x="758063" y="3026004"/>
            <a:ext cx="1170000" cy="4416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accent3"/>
                </a:solidFill>
                <a:latin typeface="Share Tech"/>
                <a:ea typeface="Share Tech"/>
                <a:cs typeface="Share Tech"/>
                <a:sym typeface="Share Tech"/>
              </a:rPr>
              <a:t>-30%</a:t>
            </a:r>
            <a:endParaRPr sz="2700">
              <a:solidFill>
                <a:schemeClr val="accent3"/>
              </a:solidFill>
              <a:latin typeface="Share Tech"/>
              <a:ea typeface="Share Tech"/>
              <a:cs typeface="Share Tech"/>
              <a:sym typeface="Share Tech"/>
            </a:endParaRPr>
          </a:p>
        </p:txBody>
      </p:sp>
      <p:sp>
        <p:nvSpPr>
          <p:cNvPr id="5442" name="Google Shape;5442;p59"/>
          <p:cNvSpPr txBox="1"/>
          <p:nvPr/>
        </p:nvSpPr>
        <p:spPr>
          <a:xfrm>
            <a:off x="487925" y="3596035"/>
            <a:ext cx="17103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BIG LOSS</a:t>
            </a:r>
            <a:endParaRPr sz="2200">
              <a:solidFill>
                <a:schemeClr val="lt1"/>
              </a:solidFill>
              <a:latin typeface="Share Tech"/>
              <a:ea typeface="Share Tech"/>
              <a:cs typeface="Share Tech"/>
              <a:sym typeface="Share Tech"/>
            </a:endParaRPr>
          </a:p>
        </p:txBody>
      </p:sp>
      <p:sp>
        <p:nvSpPr>
          <p:cNvPr id="5443" name="Google Shape;5443;p59"/>
          <p:cNvSpPr txBox="1"/>
          <p:nvPr/>
        </p:nvSpPr>
        <p:spPr>
          <a:xfrm>
            <a:off x="640313" y="3931077"/>
            <a:ext cx="1405500" cy="6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Earth is where we all live</a:t>
            </a:r>
            <a:endParaRPr>
              <a:solidFill>
                <a:schemeClr val="lt1"/>
              </a:solidFill>
              <a:latin typeface="Maven Pro"/>
              <a:ea typeface="Maven Pro"/>
              <a:cs typeface="Maven Pro"/>
              <a:sym typeface="Maven Pro"/>
            </a:endParaRPr>
          </a:p>
        </p:txBody>
      </p:sp>
      <p:cxnSp>
        <p:nvCxnSpPr>
          <p:cNvPr id="5444" name="Google Shape;5444;p59"/>
          <p:cNvCxnSpPr/>
          <p:nvPr/>
        </p:nvCxnSpPr>
        <p:spPr>
          <a:xfrm>
            <a:off x="1343063" y="2663154"/>
            <a:ext cx="0" cy="362700"/>
          </a:xfrm>
          <a:prstGeom prst="straightConnector1">
            <a:avLst/>
          </a:prstGeom>
          <a:noFill/>
          <a:ln cap="flat" cmpd="sng" w="9525">
            <a:solidFill>
              <a:schemeClr val="accent3"/>
            </a:solidFill>
            <a:prstDash val="solid"/>
            <a:round/>
            <a:headEnd len="med" w="med" type="none"/>
            <a:tailEnd len="med" w="med" type="none"/>
          </a:ln>
        </p:spPr>
      </p:cxnSp>
      <p:sp>
        <p:nvSpPr>
          <p:cNvPr id="5439" name="Google Shape;5439;p59"/>
          <p:cNvSpPr/>
          <p:nvPr/>
        </p:nvSpPr>
        <p:spPr>
          <a:xfrm>
            <a:off x="1242863" y="1563366"/>
            <a:ext cx="200400" cy="200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5" name="Google Shape;5445;p59"/>
          <p:cNvCxnSpPr>
            <a:stCxn id="5439" idx="3"/>
            <a:endCxn id="5446" idx="1"/>
          </p:cNvCxnSpPr>
          <p:nvPr/>
        </p:nvCxnSpPr>
        <p:spPr>
          <a:xfrm>
            <a:off x="1443263" y="1663566"/>
            <a:ext cx="1414200" cy="0"/>
          </a:xfrm>
          <a:prstGeom prst="straightConnector1">
            <a:avLst/>
          </a:prstGeom>
          <a:noFill/>
          <a:ln cap="flat" cmpd="sng" w="9525">
            <a:solidFill>
              <a:schemeClr val="accent3"/>
            </a:solidFill>
            <a:prstDash val="solid"/>
            <a:round/>
            <a:headEnd len="med" w="med" type="none"/>
            <a:tailEnd len="med" w="med" type="none"/>
          </a:ln>
        </p:spPr>
      </p:cxnSp>
      <p:sp>
        <p:nvSpPr>
          <p:cNvPr id="5447" name="Google Shape;5447;p59"/>
          <p:cNvSpPr/>
          <p:nvPr/>
        </p:nvSpPr>
        <p:spPr>
          <a:xfrm>
            <a:off x="2372534" y="3026004"/>
            <a:ext cx="1170000" cy="4416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accent3"/>
                </a:solidFill>
                <a:latin typeface="Share Tech"/>
                <a:ea typeface="Share Tech"/>
                <a:cs typeface="Share Tech"/>
                <a:sym typeface="Share Tech"/>
              </a:rPr>
              <a:t>-15%</a:t>
            </a:r>
            <a:endParaRPr sz="2700">
              <a:solidFill>
                <a:schemeClr val="accent3"/>
              </a:solidFill>
              <a:latin typeface="Share Tech"/>
              <a:ea typeface="Share Tech"/>
              <a:cs typeface="Share Tech"/>
              <a:sym typeface="Share Tech"/>
            </a:endParaRPr>
          </a:p>
        </p:txBody>
      </p:sp>
      <p:sp>
        <p:nvSpPr>
          <p:cNvPr id="5448" name="Google Shape;5448;p59"/>
          <p:cNvSpPr txBox="1"/>
          <p:nvPr/>
        </p:nvSpPr>
        <p:spPr>
          <a:xfrm>
            <a:off x="2102394" y="3596027"/>
            <a:ext cx="17103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LOSS</a:t>
            </a:r>
            <a:endParaRPr sz="2200">
              <a:solidFill>
                <a:schemeClr val="lt1"/>
              </a:solidFill>
              <a:latin typeface="Share Tech"/>
              <a:ea typeface="Share Tech"/>
              <a:cs typeface="Share Tech"/>
              <a:sym typeface="Share Tech"/>
            </a:endParaRPr>
          </a:p>
        </p:txBody>
      </p:sp>
      <p:sp>
        <p:nvSpPr>
          <p:cNvPr id="5449" name="Google Shape;5449;p59"/>
          <p:cNvSpPr txBox="1"/>
          <p:nvPr/>
        </p:nvSpPr>
        <p:spPr>
          <a:xfrm>
            <a:off x="2254784" y="3931077"/>
            <a:ext cx="1405500" cy="6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Venus has high temperatures</a:t>
            </a:r>
            <a:endParaRPr>
              <a:solidFill>
                <a:schemeClr val="lt1"/>
              </a:solidFill>
              <a:latin typeface="Maven Pro"/>
              <a:ea typeface="Maven Pro"/>
              <a:cs typeface="Maven Pro"/>
              <a:sym typeface="Maven Pro"/>
            </a:endParaRPr>
          </a:p>
        </p:txBody>
      </p:sp>
      <p:cxnSp>
        <p:nvCxnSpPr>
          <p:cNvPr id="5450" name="Google Shape;5450;p59"/>
          <p:cNvCxnSpPr/>
          <p:nvPr/>
        </p:nvCxnSpPr>
        <p:spPr>
          <a:xfrm>
            <a:off x="2957531" y="2663154"/>
            <a:ext cx="0" cy="362700"/>
          </a:xfrm>
          <a:prstGeom prst="straightConnector1">
            <a:avLst/>
          </a:prstGeom>
          <a:noFill/>
          <a:ln cap="flat" cmpd="sng" w="9525">
            <a:solidFill>
              <a:schemeClr val="accent3"/>
            </a:solidFill>
            <a:prstDash val="solid"/>
            <a:round/>
            <a:headEnd len="med" w="med" type="none"/>
            <a:tailEnd len="med" w="med" type="none"/>
          </a:ln>
        </p:spPr>
      </p:cxnSp>
      <p:sp>
        <p:nvSpPr>
          <p:cNvPr id="5451" name="Google Shape;5451;p59"/>
          <p:cNvSpPr/>
          <p:nvPr/>
        </p:nvSpPr>
        <p:spPr>
          <a:xfrm>
            <a:off x="2565884" y="187322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9"/>
          <p:cNvSpPr/>
          <p:nvPr/>
        </p:nvSpPr>
        <p:spPr>
          <a:xfrm>
            <a:off x="2857331" y="1563366"/>
            <a:ext cx="200400" cy="200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2" name="Google Shape;5452;p59"/>
          <p:cNvCxnSpPr>
            <a:stCxn id="5446" idx="3"/>
            <a:endCxn id="5453" idx="1"/>
          </p:cNvCxnSpPr>
          <p:nvPr/>
        </p:nvCxnSpPr>
        <p:spPr>
          <a:xfrm>
            <a:off x="3057731" y="1663566"/>
            <a:ext cx="1414200" cy="0"/>
          </a:xfrm>
          <a:prstGeom prst="straightConnector1">
            <a:avLst/>
          </a:prstGeom>
          <a:noFill/>
          <a:ln cap="flat" cmpd="sng" w="9525">
            <a:solidFill>
              <a:schemeClr val="accent3"/>
            </a:solidFill>
            <a:prstDash val="solid"/>
            <a:round/>
            <a:headEnd len="med" w="med" type="none"/>
            <a:tailEnd len="med" w="med" type="none"/>
          </a:ln>
        </p:spPr>
      </p:cxnSp>
      <p:sp>
        <p:nvSpPr>
          <p:cNvPr id="5454" name="Google Shape;5454;p59"/>
          <p:cNvSpPr/>
          <p:nvPr/>
        </p:nvSpPr>
        <p:spPr>
          <a:xfrm>
            <a:off x="3987006" y="3026004"/>
            <a:ext cx="1170000" cy="4416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accent3"/>
                </a:solidFill>
                <a:latin typeface="Share Tech"/>
                <a:ea typeface="Share Tech"/>
                <a:cs typeface="Share Tech"/>
                <a:sym typeface="Share Tech"/>
              </a:rPr>
              <a:t>0%</a:t>
            </a:r>
            <a:endParaRPr sz="2700">
              <a:solidFill>
                <a:schemeClr val="accent3"/>
              </a:solidFill>
              <a:latin typeface="Share Tech"/>
              <a:ea typeface="Share Tech"/>
              <a:cs typeface="Share Tech"/>
              <a:sym typeface="Share Tech"/>
            </a:endParaRPr>
          </a:p>
        </p:txBody>
      </p:sp>
      <p:sp>
        <p:nvSpPr>
          <p:cNvPr id="5455" name="Google Shape;5455;p59"/>
          <p:cNvSpPr txBox="1"/>
          <p:nvPr/>
        </p:nvSpPr>
        <p:spPr>
          <a:xfrm>
            <a:off x="3716863" y="3596027"/>
            <a:ext cx="17103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BREAK-EVEN</a:t>
            </a:r>
            <a:r>
              <a:rPr lang="en" sz="2200">
                <a:solidFill>
                  <a:schemeClr val="lt1"/>
                </a:solidFill>
                <a:latin typeface="Share Tech"/>
                <a:ea typeface="Share Tech"/>
                <a:cs typeface="Share Tech"/>
                <a:sym typeface="Share Tech"/>
              </a:rPr>
              <a:t> </a:t>
            </a:r>
            <a:endParaRPr sz="2200">
              <a:solidFill>
                <a:schemeClr val="lt1"/>
              </a:solidFill>
              <a:latin typeface="Share Tech"/>
              <a:ea typeface="Share Tech"/>
              <a:cs typeface="Share Tech"/>
              <a:sym typeface="Share Tech"/>
            </a:endParaRPr>
          </a:p>
        </p:txBody>
      </p:sp>
      <p:sp>
        <p:nvSpPr>
          <p:cNvPr id="5456" name="Google Shape;5456;p59"/>
          <p:cNvSpPr txBox="1"/>
          <p:nvPr/>
        </p:nvSpPr>
        <p:spPr>
          <a:xfrm>
            <a:off x="3869256" y="3931077"/>
            <a:ext cx="1405500" cy="6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Saturn has several rings</a:t>
            </a:r>
            <a:endParaRPr>
              <a:solidFill>
                <a:schemeClr val="lt1"/>
              </a:solidFill>
              <a:latin typeface="Maven Pro"/>
              <a:ea typeface="Maven Pro"/>
              <a:cs typeface="Maven Pro"/>
              <a:sym typeface="Maven Pro"/>
            </a:endParaRPr>
          </a:p>
        </p:txBody>
      </p:sp>
      <p:cxnSp>
        <p:nvCxnSpPr>
          <p:cNvPr id="5457" name="Google Shape;5457;p59"/>
          <p:cNvCxnSpPr/>
          <p:nvPr/>
        </p:nvCxnSpPr>
        <p:spPr>
          <a:xfrm>
            <a:off x="4585663" y="2663154"/>
            <a:ext cx="0" cy="362700"/>
          </a:xfrm>
          <a:prstGeom prst="straightConnector1">
            <a:avLst/>
          </a:prstGeom>
          <a:noFill/>
          <a:ln cap="flat" cmpd="sng" w="9525">
            <a:solidFill>
              <a:schemeClr val="accent3"/>
            </a:solidFill>
            <a:prstDash val="solid"/>
            <a:round/>
            <a:headEnd len="med" w="med" type="none"/>
            <a:tailEnd len="med" w="med" type="none"/>
          </a:ln>
        </p:spPr>
      </p:cxnSp>
      <p:sp>
        <p:nvSpPr>
          <p:cNvPr id="5458" name="Google Shape;5458;p59"/>
          <p:cNvSpPr/>
          <p:nvPr/>
        </p:nvSpPr>
        <p:spPr>
          <a:xfrm>
            <a:off x="4180356" y="187322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9"/>
          <p:cNvSpPr/>
          <p:nvPr/>
        </p:nvSpPr>
        <p:spPr>
          <a:xfrm>
            <a:off x="4471800" y="1563366"/>
            <a:ext cx="200400" cy="200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9" name="Google Shape;5459;p59"/>
          <p:cNvCxnSpPr>
            <a:stCxn id="5453" idx="3"/>
            <a:endCxn id="5460" idx="1"/>
          </p:cNvCxnSpPr>
          <p:nvPr/>
        </p:nvCxnSpPr>
        <p:spPr>
          <a:xfrm>
            <a:off x="4672200" y="1663566"/>
            <a:ext cx="1414200" cy="0"/>
          </a:xfrm>
          <a:prstGeom prst="straightConnector1">
            <a:avLst/>
          </a:prstGeom>
          <a:noFill/>
          <a:ln cap="flat" cmpd="sng" w="9525">
            <a:solidFill>
              <a:schemeClr val="accent3"/>
            </a:solidFill>
            <a:prstDash val="solid"/>
            <a:round/>
            <a:headEnd len="med" w="med" type="none"/>
            <a:tailEnd len="med" w="med" type="none"/>
          </a:ln>
        </p:spPr>
      </p:cxnSp>
      <p:sp>
        <p:nvSpPr>
          <p:cNvPr id="5461" name="Google Shape;5461;p59"/>
          <p:cNvSpPr/>
          <p:nvPr/>
        </p:nvSpPr>
        <p:spPr>
          <a:xfrm>
            <a:off x="5601478" y="3026004"/>
            <a:ext cx="1170000" cy="4416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accent3"/>
                </a:solidFill>
                <a:latin typeface="Share Tech"/>
                <a:ea typeface="Share Tech"/>
                <a:cs typeface="Share Tech"/>
                <a:sym typeface="Share Tech"/>
              </a:rPr>
              <a:t>15%</a:t>
            </a:r>
            <a:endParaRPr sz="2700">
              <a:solidFill>
                <a:schemeClr val="accent3"/>
              </a:solidFill>
              <a:latin typeface="Share Tech"/>
              <a:ea typeface="Share Tech"/>
              <a:cs typeface="Share Tech"/>
              <a:sym typeface="Share Tech"/>
            </a:endParaRPr>
          </a:p>
        </p:txBody>
      </p:sp>
      <p:sp>
        <p:nvSpPr>
          <p:cNvPr id="5462" name="Google Shape;5462;p59"/>
          <p:cNvSpPr txBox="1"/>
          <p:nvPr/>
        </p:nvSpPr>
        <p:spPr>
          <a:xfrm>
            <a:off x="5331331" y="3596035"/>
            <a:ext cx="17103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PROFIT</a:t>
            </a:r>
            <a:endParaRPr sz="2200">
              <a:solidFill>
                <a:schemeClr val="lt1"/>
              </a:solidFill>
              <a:latin typeface="Share Tech"/>
              <a:ea typeface="Share Tech"/>
              <a:cs typeface="Share Tech"/>
              <a:sym typeface="Share Tech"/>
            </a:endParaRPr>
          </a:p>
        </p:txBody>
      </p:sp>
      <p:sp>
        <p:nvSpPr>
          <p:cNvPr id="5463" name="Google Shape;5463;p59"/>
          <p:cNvSpPr txBox="1"/>
          <p:nvPr/>
        </p:nvSpPr>
        <p:spPr>
          <a:xfrm>
            <a:off x="5483728" y="3931077"/>
            <a:ext cx="1405500" cy="6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Mars is full of iron oxide</a:t>
            </a:r>
            <a:endParaRPr>
              <a:solidFill>
                <a:schemeClr val="lt1"/>
              </a:solidFill>
              <a:latin typeface="Maven Pro"/>
              <a:ea typeface="Maven Pro"/>
              <a:cs typeface="Maven Pro"/>
              <a:sym typeface="Maven Pro"/>
            </a:endParaRPr>
          </a:p>
        </p:txBody>
      </p:sp>
      <p:cxnSp>
        <p:nvCxnSpPr>
          <p:cNvPr id="5464" name="Google Shape;5464;p59"/>
          <p:cNvCxnSpPr/>
          <p:nvPr/>
        </p:nvCxnSpPr>
        <p:spPr>
          <a:xfrm>
            <a:off x="6200131" y="2663154"/>
            <a:ext cx="0" cy="362700"/>
          </a:xfrm>
          <a:prstGeom prst="straightConnector1">
            <a:avLst/>
          </a:prstGeom>
          <a:noFill/>
          <a:ln cap="flat" cmpd="sng" w="9525">
            <a:solidFill>
              <a:schemeClr val="accent3"/>
            </a:solidFill>
            <a:prstDash val="solid"/>
            <a:round/>
            <a:headEnd len="med" w="med" type="none"/>
            <a:tailEnd len="med" w="med" type="none"/>
          </a:ln>
        </p:spPr>
      </p:cxnSp>
      <p:sp>
        <p:nvSpPr>
          <p:cNvPr id="5465" name="Google Shape;5465;p59"/>
          <p:cNvSpPr/>
          <p:nvPr/>
        </p:nvSpPr>
        <p:spPr>
          <a:xfrm>
            <a:off x="5794828" y="187322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9"/>
          <p:cNvSpPr/>
          <p:nvPr/>
        </p:nvSpPr>
        <p:spPr>
          <a:xfrm>
            <a:off x="6086269" y="1563366"/>
            <a:ext cx="200400" cy="200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6" name="Google Shape;5466;p59"/>
          <p:cNvCxnSpPr>
            <a:stCxn id="5460" idx="3"/>
            <a:endCxn id="5467" idx="1"/>
          </p:cNvCxnSpPr>
          <p:nvPr/>
        </p:nvCxnSpPr>
        <p:spPr>
          <a:xfrm>
            <a:off x="6286669" y="1663566"/>
            <a:ext cx="1414200" cy="0"/>
          </a:xfrm>
          <a:prstGeom prst="straightConnector1">
            <a:avLst/>
          </a:prstGeom>
          <a:noFill/>
          <a:ln cap="flat" cmpd="sng" w="9525">
            <a:solidFill>
              <a:schemeClr val="accent3"/>
            </a:solidFill>
            <a:prstDash val="solid"/>
            <a:round/>
            <a:headEnd len="med" w="med" type="none"/>
            <a:tailEnd len="med" w="med" type="none"/>
          </a:ln>
        </p:spPr>
      </p:cxnSp>
      <p:sp>
        <p:nvSpPr>
          <p:cNvPr id="5468" name="Google Shape;5468;p59"/>
          <p:cNvSpPr/>
          <p:nvPr/>
        </p:nvSpPr>
        <p:spPr>
          <a:xfrm>
            <a:off x="7215950" y="3026004"/>
            <a:ext cx="1170000" cy="4416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accent3"/>
                </a:solidFill>
                <a:latin typeface="Share Tech"/>
                <a:ea typeface="Share Tech"/>
                <a:cs typeface="Share Tech"/>
                <a:sym typeface="Share Tech"/>
              </a:rPr>
              <a:t>30%</a:t>
            </a:r>
            <a:endParaRPr sz="2700">
              <a:solidFill>
                <a:schemeClr val="accent3"/>
              </a:solidFill>
              <a:latin typeface="Share Tech"/>
              <a:ea typeface="Share Tech"/>
              <a:cs typeface="Share Tech"/>
              <a:sym typeface="Share Tech"/>
            </a:endParaRPr>
          </a:p>
        </p:txBody>
      </p:sp>
      <p:sp>
        <p:nvSpPr>
          <p:cNvPr id="5469" name="Google Shape;5469;p59"/>
          <p:cNvSpPr txBox="1"/>
          <p:nvPr/>
        </p:nvSpPr>
        <p:spPr>
          <a:xfrm>
            <a:off x="6945800" y="3596035"/>
            <a:ext cx="17103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BIG </a:t>
            </a:r>
            <a:r>
              <a:rPr lang="en" sz="2200">
                <a:solidFill>
                  <a:schemeClr val="lt1"/>
                </a:solidFill>
                <a:latin typeface="Share Tech"/>
                <a:ea typeface="Share Tech"/>
                <a:cs typeface="Share Tech"/>
                <a:sym typeface="Share Tech"/>
              </a:rPr>
              <a:t>PROFIT</a:t>
            </a:r>
            <a:endParaRPr sz="2200">
              <a:solidFill>
                <a:schemeClr val="lt1"/>
              </a:solidFill>
              <a:latin typeface="Share Tech"/>
              <a:ea typeface="Share Tech"/>
              <a:cs typeface="Share Tech"/>
              <a:sym typeface="Share Tech"/>
            </a:endParaRPr>
          </a:p>
        </p:txBody>
      </p:sp>
      <p:sp>
        <p:nvSpPr>
          <p:cNvPr id="5470" name="Google Shape;5470;p59"/>
          <p:cNvSpPr txBox="1"/>
          <p:nvPr/>
        </p:nvSpPr>
        <p:spPr>
          <a:xfrm>
            <a:off x="7098200" y="3931077"/>
            <a:ext cx="1405500" cy="6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Jupiter is the biggest planet</a:t>
            </a:r>
            <a:endParaRPr>
              <a:solidFill>
                <a:schemeClr val="lt1"/>
              </a:solidFill>
              <a:latin typeface="Maven Pro"/>
              <a:ea typeface="Maven Pro"/>
              <a:cs typeface="Maven Pro"/>
              <a:sym typeface="Maven Pro"/>
            </a:endParaRPr>
          </a:p>
        </p:txBody>
      </p:sp>
      <p:cxnSp>
        <p:nvCxnSpPr>
          <p:cNvPr id="5471" name="Google Shape;5471;p59"/>
          <p:cNvCxnSpPr/>
          <p:nvPr/>
        </p:nvCxnSpPr>
        <p:spPr>
          <a:xfrm>
            <a:off x="7800950" y="2663154"/>
            <a:ext cx="0" cy="362700"/>
          </a:xfrm>
          <a:prstGeom prst="straightConnector1">
            <a:avLst/>
          </a:prstGeom>
          <a:noFill/>
          <a:ln cap="flat" cmpd="sng" w="9525">
            <a:solidFill>
              <a:schemeClr val="accent3"/>
            </a:solidFill>
            <a:prstDash val="solid"/>
            <a:round/>
            <a:headEnd len="med" w="med" type="none"/>
            <a:tailEnd len="med" w="med" type="none"/>
          </a:ln>
        </p:spPr>
      </p:cxnSp>
      <p:sp>
        <p:nvSpPr>
          <p:cNvPr id="5472" name="Google Shape;5472;p59"/>
          <p:cNvSpPr/>
          <p:nvPr/>
        </p:nvSpPr>
        <p:spPr>
          <a:xfrm>
            <a:off x="7409300" y="187322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9"/>
          <p:cNvSpPr/>
          <p:nvPr/>
        </p:nvSpPr>
        <p:spPr>
          <a:xfrm>
            <a:off x="7700738" y="1563366"/>
            <a:ext cx="200400" cy="200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3" name="Google Shape;5473;p59"/>
          <p:cNvCxnSpPr>
            <a:stCxn id="5467" idx="3"/>
          </p:cNvCxnSpPr>
          <p:nvPr/>
        </p:nvCxnSpPr>
        <p:spPr>
          <a:xfrm>
            <a:off x="7901138" y="1663566"/>
            <a:ext cx="530700" cy="0"/>
          </a:xfrm>
          <a:prstGeom prst="straightConnector1">
            <a:avLst/>
          </a:prstGeom>
          <a:noFill/>
          <a:ln cap="flat" cmpd="sng" w="9525">
            <a:solidFill>
              <a:schemeClr val="accent3"/>
            </a:solidFill>
            <a:prstDash val="solid"/>
            <a:round/>
            <a:headEnd len="med" w="med" type="none"/>
            <a:tailEnd len="med" w="med" type="none"/>
          </a:ln>
        </p:spPr>
      </p:cxnSp>
      <p:grpSp>
        <p:nvGrpSpPr>
          <p:cNvPr id="5474" name="Google Shape;5474;p59"/>
          <p:cNvGrpSpPr/>
          <p:nvPr/>
        </p:nvGrpSpPr>
        <p:grpSpPr>
          <a:xfrm>
            <a:off x="4358293" y="2037393"/>
            <a:ext cx="454739" cy="454963"/>
            <a:chOff x="5299413" y="3563324"/>
            <a:chExt cx="478220" cy="478455"/>
          </a:xfrm>
        </p:grpSpPr>
        <p:sp>
          <p:nvSpPr>
            <p:cNvPr id="5475" name="Google Shape;5475;p59"/>
            <p:cNvSpPr/>
            <p:nvPr/>
          </p:nvSpPr>
          <p:spPr>
            <a:xfrm>
              <a:off x="5392039" y="3563324"/>
              <a:ext cx="385594" cy="436489"/>
            </a:xfrm>
            <a:custGeom>
              <a:rect b="b" l="l" r="r" t="t"/>
              <a:pathLst>
                <a:path extrusionOk="0" h="17067" w="15077">
                  <a:moveTo>
                    <a:pt x="1535" y="2704"/>
                  </a:moveTo>
                  <a:cubicBezTo>
                    <a:pt x="1981" y="2704"/>
                    <a:pt x="2338" y="3070"/>
                    <a:pt x="2338" y="3507"/>
                  </a:cubicBezTo>
                  <a:cubicBezTo>
                    <a:pt x="2338" y="3953"/>
                    <a:pt x="1981" y="4319"/>
                    <a:pt x="1535" y="4319"/>
                  </a:cubicBezTo>
                  <a:cubicBezTo>
                    <a:pt x="1098" y="4319"/>
                    <a:pt x="732" y="3953"/>
                    <a:pt x="732" y="3507"/>
                  </a:cubicBezTo>
                  <a:cubicBezTo>
                    <a:pt x="732" y="3070"/>
                    <a:pt x="1098" y="2704"/>
                    <a:pt x="1535" y="2704"/>
                  </a:cubicBezTo>
                  <a:close/>
                  <a:moveTo>
                    <a:pt x="12374" y="732"/>
                  </a:moveTo>
                  <a:cubicBezTo>
                    <a:pt x="13462" y="732"/>
                    <a:pt x="14345" y="1625"/>
                    <a:pt x="14345" y="2704"/>
                  </a:cubicBezTo>
                  <a:cubicBezTo>
                    <a:pt x="14345" y="3792"/>
                    <a:pt x="13462" y="4684"/>
                    <a:pt x="12374" y="4684"/>
                  </a:cubicBezTo>
                  <a:cubicBezTo>
                    <a:pt x="11847" y="4684"/>
                    <a:pt x="11366" y="4470"/>
                    <a:pt x="11018" y="4131"/>
                  </a:cubicBezTo>
                  <a:cubicBezTo>
                    <a:pt x="11009" y="4122"/>
                    <a:pt x="11000" y="4114"/>
                    <a:pt x="10982" y="4096"/>
                  </a:cubicBezTo>
                  <a:cubicBezTo>
                    <a:pt x="10973" y="4087"/>
                    <a:pt x="10964" y="4078"/>
                    <a:pt x="10946" y="4069"/>
                  </a:cubicBezTo>
                  <a:cubicBezTo>
                    <a:pt x="10616" y="3712"/>
                    <a:pt x="10402" y="3239"/>
                    <a:pt x="10402" y="2704"/>
                  </a:cubicBezTo>
                  <a:cubicBezTo>
                    <a:pt x="10402" y="1625"/>
                    <a:pt x="11285" y="732"/>
                    <a:pt x="12374" y="732"/>
                  </a:cubicBezTo>
                  <a:close/>
                  <a:moveTo>
                    <a:pt x="5728" y="7093"/>
                  </a:moveTo>
                  <a:cubicBezTo>
                    <a:pt x="6977" y="7093"/>
                    <a:pt x="7994" y="8110"/>
                    <a:pt x="7994" y="9359"/>
                  </a:cubicBezTo>
                  <a:cubicBezTo>
                    <a:pt x="7994" y="10608"/>
                    <a:pt x="6977" y="11616"/>
                    <a:pt x="5728" y="11616"/>
                  </a:cubicBezTo>
                  <a:cubicBezTo>
                    <a:pt x="4479" y="11616"/>
                    <a:pt x="3462" y="10608"/>
                    <a:pt x="3462" y="9359"/>
                  </a:cubicBezTo>
                  <a:cubicBezTo>
                    <a:pt x="3462" y="8110"/>
                    <a:pt x="4479" y="7093"/>
                    <a:pt x="5728" y="7093"/>
                  </a:cubicBezTo>
                  <a:close/>
                  <a:moveTo>
                    <a:pt x="11321" y="13561"/>
                  </a:moveTo>
                  <a:cubicBezTo>
                    <a:pt x="12079" y="13561"/>
                    <a:pt x="12704" y="14176"/>
                    <a:pt x="12704" y="14944"/>
                  </a:cubicBezTo>
                  <a:cubicBezTo>
                    <a:pt x="12704" y="15711"/>
                    <a:pt x="12079" y="16335"/>
                    <a:pt x="11321" y="16335"/>
                  </a:cubicBezTo>
                  <a:cubicBezTo>
                    <a:pt x="10554" y="16335"/>
                    <a:pt x="9929" y="15711"/>
                    <a:pt x="9929" y="14944"/>
                  </a:cubicBezTo>
                  <a:cubicBezTo>
                    <a:pt x="9929" y="14587"/>
                    <a:pt x="10063" y="14257"/>
                    <a:pt x="10295" y="14007"/>
                  </a:cubicBezTo>
                  <a:cubicBezTo>
                    <a:pt x="10313" y="13998"/>
                    <a:pt x="10322" y="13980"/>
                    <a:pt x="10340" y="13971"/>
                  </a:cubicBezTo>
                  <a:cubicBezTo>
                    <a:pt x="10358" y="13953"/>
                    <a:pt x="10375" y="13936"/>
                    <a:pt x="10384" y="13918"/>
                  </a:cubicBezTo>
                  <a:cubicBezTo>
                    <a:pt x="10634" y="13695"/>
                    <a:pt x="10955" y="13561"/>
                    <a:pt x="11321" y="13561"/>
                  </a:cubicBezTo>
                  <a:close/>
                  <a:moveTo>
                    <a:pt x="12374" y="1"/>
                  </a:moveTo>
                  <a:cubicBezTo>
                    <a:pt x="10884" y="1"/>
                    <a:pt x="9671" y="1214"/>
                    <a:pt x="9671" y="2704"/>
                  </a:cubicBezTo>
                  <a:cubicBezTo>
                    <a:pt x="9671" y="3320"/>
                    <a:pt x="9876" y="3891"/>
                    <a:pt x="10224" y="4346"/>
                  </a:cubicBezTo>
                  <a:lnTo>
                    <a:pt x="7574" y="6995"/>
                  </a:lnTo>
                  <a:cubicBezTo>
                    <a:pt x="7066" y="6603"/>
                    <a:pt x="6423" y="6362"/>
                    <a:pt x="5728" y="6362"/>
                  </a:cubicBezTo>
                  <a:cubicBezTo>
                    <a:pt x="5210" y="6362"/>
                    <a:pt x="4720" y="6495"/>
                    <a:pt x="4291" y="6727"/>
                  </a:cubicBezTo>
                  <a:lnTo>
                    <a:pt x="2703" y="4506"/>
                  </a:lnTo>
                  <a:cubicBezTo>
                    <a:pt x="2935" y="4238"/>
                    <a:pt x="3069" y="3891"/>
                    <a:pt x="3069" y="3507"/>
                  </a:cubicBezTo>
                  <a:cubicBezTo>
                    <a:pt x="3069" y="2668"/>
                    <a:pt x="2382" y="1981"/>
                    <a:pt x="1535" y="1981"/>
                  </a:cubicBezTo>
                  <a:cubicBezTo>
                    <a:pt x="687" y="1981"/>
                    <a:pt x="0" y="2668"/>
                    <a:pt x="0" y="3507"/>
                  </a:cubicBezTo>
                  <a:cubicBezTo>
                    <a:pt x="0" y="4354"/>
                    <a:pt x="687" y="5041"/>
                    <a:pt x="1535" y="5041"/>
                  </a:cubicBezTo>
                  <a:cubicBezTo>
                    <a:pt x="1740" y="5041"/>
                    <a:pt x="1936" y="5006"/>
                    <a:pt x="2106" y="4934"/>
                  </a:cubicBezTo>
                  <a:lnTo>
                    <a:pt x="3703" y="7156"/>
                  </a:lnTo>
                  <a:cubicBezTo>
                    <a:pt x="3105" y="7700"/>
                    <a:pt x="2730" y="8485"/>
                    <a:pt x="2730" y="9359"/>
                  </a:cubicBezTo>
                  <a:cubicBezTo>
                    <a:pt x="2730" y="11009"/>
                    <a:pt x="4077" y="12348"/>
                    <a:pt x="5728" y="12348"/>
                  </a:cubicBezTo>
                  <a:cubicBezTo>
                    <a:pt x="6423" y="12348"/>
                    <a:pt x="7066" y="12116"/>
                    <a:pt x="7574" y="11714"/>
                  </a:cubicBezTo>
                  <a:lnTo>
                    <a:pt x="9581" y="13730"/>
                  </a:lnTo>
                  <a:cubicBezTo>
                    <a:pt x="9341" y="14069"/>
                    <a:pt x="9198" y="14489"/>
                    <a:pt x="9198" y="14944"/>
                  </a:cubicBezTo>
                  <a:cubicBezTo>
                    <a:pt x="9198" y="16112"/>
                    <a:pt x="10152" y="17067"/>
                    <a:pt x="11321" y="17067"/>
                  </a:cubicBezTo>
                  <a:cubicBezTo>
                    <a:pt x="12490" y="17067"/>
                    <a:pt x="13435" y="16112"/>
                    <a:pt x="13435" y="14944"/>
                  </a:cubicBezTo>
                  <a:cubicBezTo>
                    <a:pt x="13435" y="13775"/>
                    <a:pt x="12490" y="12829"/>
                    <a:pt x="11321" y="12829"/>
                  </a:cubicBezTo>
                  <a:cubicBezTo>
                    <a:pt x="10866" y="12829"/>
                    <a:pt x="10447" y="12972"/>
                    <a:pt x="10099" y="13213"/>
                  </a:cubicBezTo>
                  <a:lnTo>
                    <a:pt x="8092" y="11197"/>
                  </a:lnTo>
                  <a:cubicBezTo>
                    <a:pt x="8484" y="10688"/>
                    <a:pt x="8725" y="10046"/>
                    <a:pt x="8725" y="9359"/>
                  </a:cubicBezTo>
                  <a:cubicBezTo>
                    <a:pt x="8725" y="8663"/>
                    <a:pt x="8484" y="8021"/>
                    <a:pt x="8092" y="7512"/>
                  </a:cubicBezTo>
                  <a:lnTo>
                    <a:pt x="10741" y="4863"/>
                  </a:lnTo>
                  <a:cubicBezTo>
                    <a:pt x="11196" y="5202"/>
                    <a:pt x="11767" y="5407"/>
                    <a:pt x="12374" y="5407"/>
                  </a:cubicBezTo>
                  <a:cubicBezTo>
                    <a:pt x="13864" y="5407"/>
                    <a:pt x="15077" y="4203"/>
                    <a:pt x="15077" y="2704"/>
                  </a:cubicBezTo>
                  <a:cubicBezTo>
                    <a:pt x="15077" y="1214"/>
                    <a:pt x="13864" y="1"/>
                    <a:pt x="123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9"/>
            <p:cNvSpPr/>
            <p:nvPr/>
          </p:nvSpPr>
          <p:spPr>
            <a:xfrm>
              <a:off x="5506785" y="3770721"/>
              <a:ext cx="63452" cy="63682"/>
            </a:xfrm>
            <a:custGeom>
              <a:rect b="b" l="l" r="r" t="t"/>
              <a:pathLst>
                <a:path extrusionOk="0" h="2490" w="2481">
                  <a:moveTo>
                    <a:pt x="1241" y="732"/>
                  </a:moveTo>
                  <a:cubicBezTo>
                    <a:pt x="1526" y="732"/>
                    <a:pt x="1749" y="964"/>
                    <a:pt x="1749" y="1249"/>
                  </a:cubicBezTo>
                  <a:cubicBezTo>
                    <a:pt x="1749" y="1526"/>
                    <a:pt x="1526" y="1758"/>
                    <a:pt x="1241" y="1758"/>
                  </a:cubicBezTo>
                  <a:cubicBezTo>
                    <a:pt x="964" y="1758"/>
                    <a:pt x="732" y="1526"/>
                    <a:pt x="732" y="1249"/>
                  </a:cubicBezTo>
                  <a:cubicBezTo>
                    <a:pt x="732" y="964"/>
                    <a:pt x="964" y="732"/>
                    <a:pt x="1241" y="732"/>
                  </a:cubicBezTo>
                  <a:close/>
                  <a:moveTo>
                    <a:pt x="1241" y="0"/>
                  </a:moveTo>
                  <a:cubicBezTo>
                    <a:pt x="554" y="0"/>
                    <a:pt x="1" y="562"/>
                    <a:pt x="1" y="1249"/>
                  </a:cubicBezTo>
                  <a:cubicBezTo>
                    <a:pt x="1" y="1927"/>
                    <a:pt x="554" y="2489"/>
                    <a:pt x="1241" y="2489"/>
                  </a:cubicBezTo>
                  <a:cubicBezTo>
                    <a:pt x="1928" y="2489"/>
                    <a:pt x="2481" y="1927"/>
                    <a:pt x="2481" y="1249"/>
                  </a:cubicBezTo>
                  <a:cubicBezTo>
                    <a:pt x="2481" y="562"/>
                    <a:pt x="1928" y="0"/>
                    <a:pt x="1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9"/>
            <p:cNvSpPr/>
            <p:nvPr/>
          </p:nvSpPr>
          <p:spPr>
            <a:xfrm>
              <a:off x="5299413" y="3900299"/>
              <a:ext cx="142402" cy="141481"/>
            </a:xfrm>
            <a:custGeom>
              <a:rect b="b" l="l" r="r" t="t"/>
              <a:pathLst>
                <a:path extrusionOk="0" h="5532" w="5568">
                  <a:moveTo>
                    <a:pt x="2561" y="1142"/>
                  </a:moveTo>
                  <a:cubicBezTo>
                    <a:pt x="3560" y="1142"/>
                    <a:pt x="4381" y="1963"/>
                    <a:pt x="4381" y="2971"/>
                  </a:cubicBezTo>
                  <a:cubicBezTo>
                    <a:pt x="4381" y="3979"/>
                    <a:pt x="3560" y="4800"/>
                    <a:pt x="2561" y="4800"/>
                  </a:cubicBezTo>
                  <a:cubicBezTo>
                    <a:pt x="1553" y="4800"/>
                    <a:pt x="732" y="3979"/>
                    <a:pt x="732" y="2971"/>
                  </a:cubicBezTo>
                  <a:cubicBezTo>
                    <a:pt x="732" y="1963"/>
                    <a:pt x="1553" y="1142"/>
                    <a:pt x="2561" y="1142"/>
                  </a:cubicBezTo>
                  <a:close/>
                  <a:moveTo>
                    <a:pt x="5166" y="0"/>
                  </a:moveTo>
                  <a:cubicBezTo>
                    <a:pt x="5072" y="0"/>
                    <a:pt x="4978" y="36"/>
                    <a:pt x="4907" y="107"/>
                  </a:cubicBezTo>
                  <a:lnTo>
                    <a:pt x="4086" y="928"/>
                  </a:lnTo>
                  <a:cubicBezTo>
                    <a:pt x="3658" y="607"/>
                    <a:pt x="3132" y="420"/>
                    <a:pt x="2561" y="420"/>
                  </a:cubicBezTo>
                  <a:cubicBezTo>
                    <a:pt x="1151" y="420"/>
                    <a:pt x="0" y="1561"/>
                    <a:pt x="0" y="2971"/>
                  </a:cubicBezTo>
                  <a:cubicBezTo>
                    <a:pt x="0" y="4380"/>
                    <a:pt x="1151" y="5531"/>
                    <a:pt x="2561" y="5531"/>
                  </a:cubicBezTo>
                  <a:cubicBezTo>
                    <a:pt x="3970" y="5531"/>
                    <a:pt x="5112" y="4380"/>
                    <a:pt x="5112" y="2971"/>
                  </a:cubicBezTo>
                  <a:cubicBezTo>
                    <a:pt x="5112" y="2400"/>
                    <a:pt x="4925" y="1865"/>
                    <a:pt x="4604" y="1445"/>
                  </a:cubicBezTo>
                  <a:lnTo>
                    <a:pt x="5424" y="625"/>
                  </a:lnTo>
                  <a:cubicBezTo>
                    <a:pt x="5567" y="482"/>
                    <a:pt x="5567" y="250"/>
                    <a:pt x="5424" y="107"/>
                  </a:cubicBezTo>
                  <a:cubicBezTo>
                    <a:pt x="5353" y="36"/>
                    <a:pt x="5259" y="0"/>
                    <a:pt x="5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9"/>
            <p:cNvSpPr/>
            <p:nvPr/>
          </p:nvSpPr>
          <p:spPr>
            <a:xfrm>
              <a:off x="5450882" y="3870404"/>
              <a:ext cx="20562" cy="18746"/>
            </a:xfrm>
            <a:custGeom>
              <a:rect b="b" l="l" r="r" t="t"/>
              <a:pathLst>
                <a:path extrusionOk="0" h="733" w="804">
                  <a:moveTo>
                    <a:pt x="402" y="1"/>
                  </a:moveTo>
                  <a:cubicBezTo>
                    <a:pt x="309" y="1"/>
                    <a:pt x="215" y="36"/>
                    <a:pt x="144" y="108"/>
                  </a:cubicBezTo>
                  <a:cubicBezTo>
                    <a:pt x="1" y="250"/>
                    <a:pt x="1" y="482"/>
                    <a:pt x="144" y="625"/>
                  </a:cubicBezTo>
                  <a:lnTo>
                    <a:pt x="153" y="634"/>
                  </a:lnTo>
                  <a:cubicBezTo>
                    <a:pt x="215" y="705"/>
                    <a:pt x="313" y="732"/>
                    <a:pt x="402" y="732"/>
                  </a:cubicBezTo>
                  <a:cubicBezTo>
                    <a:pt x="500" y="732"/>
                    <a:pt x="590" y="696"/>
                    <a:pt x="661" y="625"/>
                  </a:cubicBezTo>
                  <a:cubicBezTo>
                    <a:pt x="804" y="482"/>
                    <a:pt x="804" y="250"/>
                    <a:pt x="661" y="108"/>
                  </a:cubicBezTo>
                  <a:cubicBezTo>
                    <a:pt x="590" y="36"/>
                    <a:pt x="496" y="1"/>
                    <a:pt x="4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9"/>
          <p:cNvGrpSpPr/>
          <p:nvPr/>
        </p:nvGrpSpPr>
        <p:grpSpPr>
          <a:xfrm>
            <a:off x="2745899" y="2037463"/>
            <a:ext cx="436939" cy="454819"/>
            <a:chOff x="5952113" y="3563503"/>
            <a:chExt cx="459501" cy="478304"/>
          </a:xfrm>
        </p:grpSpPr>
        <p:sp>
          <p:nvSpPr>
            <p:cNvPr id="5480" name="Google Shape;5480;p59"/>
            <p:cNvSpPr/>
            <p:nvPr/>
          </p:nvSpPr>
          <p:spPr>
            <a:xfrm>
              <a:off x="6041772" y="3563503"/>
              <a:ext cx="280200" cy="478304"/>
            </a:xfrm>
            <a:custGeom>
              <a:rect b="b" l="l" r="r" t="t"/>
              <a:pathLst>
                <a:path extrusionOk="0" h="18702" w="10956">
                  <a:moveTo>
                    <a:pt x="5478" y="788"/>
                  </a:moveTo>
                  <a:lnTo>
                    <a:pt x="9867" y="3313"/>
                  </a:lnTo>
                  <a:lnTo>
                    <a:pt x="5478" y="5846"/>
                  </a:lnTo>
                  <a:lnTo>
                    <a:pt x="1098" y="3313"/>
                  </a:lnTo>
                  <a:lnTo>
                    <a:pt x="5478" y="788"/>
                  </a:lnTo>
                  <a:close/>
                  <a:moveTo>
                    <a:pt x="732" y="3946"/>
                  </a:moveTo>
                  <a:lnTo>
                    <a:pt x="5112" y="6480"/>
                  </a:lnTo>
                  <a:lnTo>
                    <a:pt x="5112" y="8273"/>
                  </a:lnTo>
                  <a:lnTo>
                    <a:pt x="732" y="5739"/>
                  </a:lnTo>
                  <a:lnTo>
                    <a:pt x="732" y="3946"/>
                  </a:lnTo>
                  <a:close/>
                  <a:moveTo>
                    <a:pt x="10224" y="3946"/>
                  </a:moveTo>
                  <a:lnTo>
                    <a:pt x="10224" y="5739"/>
                  </a:lnTo>
                  <a:lnTo>
                    <a:pt x="5844" y="8273"/>
                  </a:lnTo>
                  <a:lnTo>
                    <a:pt x="5844" y="6480"/>
                  </a:lnTo>
                  <a:lnTo>
                    <a:pt x="10224" y="3946"/>
                  </a:lnTo>
                  <a:close/>
                  <a:moveTo>
                    <a:pt x="8788" y="7416"/>
                  </a:moveTo>
                  <a:lnTo>
                    <a:pt x="9867" y="8032"/>
                  </a:lnTo>
                  <a:lnTo>
                    <a:pt x="5478" y="10565"/>
                  </a:lnTo>
                  <a:lnTo>
                    <a:pt x="1098" y="8032"/>
                  </a:lnTo>
                  <a:lnTo>
                    <a:pt x="2168" y="7416"/>
                  </a:lnTo>
                  <a:lnTo>
                    <a:pt x="5300" y="9218"/>
                  </a:lnTo>
                  <a:cubicBezTo>
                    <a:pt x="5353" y="9254"/>
                    <a:pt x="5415" y="9263"/>
                    <a:pt x="5478" y="9263"/>
                  </a:cubicBezTo>
                  <a:cubicBezTo>
                    <a:pt x="5540" y="9263"/>
                    <a:pt x="5603" y="9254"/>
                    <a:pt x="5665" y="9218"/>
                  </a:cubicBezTo>
                  <a:lnTo>
                    <a:pt x="8788" y="7416"/>
                  </a:lnTo>
                  <a:close/>
                  <a:moveTo>
                    <a:pt x="732" y="8665"/>
                  </a:moveTo>
                  <a:lnTo>
                    <a:pt x="5112" y="11199"/>
                  </a:lnTo>
                  <a:lnTo>
                    <a:pt x="5112" y="12983"/>
                  </a:lnTo>
                  <a:lnTo>
                    <a:pt x="732" y="10458"/>
                  </a:lnTo>
                  <a:lnTo>
                    <a:pt x="732" y="8665"/>
                  </a:lnTo>
                  <a:close/>
                  <a:moveTo>
                    <a:pt x="10224" y="8665"/>
                  </a:moveTo>
                  <a:lnTo>
                    <a:pt x="10224" y="10458"/>
                  </a:lnTo>
                  <a:lnTo>
                    <a:pt x="5844" y="12983"/>
                  </a:lnTo>
                  <a:lnTo>
                    <a:pt x="5844" y="11199"/>
                  </a:lnTo>
                  <a:lnTo>
                    <a:pt x="10224" y="8665"/>
                  </a:lnTo>
                  <a:close/>
                  <a:moveTo>
                    <a:pt x="8788" y="12127"/>
                  </a:moveTo>
                  <a:lnTo>
                    <a:pt x="9867" y="12751"/>
                  </a:lnTo>
                  <a:lnTo>
                    <a:pt x="5478" y="15276"/>
                  </a:lnTo>
                  <a:lnTo>
                    <a:pt x="1098" y="12751"/>
                  </a:lnTo>
                  <a:lnTo>
                    <a:pt x="2168" y="12127"/>
                  </a:lnTo>
                  <a:lnTo>
                    <a:pt x="5300" y="13937"/>
                  </a:lnTo>
                  <a:cubicBezTo>
                    <a:pt x="5353" y="13964"/>
                    <a:pt x="5415" y="13982"/>
                    <a:pt x="5478" y="13982"/>
                  </a:cubicBezTo>
                  <a:cubicBezTo>
                    <a:pt x="5540" y="13982"/>
                    <a:pt x="5603" y="13964"/>
                    <a:pt x="5665" y="13937"/>
                  </a:cubicBezTo>
                  <a:lnTo>
                    <a:pt x="8788" y="12127"/>
                  </a:lnTo>
                  <a:close/>
                  <a:moveTo>
                    <a:pt x="732" y="13384"/>
                  </a:moveTo>
                  <a:lnTo>
                    <a:pt x="5112" y="15909"/>
                  </a:lnTo>
                  <a:lnTo>
                    <a:pt x="5112" y="17702"/>
                  </a:lnTo>
                  <a:lnTo>
                    <a:pt x="732" y="15169"/>
                  </a:lnTo>
                  <a:lnTo>
                    <a:pt x="732" y="13384"/>
                  </a:lnTo>
                  <a:close/>
                  <a:moveTo>
                    <a:pt x="10224" y="13384"/>
                  </a:moveTo>
                  <a:lnTo>
                    <a:pt x="10224" y="15169"/>
                  </a:lnTo>
                  <a:lnTo>
                    <a:pt x="5844" y="17702"/>
                  </a:lnTo>
                  <a:lnTo>
                    <a:pt x="5844" y="15909"/>
                  </a:lnTo>
                  <a:lnTo>
                    <a:pt x="10224" y="13384"/>
                  </a:lnTo>
                  <a:close/>
                  <a:moveTo>
                    <a:pt x="5479" y="1"/>
                  </a:moveTo>
                  <a:cubicBezTo>
                    <a:pt x="5415" y="1"/>
                    <a:pt x="5353" y="16"/>
                    <a:pt x="5300" y="48"/>
                  </a:cubicBezTo>
                  <a:lnTo>
                    <a:pt x="188" y="3000"/>
                  </a:lnTo>
                  <a:cubicBezTo>
                    <a:pt x="72" y="3063"/>
                    <a:pt x="0" y="3188"/>
                    <a:pt x="0" y="3313"/>
                  </a:cubicBezTo>
                  <a:lnTo>
                    <a:pt x="0" y="5953"/>
                  </a:lnTo>
                  <a:cubicBezTo>
                    <a:pt x="0" y="6078"/>
                    <a:pt x="72" y="6203"/>
                    <a:pt x="188" y="6265"/>
                  </a:cubicBezTo>
                  <a:lnTo>
                    <a:pt x="1437" y="6988"/>
                  </a:lnTo>
                  <a:lnTo>
                    <a:pt x="188" y="7720"/>
                  </a:lnTo>
                  <a:cubicBezTo>
                    <a:pt x="72" y="7782"/>
                    <a:pt x="0" y="7898"/>
                    <a:pt x="0" y="8032"/>
                  </a:cubicBezTo>
                  <a:lnTo>
                    <a:pt x="0" y="10663"/>
                  </a:lnTo>
                  <a:cubicBezTo>
                    <a:pt x="0" y="10797"/>
                    <a:pt x="72" y="10913"/>
                    <a:pt x="188" y="10985"/>
                  </a:cubicBezTo>
                  <a:lnTo>
                    <a:pt x="1437" y="11707"/>
                  </a:lnTo>
                  <a:lnTo>
                    <a:pt x="188" y="12430"/>
                  </a:lnTo>
                  <a:cubicBezTo>
                    <a:pt x="72" y="12492"/>
                    <a:pt x="0" y="12617"/>
                    <a:pt x="0" y="12751"/>
                  </a:cubicBezTo>
                  <a:lnTo>
                    <a:pt x="0" y="15383"/>
                  </a:lnTo>
                  <a:cubicBezTo>
                    <a:pt x="0" y="15517"/>
                    <a:pt x="72" y="15632"/>
                    <a:pt x="188" y="15695"/>
                  </a:cubicBezTo>
                  <a:lnTo>
                    <a:pt x="5300" y="18648"/>
                  </a:lnTo>
                  <a:cubicBezTo>
                    <a:pt x="5353" y="18683"/>
                    <a:pt x="5415" y="18701"/>
                    <a:pt x="5478" y="18701"/>
                  </a:cubicBezTo>
                  <a:cubicBezTo>
                    <a:pt x="5540" y="18701"/>
                    <a:pt x="5603" y="18683"/>
                    <a:pt x="5665" y="18648"/>
                  </a:cubicBezTo>
                  <a:lnTo>
                    <a:pt x="10777" y="15695"/>
                  </a:lnTo>
                  <a:cubicBezTo>
                    <a:pt x="10893" y="15632"/>
                    <a:pt x="10955" y="15517"/>
                    <a:pt x="10955" y="15383"/>
                  </a:cubicBezTo>
                  <a:lnTo>
                    <a:pt x="10955" y="12751"/>
                  </a:lnTo>
                  <a:cubicBezTo>
                    <a:pt x="10955" y="12617"/>
                    <a:pt x="10893" y="12492"/>
                    <a:pt x="10777" y="12430"/>
                  </a:cubicBezTo>
                  <a:lnTo>
                    <a:pt x="9519" y="11707"/>
                  </a:lnTo>
                  <a:lnTo>
                    <a:pt x="10777" y="10985"/>
                  </a:lnTo>
                  <a:cubicBezTo>
                    <a:pt x="10893" y="10913"/>
                    <a:pt x="10955" y="10797"/>
                    <a:pt x="10955" y="10663"/>
                  </a:cubicBezTo>
                  <a:lnTo>
                    <a:pt x="10955" y="8032"/>
                  </a:lnTo>
                  <a:cubicBezTo>
                    <a:pt x="10955" y="7898"/>
                    <a:pt x="10893" y="7782"/>
                    <a:pt x="10777" y="7720"/>
                  </a:cubicBezTo>
                  <a:lnTo>
                    <a:pt x="9519" y="6988"/>
                  </a:lnTo>
                  <a:lnTo>
                    <a:pt x="10777" y="6265"/>
                  </a:lnTo>
                  <a:cubicBezTo>
                    <a:pt x="10893" y="6203"/>
                    <a:pt x="10955" y="6078"/>
                    <a:pt x="10955" y="5953"/>
                  </a:cubicBezTo>
                  <a:lnTo>
                    <a:pt x="10955" y="3313"/>
                  </a:lnTo>
                  <a:cubicBezTo>
                    <a:pt x="10955" y="3188"/>
                    <a:pt x="10893" y="3063"/>
                    <a:pt x="10777" y="3000"/>
                  </a:cubicBezTo>
                  <a:lnTo>
                    <a:pt x="5665" y="48"/>
                  </a:lnTo>
                  <a:cubicBezTo>
                    <a:pt x="5607" y="16"/>
                    <a:pt x="5543" y="1"/>
                    <a:pt x="5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9"/>
            <p:cNvSpPr/>
            <p:nvPr/>
          </p:nvSpPr>
          <p:spPr>
            <a:xfrm>
              <a:off x="6370513" y="3806293"/>
              <a:ext cx="18746" cy="18516"/>
            </a:xfrm>
            <a:custGeom>
              <a:rect b="b" l="l" r="r" t="t"/>
              <a:pathLst>
                <a:path extrusionOk="0" h="724" w="733">
                  <a:moveTo>
                    <a:pt x="366" y="1"/>
                  </a:moveTo>
                  <a:cubicBezTo>
                    <a:pt x="268" y="1"/>
                    <a:pt x="179" y="37"/>
                    <a:pt x="108" y="108"/>
                  </a:cubicBezTo>
                  <a:cubicBezTo>
                    <a:pt x="45" y="170"/>
                    <a:pt x="1" y="268"/>
                    <a:pt x="1" y="358"/>
                  </a:cubicBezTo>
                  <a:cubicBezTo>
                    <a:pt x="1" y="456"/>
                    <a:pt x="45" y="554"/>
                    <a:pt x="108" y="616"/>
                  </a:cubicBezTo>
                  <a:cubicBezTo>
                    <a:pt x="179" y="688"/>
                    <a:pt x="268" y="723"/>
                    <a:pt x="366" y="723"/>
                  </a:cubicBezTo>
                  <a:cubicBezTo>
                    <a:pt x="465" y="723"/>
                    <a:pt x="563" y="688"/>
                    <a:pt x="625" y="616"/>
                  </a:cubicBezTo>
                  <a:cubicBezTo>
                    <a:pt x="696" y="554"/>
                    <a:pt x="732" y="456"/>
                    <a:pt x="732" y="358"/>
                  </a:cubicBezTo>
                  <a:cubicBezTo>
                    <a:pt x="732" y="268"/>
                    <a:pt x="696" y="170"/>
                    <a:pt x="625" y="108"/>
                  </a:cubicBezTo>
                  <a:cubicBezTo>
                    <a:pt x="563" y="37"/>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9"/>
            <p:cNvSpPr/>
            <p:nvPr/>
          </p:nvSpPr>
          <p:spPr>
            <a:xfrm>
              <a:off x="6348162" y="3629277"/>
              <a:ext cx="63452" cy="153552"/>
            </a:xfrm>
            <a:custGeom>
              <a:rect b="b" l="l" r="r" t="t"/>
              <a:pathLst>
                <a:path extrusionOk="0" h="6004" w="2481">
                  <a:moveTo>
                    <a:pt x="1240" y="732"/>
                  </a:moveTo>
                  <a:cubicBezTo>
                    <a:pt x="1526" y="732"/>
                    <a:pt x="1758" y="964"/>
                    <a:pt x="1758" y="1240"/>
                  </a:cubicBezTo>
                  <a:cubicBezTo>
                    <a:pt x="1758" y="1526"/>
                    <a:pt x="1526" y="1758"/>
                    <a:pt x="1240" y="1758"/>
                  </a:cubicBezTo>
                  <a:cubicBezTo>
                    <a:pt x="964" y="1758"/>
                    <a:pt x="732" y="1526"/>
                    <a:pt x="732" y="1240"/>
                  </a:cubicBezTo>
                  <a:cubicBezTo>
                    <a:pt x="732" y="964"/>
                    <a:pt x="964" y="732"/>
                    <a:pt x="1240" y="732"/>
                  </a:cubicBezTo>
                  <a:close/>
                  <a:moveTo>
                    <a:pt x="1240" y="0"/>
                  </a:moveTo>
                  <a:cubicBezTo>
                    <a:pt x="553" y="0"/>
                    <a:pt x="0" y="562"/>
                    <a:pt x="0" y="1240"/>
                  </a:cubicBezTo>
                  <a:cubicBezTo>
                    <a:pt x="0" y="1802"/>
                    <a:pt x="366" y="2275"/>
                    <a:pt x="875" y="2427"/>
                  </a:cubicBezTo>
                  <a:lnTo>
                    <a:pt x="875" y="5638"/>
                  </a:lnTo>
                  <a:cubicBezTo>
                    <a:pt x="875" y="5843"/>
                    <a:pt x="1044" y="6004"/>
                    <a:pt x="1240" y="6004"/>
                  </a:cubicBezTo>
                  <a:cubicBezTo>
                    <a:pt x="1446" y="6004"/>
                    <a:pt x="1606" y="5843"/>
                    <a:pt x="1606" y="5638"/>
                  </a:cubicBezTo>
                  <a:lnTo>
                    <a:pt x="1606" y="2427"/>
                  </a:lnTo>
                  <a:cubicBezTo>
                    <a:pt x="2115" y="2275"/>
                    <a:pt x="2480" y="1802"/>
                    <a:pt x="2480" y="1240"/>
                  </a:cubicBezTo>
                  <a:cubicBezTo>
                    <a:pt x="2480" y="562"/>
                    <a:pt x="1927" y="0"/>
                    <a:pt x="1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9"/>
            <p:cNvSpPr/>
            <p:nvPr/>
          </p:nvSpPr>
          <p:spPr>
            <a:xfrm>
              <a:off x="5974464" y="3988346"/>
              <a:ext cx="18746" cy="53426"/>
            </a:xfrm>
            <a:custGeom>
              <a:rect b="b" l="l" r="r" t="t"/>
              <a:pathLst>
                <a:path extrusionOk="0" h="2089" w="733">
                  <a:moveTo>
                    <a:pt x="366" y="1"/>
                  </a:moveTo>
                  <a:cubicBezTo>
                    <a:pt x="170" y="1"/>
                    <a:pt x="1" y="161"/>
                    <a:pt x="1" y="367"/>
                  </a:cubicBezTo>
                  <a:lnTo>
                    <a:pt x="1" y="1723"/>
                  </a:lnTo>
                  <a:cubicBezTo>
                    <a:pt x="1" y="1919"/>
                    <a:pt x="170" y="2088"/>
                    <a:pt x="366" y="2088"/>
                  </a:cubicBezTo>
                  <a:cubicBezTo>
                    <a:pt x="572" y="2088"/>
                    <a:pt x="732" y="1919"/>
                    <a:pt x="732" y="1723"/>
                  </a:cubicBezTo>
                  <a:lnTo>
                    <a:pt x="732" y="367"/>
                  </a:lnTo>
                  <a:cubicBezTo>
                    <a:pt x="732" y="161"/>
                    <a:pt x="572"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9"/>
            <p:cNvSpPr/>
            <p:nvPr/>
          </p:nvSpPr>
          <p:spPr>
            <a:xfrm>
              <a:off x="5952113" y="3811331"/>
              <a:ext cx="63452" cy="149000"/>
            </a:xfrm>
            <a:custGeom>
              <a:rect b="b" l="l" r="r" t="t"/>
              <a:pathLst>
                <a:path extrusionOk="0" h="5826" w="2481">
                  <a:moveTo>
                    <a:pt x="1240" y="732"/>
                  </a:moveTo>
                  <a:cubicBezTo>
                    <a:pt x="1526" y="732"/>
                    <a:pt x="1758" y="964"/>
                    <a:pt x="1758" y="1249"/>
                  </a:cubicBezTo>
                  <a:cubicBezTo>
                    <a:pt x="1758" y="1526"/>
                    <a:pt x="1526" y="1758"/>
                    <a:pt x="1240" y="1758"/>
                  </a:cubicBezTo>
                  <a:cubicBezTo>
                    <a:pt x="964" y="1758"/>
                    <a:pt x="732" y="1526"/>
                    <a:pt x="732" y="1249"/>
                  </a:cubicBezTo>
                  <a:cubicBezTo>
                    <a:pt x="732" y="964"/>
                    <a:pt x="964" y="732"/>
                    <a:pt x="1240" y="732"/>
                  </a:cubicBezTo>
                  <a:close/>
                  <a:moveTo>
                    <a:pt x="1240" y="0"/>
                  </a:moveTo>
                  <a:cubicBezTo>
                    <a:pt x="554" y="0"/>
                    <a:pt x="0" y="562"/>
                    <a:pt x="0" y="1249"/>
                  </a:cubicBezTo>
                  <a:cubicBezTo>
                    <a:pt x="0" y="1802"/>
                    <a:pt x="366" y="2275"/>
                    <a:pt x="875" y="2436"/>
                  </a:cubicBezTo>
                  <a:lnTo>
                    <a:pt x="875" y="5460"/>
                  </a:lnTo>
                  <a:cubicBezTo>
                    <a:pt x="875" y="5665"/>
                    <a:pt x="1044" y="5826"/>
                    <a:pt x="1240" y="5826"/>
                  </a:cubicBezTo>
                  <a:cubicBezTo>
                    <a:pt x="1446" y="5826"/>
                    <a:pt x="1606" y="5665"/>
                    <a:pt x="1606" y="5460"/>
                  </a:cubicBezTo>
                  <a:lnTo>
                    <a:pt x="1606" y="2436"/>
                  </a:lnTo>
                  <a:cubicBezTo>
                    <a:pt x="2115" y="2275"/>
                    <a:pt x="2481" y="1802"/>
                    <a:pt x="2481" y="1249"/>
                  </a:cubicBezTo>
                  <a:cubicBezTo>
                    <a:pt x="2481" y="562"/>
                    <a:pt x="1927" y="0"/>
                    <a:pt x="1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59"/>
          <p:cNvGrpSpPr/>
          <p:nvPr/>
        </p:nvGrpSpPr>
        <p:grpSpPr>
          <a:xfrm>
            <a:off x="5972649" y="2037393"/>
            <a:ext cx="454965" cy="454979"/>
            <a:chOff x="6586119" y="3563324"/>
            <a:chExt cx="478457" cy="478471"/>
          </a:xfrm>
        </p:grpSpPr>
        <p:sp>
          <p:nvSpPr>
            <p:cNvPr id="5486" name="Google Shape;5486;p59"/>
            <p:cNvSpPr/>
            <p:nvPr/>
          </p:nvSpPr>
          <p:spPr>
            <a:xfrm>
              <a:off x="6624888" y="3862195"/>
              <a:ext cx="18516" cy="18721"/>
            </a:xfrm>
            <a:custGeom>
              <a:rect b="b" l="l" r="r" t="t"/>
              <a:pathLst>
                <a:path extrusionOk="0" h="732" w="724">
                  <a:moveTo>
                    <a:pt x="366" y="0"/>
                  </a:moveTo>
                  <a:cubicBezTo>
                    <a:pt x="268" y="0"/>
                    <a:pt x="170" y="45"/>
                    <a:pt x="108" y="108"/>
                  </a:cubicBezTo>
                  <a:cubicBezTo>
                    <a:pt x="36" y="179"/>
                    <a:pt x="1" y="268"/>
                    <a:pt x="1" y="366"/>
                  </a:cubicBezTo>
                  <a:cubicBezTo>
                    <a:pt x="1" y="464"/>
                    <a:pt x="36" y="563"/>
                    <a:pt x="108" y="625"/>
                  </a:cubicBezTo>
                  <a:cubicBezTo>
                    <a:pt x="170" y="696"/>
                    <a:pt x="268" y="732"/>
                    <a:pt x="366" y="732"/>
                  </a:cubicBezTo>
                  <a:cubicBezTo>
                    <a:pt x="456" y="732"/>
                    <a:pt x="554" y="696"/>
                    <a:pt x="616" y="625"/>
                  </a:cubicBezTo>
                  <a:cubicBezTo>
                    <a:pt x="688" y="563"/>
                    <a:pt x="723" y="464"/>
                    <a:pt x="723" y="366"/>
                  </a:cubicBezTo>
                  <a:cubicBezTo>
                    <a:pt x="723" y="268"/>
                    <a:pt x="688" y="179"/>
                    <a:pt x="616" y="108"/>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9"/>
            <p:cNvSpPr/>
            <p:nvPr/>
          </p:nvSpPr>
          <p:spPr>
            <a:xfrm>
              <a:off x="6662071" y="3862195"/>
              <a:ext cx="18746" cy="18721"/>
            </a:xfrm>
            <a:custGeom>
              <a:rect b="b" l="l" r="r" t="t"/>
              <a:pathLst>
                <a:path extrusionOk="0" h="732" w="733">
                  <a:moveTo>
                    <a:pt x="367" y="0"/>
                  </a:moveTo>
                  <a:cubicBezTo>
                    <a:pt x="268" y="0"/>
                    <a:pt x="179" y="45"/>
                    <a:pt x="108" y="108"/>
                  </a:cubicBezTo>
                  <a:cubicBezTo>
                    <a:pt x="45" y="179"/>
                    <a:pt x="1" y="268"/>
                    <a:pt x="1" y="366"/>
                  </a:cubicBezTo>
                  <a:cubicBezTo>
                    <a:pt x="1" y="464"/>
                    <a:pt x="45" y="563"/>
                    <a:pt x="108" y="625"/>
                  </a:cubicBezTo>
                  <a:cubicBezTo>
                    <a:pt x="179" y="696"/>
                    <a:pt x="268" y="732"/>
                    <a:pt x="367" y="732"/>
                  </a:cubicBezTo>
                  <a:cubicBezTo>
                    <a:pt x="465" y="732"/>
                    <a:pt x="563" y="696"/>
                    <a:pt x="625" y="625"/>
                  </a:cubicBezTo>
                  <a:cubicBezTo>
                    <a:pt x="697" y="563"/>
                    <a:pt x="732" y="464"/>
                    <a:pt x="732" y="366"/>
                  </a:cubicBezTo>
                  <a:cubicBezTo>
                    <a:pt x="732" y="268"/>
                    <a:pt x="697" y="179"/>
                    <a:pt x="625" y="108"/>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9"/>
            <p:cNvSpPr/>
            <p:nvPr/>
          </p:nvSpPr>
          <p:spPr>
            <a:xfrm>
              <a:off x="6713626" y="3862425"/>
              <a:ext cx="38823" cy="18721"/>
            </a:xfrm>
            <a:custGeom>
              <a:rect b="b" l="l" r="r" t="t"/>
              <a:pathLst>
                <a:path extrusionOk="0" h="732" w="1518">
                  <a:moveTo>
                    <a:pt x="411" y="0"/>
                  </a:moveTo>
                  <a:cubicBezTo>
                    <a:pt x="224" y="0"/>
                    <a:pt x="63" y="125"/>
                    <a:pt x="37" y="313"/>
                  </a:cubicBezTo>
                  <a:cubicBezTo>
                    <a:pt x="1" y="536"/>
                    <a:pt x="179" y="732"/>
                    <a:pt x="393" y="732"/>
                  </a:cubicBezTo>
                  <a:lnTo>
                    <a:pt x="1116" y="732"/>
                  </a:lnTo>
                  <a:cubicBezTo>
                    <a:pt x="1303" y="732"/>
                    <a:pt x="1464" y="598"/>
                    <a:pt x="1491" y="420"/>
                  </a:cubicBezTo>
                  <a:cubicBezTo>
                    <a:pt x="1517" y="188"/>
                    <a:pt x="1348" y="0"/>
                    <a:pt x="1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9"/>
            <p:cNvSpPr/>
            <p:nvPr/>
          </p:nvSpPr>
          <p:spPr>
            <a:xfrm>
              <a:off x="6624888" y="3981749"/>
              <a:ext cx="18516" cy="18721"/>
            </a:xfrm>
            <a:custGeom>
              <a:rect b="b" l="l" r="r" t="t"/>
              <a:pathLst>
                <a:path extrusionOk="0" h="732" w="724">
                  <a:moveTo>
                    <a:pt x="366" y="0"/>
                  </a:moveTo>
                  <a:cubicBezTo>
                    <a:pt x="268" y="0"/>
                    <a:pt x="170" y="45"/>
                    <a:pt x="108" y="107"/>
                  </a:cubicBezTo>
                  <a:cubicBezTo>
                    <a:pt x="36" y="179"/>
                    <a:pt x="1" y="268"/>
                    <a:pt x="1" y="366"/>
                  </a:cubicBezTo>
                  <a:cubicBezTo>
                    <a:pt x="1" y="464"/>
                    <a:pt x="36" y="553"/>
                    <a:pt x="108" y="625"/>
                  </a:cubicBezTo>
                  <a:cubicBezTo>
                    <a:pt x="170" y="696"/>
                    <a:pt x="268" y="732"/>
                    <a:pt x="366" y="732"/>
                  </a:cubicBezTo>
                  <a:cubicBezTo>
                    <a:pt x="456" y="732"/>
                    <a:pt x="554" y="696"/>
                    <a:pt x="616" y="625"/>
                  </a:cubicBezTo>
                  <a:cubicBezTo>
                    <a:pt x="688" y="553"/>
                    <a:pt x="723" y="464"/>
                    <a:pt x="723" y="366"/>
                  </a:cubicBezTo>
                  <a:cubicBezTo>
                    <a:pt x="723" y="268"/>
                    <a:pt x="688" y="179"/>
                    <a:pt x="616" y="107"/>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9"/>
            <p:cNvSpPr/>
            <p:nvPr/>
          </p:nvSpPr>
          <p:spPr>
            <a:xfrm>
              <a:off x="6662071" y="3981749"/>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63" y="696"/>
                    <a:pt x="625" y="625"/>
                  </a:cubicBezTo>
                  <a:cubicBezTo>
                    <a:pt x="697" y="553"/>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9"/>
            <p:cNvSpPr/>
            <p:nvPr/>
          </p:nvSpPr>
          <p:spPr>
            <a:xfrm>
              <a:off x="6624888" y="3742642"/>
              <a:ext cx="18516" cy="18746"/>
            </a:xfrm>
            <a:custGeom>
              <a:rect b="b" l="l" r="r" t="t"/>
              <a:pathLst>
                <a:path extrusionOk="0" h="733" w="724">
                  <a:moveTo>
                    <a:pt x="366" y="1"/>
                  </a:moveTo>
                  <a:cubicBezTo>
                    <a:pt x="268" y="1"/>
                    <a:pt x="170" y="45"/>
                    <a:pt x="108" y="108"/>
                  </a:cubicBezTo>
                  <a:cubicBezTo>
                    <a:pt x="36" y="179"/>
                    <a:pt x="1" y="277"/>
                    <a:pt x="1" y="367"/>
                  </a:cubicBezTo>
                  <a:cubicBezTo>
                    <a:pt x="1" y="465"/>
                    <a:pt x="36" y="563"/>
                    <a:pt x="108" y="625"/>
                  </a:cubicBezTo>
                  <a:cubicBezTo>
                    <a:pt x="170" y="697"/>
                    <a:pt x="268" y="732"/>
                    <a:pt x="366" y="732"/>
                  </a:cubicBezTo>
                  <a:cubicBezTo>
                    <a:pt x="456" y="732"/>
                    <a:pt x="554" y="697"/>
                    <a:pt x="616" y="625"/>
                  </a:cubicBezTo>
                  <a:cubicBezTo>
                    <a:pt x="688" y="563"/>
                    <a:pt x="723" y="465"/>
                    <a:pt x="723" y="367"/>
                  </a:cubicBezTo>
                  <a:cubicBezTo>
                    <a:pt x="723" y="277"/>
                    <a:pt x="688" y="179"/>
                    <a:pt x="616" y="108"/>
                  </a:cubicBezTo>
                  <a:cubicBezTo>
                    <a:pt x="554" y="45"/>
                    <a:pt x="456"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9"/>
            <p:cNvSpPr/>
            <p:nvPr/>
          </p:nvSpPr>
          <p:spPr>
            <a:xfrm>
              <a:off x="6662071" y="3742642"/>
              <a:ext cx="18746" cy="18746"/>
            </a:xfrm>
            <a:custGeom>
              <a:rect b="b" l="l" r="r" t="t"/>
              <a:pathLst>
                <a:path extrusionOk="0" h="733" w="733">
                  <a:moveTo>
                    <a:pt x="367" y="1"/>
                  </a:moveTo>
                  <a:cubicBezTo>
                    <a:pt x="268" y="1"/>
                    <a:pt x="179" y="45"/>
                    <a:pt x="108" y="108"/>
                  </a:cubicBezTo>
                  <a:cubicBezTo>
                    <a:pt x="45" y="179"/>
                    <a:pt x="1" y="277"/>
                    <a:pt x="1" y="367"/>
                  </a:cubicBezTo>
                  <a:cubicBezTo>
                    <a:pt x="1" y="465"/>
                    <a:pt x="45" y="563"/>
                    <a:pt x="108" y="625"/>
                  </a:cubicBezTo>
                  <a:cubicBezTo>
                    <a:pt x="179" y="697"/>
                    <a:pt x="268" y="732"/>
                    <a:pt x="367" y="732"/>
                  </a:cubicBezTo>
                  <a:cubicBezTo>
                    <a:pt x="465" y="732"/>
                    <a:pt x="563" y="697"/>
                    <a:pt x="625" y="625"/>
                  </a:cubicBezTo>
                  <a:cubicBezTo>
                    <a:pt x="697" y="563"/>
                    <a:pt x="732" y="465"/>
                    <a:pt x="732" y="367"/>
                  </a:cubicBezTo>
                  <a:cubicBezTo>
                    <a:pt x="732" y="277"/>
                    <a:pt x="697" y="179"/>
                    <a:pt x="625" y="108"/>
                  </a:cubicBezTo>
                  <a:cubicBezTo>
                    <a:pt x="563"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9"/>
            <p:cNvSpPr/>
            <p:nvPr/>
          </p:nvSpPr>
          <p:spPr>
            <a:xfrm>
              <a:off x="6713626" y="3742872"/>
              <a:ext cx="82403" cy="18516"/>
            </a:xfrm>
            <a:custGeom>
              <a:rect b="b" l="l" r="r" t="t"/>
              <a:pathLst>
                <a:path extrusionOk="0" h="724" w="3222">
                  <a:moveTo>
                    <a:pt x="411" y="1"/>
                  </a:moveTo>
                  <a:cubicBezTo>
                    <a:pt x="224" y="1"/>
                    <a:pt x="63" y="126"/>
                    <a:pt x="37" y="304"/>
                  </a:cubicBezTo>
                  <a:cubicBezTo>
                    <a:pt x="1" y="536"/>
                    <a:pt x="179" y="723"/>
                    <a:pt x="393" y="723"/>
                  </a:cubicBezTo>
                  <a:lnTo>
                    <a:pt x="2820" y="723"/>
                  </a:lnTo>
                  <a:cubicBezTo>
                    <a:pt x="3007" y="723"/>
                    <a:pt x="3168" y="599"/>
                    <a:pt x="3195" y="420"/>
                  </a:cubicBezTo>
                  <a:cubicBezTo>
                    <a:pt x="3221" y="188"/>
                    <a:pt x="3052" y="1"/>
                    <a:pt x="28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9"/>
            <p:cNvSpPr/>
            <p:nvPr/>
          </p:nvSpPr>
          <p:spPr>
            <a:xfrm>
              <a:off x="6586119" y="3701597"/>
              <a:ext cx="478457" cy="340199"/>
            </a:xfrm>
            <a:custGeom>
              <a:rect b="b" l="l" r="r" t="t"/>
              <a:pathLst>
                <a:path extrusionOk="0" h="13302" w="18708">
                  <a:moveTo>
                    <a:pt x="8689" y="732"/>
                  </a:moveTo>
                  <a:cubicBezTo>
                    <a:pt x="8894" y="732"/>
                    <a:pt x="9055" y="901"/>
                    <a:pt x="9055" y="1097"/>
                  </a:cubicBezTo>
                  <a:lnTo>
                    <a:pt x="9055" y="2855"/>
                  </a:lnTo>
                  <a:cubicBezTo>
                    <a:pt x="9055" y="3051"/>
                    <a:pt x="8894" y="3221"/>
                    <a:pt x="8689" y="3221"/>
                  </a:cubicBezTo>
                  <a:lnTo>
                    <a:pt x="1097" y="3221"/>
                  </a:lnTo>
                  <a:cubicBezTo>
                    <a:pt x="892" y="3221"/>
                    <a:pt x="732" y="3051"/>
                    <a:pt x="732" y="2855"/>
                  </a:cubicBezTo>
                  <a:lnTo>
                    <a:pt x="732" y="1097"/>
                  </a:lnTo>
                  <a:cubicBezTo>
                    <a:pt x="732" y="901"/>
                    <a:pt x="892" y="732"/>
                    <a:pt x="1097" y="732"/>
                  </a:cubicBezTo>
                  <a:close/>
                  <a:moveTo>
                    <a:pt x="8038" y="3952"/>
                  </a:moveTo>
                  <a:lnTo>
                    <a:pt x="8038" y="4684"/>
                  </a:lnTo>
                  <a:lnTo>
                    <a:pt x="1749" y="4684"/>
                  </a:lnTo>
                  <a:lnTo>
                    <a:pt x="1749" y="3952"/>
                  </a:lnTo>
                  <a:close/>
                  <a:moveTo>
                    <a:pt x="8689" y="5406"/>
                  </a:moveTo>
                  <a:cubicBezTo>
                    <a:pt x="8885" y="5406"/>
                    <a:pt x="9037" y="5558"/>
                    <a:pt x="9055" y="5745"/>
                  </a:cubicBezTo>
                  <a:cubicBezTo>
                    <a:pt x="8529" y="6182"/>
                    <a:pt x="8100" y="6735"/>
                    <a:pt x="7815" y="7387"/>
                  </a:cubicBezTo>
                  <a:cubicBezTo>
                    <a:pt x="7333" y="7405"/>
                    <a:pt x="6887" y="7592"/>
                    <a:pt x="6548" y="7895"/>
                  </a:cubicBezTo>
                  <a:lnTo>
                    <a:pt x="1097" y="7895"/>
                  </a:lnTo>
                  <a:cubicBezTo>
                    <a:pt x="892" y="7895"/>
                    <a:pt x="732" y="7726"/>
                    <a:pt x="732" y="7529"/>
                  </a:cubicBezTo>
                  <a:lnTo>
                    <a:pt x="732" y="5772"/>
                  </a:lnTo>
                  <a:cubicBezTo>
                    <a:pt x="732" y="5576"/>
                    <a:pt x="892" y="5406"/>
                    <a:pt x="1097" y="5406"/>
                  </a:cubicBezTo>
                  <a:close/>
                  <a:moveTo>
                    <a:pt x="6022" y="8627"/>
                  </a:moveTo>
                  <a:cubicBezTo>
                    <a:pt x="5933" y="8850"/>
                    <a:pt x="5879" y="9100"/>
                    <a:pt x="5870" y="9358"/>
                  </a:cubicBezTo>
                  <a:lnTo>
                    <a:pt x="1749" y="9358"/>
                  </a:lnTo>
                  <a:lnTo>
                    <a:pt x="1749" y="8627"/>
                  </a:lnTo>
                  <a:close/>
                  <a:moveTo>
                    <a:pt x="5281" y="10081"/>
                  </a:moveTo>
                  <a:cubicBezTo>
                    <a:pt x="5023" y="10420"/>
                    <a:pt x="4880" y="10839"/>
                    <a:pt x="4880" y="11285"/>
                  </a:cubicBezTo>
                  <a:cubicBezTo>
                    <a:pt x="4880" y="11776"/>
                    <a:pt x="5058" y="12222"/>
                    <a:pt x="5344" y="12570"/>
                  </a:cubicBezTo>
                  <a:lnTo>
                    <a:pt x="1097" y="12570"/>
                  </a:lnTo>
                  <a:cubicBezTo>
                    <a:pt x="892" y="12570"/>
                    <a:pt x="732" y="12409"/>
                    <a:pt x="732" y="12204"/>
                  </a:cubicBezTo>
                  <a:lnTo>
                    <a:pt x="732" y="10447"/>
                  </a:lnTo>
                  <a:cubicBezTo>
                    <a:pt x="732" y="10250"/>
                    <a:pt x="892" y="10081"/>
                    <a:pt x="1097" y="10081"/>
                  </a:cubicBezTo>
                  <a:close/>
                  <a:moveTo>
                    <a:pt x="11892" y="5442"/>
                  </a:moveTo>
                  <a:cubicBezTo>
                    <a:pt x="13649" y="5442"/>
                    <a:pt x="15184" y="6691"/>
                    <a:pt x="15532" y="8413"/>
                  </a:cubicBezTo>
                  <a:cubicBezTo>
                    <a:pt x="15575" y="8585"/>
                    <a:pt x="15726" y="8707"/>
                    <a:pt x="15897" y="8707"/>
                  </a:cubicBezTo>
                  <a:cubicBezTo>
                    <a:pt x="15903" y="8707"/>
                    <a:pt x="15909" y="8707"/>
                    <a:pt x="15915" y="8707"/>
                  </a:cubicBezTo>
                  <a:cubicBezTo>
                    <a:pt x="15960" y="8698"/>
                    <a:pt x="15995" y="8698"/>
                    <a:pt x="16031" y="8698"/>
                  </a:cubicBezTo>
                  <a:cubicBezTo>
                    <a:pt x="17093" y="8698"/>
                    <a:pt x="17958" y="9572"/>
                    <a:pt x="17958" y="10634"/>
                  </a:cubicBezTo>
                  <a:cubicBezTo>
                    <a:pt x="17958" y="11704"/>
                    <a:pt x="17093" y="12570"/>
                    <a:pt x="16031" y="12570"/>
                  </a:cubicBezTo>
                  <a:lnTo>
                    <a:pt x="6887" y="12570"/>
                  </a:lnTo>
                  <a:cubicBezTo>
                    <a:pt x="6182" y="12570"/>
                    <a:pt x="5602" y="11990"/>
                    <a:pt x="5602" y="11285"/>
                  </a:cubicBezTo>
                  <a:cubicBezTo>
                    <a:pt x="5602" y="10759"/>
                    <a:pt x="5915" y="10295"/>
                    <a:pt x="6405" y="10099"/>
                  </a:cubicBezTo>
                  <a:cubicBezTo>
                    <a:pt x="6566" y="10027"/>
                    <a:pt x="6664" y="9858"/>
                    <a:pt x="6619" y="9679"/>
                  </a:cubicBezTo>
                  <a:cubicBezTo>
                    <a:pt x="6602" y="9590"/>
                    <a:pt x="6593" y="9492"/>
                    <a:pt x="6593" y="9394"/>
                  </a:cubicBezTo>
                  <a:cubicBezTo>
                    <a:pt x="6593" y="8689"/>
                    <a:pt x="7164" y="8118"/>
                    <a:pt x="7877" y="8118"/>
                  </a:cubicBezTo>
                  <a:lnTo>
                    <a:pt x="8011" y="8118"/>
                  </a:lnTo>
                  <a:cubicBezTo>
                    <a:pt x="8025" y="8120"/>
                    <a:pt x="8040" y="8120"/>
                    <a:pt x="8054" y="8120"/>
                  </a:cubicBezTo>
                  <a:cubicBezTo>
                    <a:pt x="8206" y="8120"/>
                    <a:pt x="8338" y="8033"/>
                    <a:pt x="8395" y="7886"/>
                  </a:cubicBezTo>
                  <a:cubicBezTo>
                    <a:pt x="8930" y="6423"/>
                    <a:pt x="10331" y="5442"/>
                    <a:pt x="11892" y="5442"/>
                  </a:cubicBezTo>
                  <a:close/>
                  <a:moveTo>
                    <a:pt x="1097" y="0"/>
                  </a:moveTo>
                  <a:cubicBezTo>
                    <a:pt x="491" y="0"/>
                    <a:pt x="0" y="491"/>
                    <a:pt x="0" y="1097"/>
                  </a:cubicBezTo>
                  <a:lnTo>
                    <a:pt x="0" y="2855"/>
                  </a:lnTo>
                  <a:cubicBezTo>
                    <a:pt x="0" y="3435"/>
                    <a:pt x="455" y="3907"/>
                    <a:pt x="1017" y="3943"/>
                  </a:cubicBezTo>
                  <a:lnTo>
                    <a:pt x="1017" y="4684"/>
                  </a:lnTo>
                  <a:cubicBezTo>
                    <a:pt x="455" y="4719"/>
                    <a:pt x="0" y="5192"/>
                    <a:pt x="0" y="5772"/>
                  </a:cubicBezTo>
                  <a:lnTo>
                    <a:pt x="0" y="7529"/>
                  </a:lnTo>
                  <a:cubicBezTo>
                    <a:pt x="0" y="8109"/>
                    <a:pt x="455" y="8582"/>
                    <a:pt x="1017" y="8618"/>
                  </a:cubicBezTo>
                  <a:lnTo>
                    <a:pt x="1017" y="9358"/>
                  </a:lnTo>
                  <a:cubicBezTo>
                    <a:pt x="455" y="9394"/>
                    <a:pt x="0" y="9867"/>
                    <a:pt x="0" y="10447"/>
                  </a:cubicBezTo>
                  <a:lnTo>
                    <a:pt x="0" y="12204"/>
                  </a:lnTo>
                  <a:cubicBezTo>
                    <a:pt x="0" y="12811"/>
                    <a:pt x="491" y="13301"/>
                    <a:pt x="1097" y="13301"/>
                  </a:cubicBezTo>
                  <a:lnTo>
                    <a:pt x="16040" y="13301"/>
                  </a:lnTo>
                  <a:cubicBezTo>
                    <a:pt x="17512" y="13301"/>
                    <a:pt x="18707" y="12106"/>
                    <a:pt x="18707" y="10634"/>
                  </a:cubicBezTo>
                  <a:cubicBezTo>
                    <a:pt x="18707" y="9215"/>
                    <a:pt x="17592" y="8056"/>
                    <a:pt x="16192" y="7975"/>
                  </a:cubicBezTo>
                  <a:cubicBezTo>
                    <a:pt x="15951" y="7101"/>
                    <a:pt x="15433" y="6307"/>
                    <a:pt x="14729" y="5727"/>
                  </a:cubicBezTo>
                  <a:cubicBezTo>
                    <a:pt x="13935" y="5076"/>
                    <a:pt x="12927" y="4710"/>
                    <a:pt x="11901" y="4710"/>
                  </a:cubicBezTo>
                  <a:cubicBezTo>
                    <a:pt x="11107" y="4710"/>
                    <a:pt x="10348" y="4924"/>
                    <a:pt x="9679" y="5308"/>
                  </a:cubicBezTo>
                  <a:cubicBezTo>
                    <a:pt x="9519" y="4960"/>
                    <a:pt x="9171" y="4710"/>
                    <a:pt x="8761" y="4684"/>
                  </a:cubicBezTo>
                  <a:lnTo>
                    <a:pt x="8761" y="3943"/>
                  </a:lnTo>
                  <a:cubicBezTo>
                    <a:pt x="9331" y="3907"/>
                    <a:pt x="9786" y="3435"/>
                    <a:pt x="9786" y="2855"/>
                  </a:cubicBezTo>
                  <a:lnTo>
                    <a:pt x="9786" y="1097"/>
                  </a:lnTo>
                  <a:cubicBezTo>
                    <a:pt x="9786" y="491"/>
                    <a:pt x="9296" y="0"/>
                    <a:pt x="86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9"/>
            <p:cNvSpPr/>
            <p:nvPr/>
          </p:nvSpPr>
          <p:spPr>
            <a:xfrm>
              <a:off x="7013853" y="3792534"/>
              <a:ext cx="18746" cy="53375"/>
            </a:xfrm>
            <a:custGeom>
              <a:rect b="b" l="l" r="r" t="t"/>
              <a:pathLst>
                <a:path extrusionOk="0" h="2087" w="733">
                  <a:moveTo>
                    <a:pt x="360" y="1"/>
                  </a:moveTo>
                  <a:cubicBezTo>
                    <a:pt x="344" y="1"/>
                    <a:pt x="329" y="2"/>
                    <a:pt x="313" y="4"/>
                  </a:cubicBezTo>
                  <a:cubicBezTo>
                    <a:pt x="135" y="30"/>
                    <a:pt x="1" y="200"/>
                    <a:pt x="1" y="378"/>
                  </a:cubicBezTo>
                  <a:lnTo>
                    <a:pt x="1" y="1716"/>
                  </a:lnTo>
                  <a:cubicBezTo>
                    <a:pt x="1" y="1895"/>
                    <a:pt x="135" y="2055"/>
                    <a:pt x="313" y="2082"/>
                  </a:cubicBezTo>
                  <a:cubicBezTo>
                    <a:pt x="333" y="2085"/>
                    <a:pt x="352" y="2087"/>
                    <a:pt x="370" y="2087"/>
                  </a:cubicBezTo>
                  <a:cubicBezTo>
                    <a:pt x="569" y="2087"/>
                    <a:pt x="733" y="1921"/>
                    <a:pt x="733" y="1725"/>
                  </a:cubicBezTo>
                  <a:lnTo>
                    <a:pt x="733" y="369"/>
                  </a:lnTo>
                  <a:cubicBezTo>
                    <a:pt x="733" y="162"/>
                    <a:pt x="563" y="1"/>
                    <a:pt x="3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9"/>
            <p:cNvSpPr/>
            <p:nvPr/>
          </p:nvSpPr>
          <p:spPr>
            <a:xfrm>
              <a:off x="6991502" y="3615723"/>
              <a:ext cx="65063" cy="148974"/>
            </a:xfrm>
            <a:custGeom>
              <a:rect b="b" l="l" r="r" t="t"/>
              <a:pathLst>
                <a:path extrusionOk="0" h="5825" w="2544">
                  <a:moveTo>
                    <a:pt x="1232" y="735"/>
                  </a:moveTo>
                  <a:cubicBezTo>
                    <a:pt x="1508" y="735"/>
                    <a:pt x="1740" y="958"/>
                    <a:pt x="1740" y="1244"/>
                  </a:cubicBezTo>
                  <a:cubicBezTo>
                    <a:pt x="1740" y="1520"/>
                    <a:pt x="1508" y="1752"/>
                    <a:pt x="1232" y="1752"/>
                  </a:cubicBezTo>
                  <a:cubicBezTo>
                    <a:pt x="946" y="1752"/>
                    <a:pt x="714" y="1520"/>
                    <a:pt x="714" y="1244"/>
                  </a:cubicBezTo>
                  <a:cubicBezTo>
                    <a:pt x="714" y="958"/>
                    <a:pt x="946" y="735"/>
                    <a:pt x="1232" y="735"/>
                  </a:cubicBezTo>
                  <a:close/>
                  <a:moveTo>
                    <a:pt x="1237" y="0"/>
                  </a:moveTo>
                  <a:cubicBezTo>
                    <a:pt x="556" y="0"/>
                    <a:pt x="1" y="561"/>
                    <a:pt x="1" y="1244"/>
                  </a:cubicBezTo>
                  <a:cubicBezTo>
                    <a:pt x="1" y="1797"/>
                    <a:pt x="366" y="2270"/>
                    <a:pt x="875" y="2430"/>
                  </a:cubicBezTo>
                  <a:lnTo>
                    <a:pt x="875" y="5446"/>
                  </a:lnTo>
                  <a:cubicBezTo>
                    <a:pt x="875" y="5633"/>
                    <a:pt x="1009" y="5794"/>
                    <a:pt x="1187" y="5820"/>
                  </a:cubicBezTo>
                  <a:cubicBezTo>
                    <a:pt x="1206" y="5823"/>
                    <a:pt x="1226" y="5825"/>
                    <a:pt x="1244" y="5825"/>
                  </a:cubicBezTo>
                  <a:cubicBezTo>
                    <a:pt x="1443" y="5825"/>
                    <a:pt x="1607" y="5658"/>
                    <a:pt x="1607" y="5455"/>
                  </a:cubicBezTo>
                  <a:lnTo>
                    <a:pt x="1607" y="2430"/>
                  </a:lnTo>
                  <a:cubicBezTo>
                    <a:pt x="2151" y="2261"/>
                    <a:pt x="2543" y="1726"/>
                    <a:pt x="2472" y="1110"/>
                  </a:cubicBezTo>
                  <a:cubicBezTo>
                    <a:pt x="2418" y="521"/>
                    <a:pt x="1928" y="48"/>
                    <a:pt x="1330" y="4"/>
                  </a:cubicBezTo>
                  <a:cubicBezTo>
                    <a:pt x="1299" y="2"/>
                    <a:pt x="1268" y="0"/>
                    <a:pt x="12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9"/>
            <p:cNvSpPr/>
            <p:nvPr/>
          </p:nvSpPr>
          <p:spPr>
            <a:xfrm>
              <a:off x="6878112" y="3747680"/>
              <a:ext cx="18746" cy="18721"/>
            </a:xfrm>
            <a:custGeom>
              <a:rect b="b" l="l" r="r" t="t"/>
              <a:pathLst>
                <a:path extrusionOk="0" h="732" w="733">
                  <a:moveTo>
                    <a:pt x="367" y="0"/>
                  </a:moveTo>
                  <a:cubicBezTo>
                    <a:pt x="269" y="0"/>
                    <a:pt x="170" y="45"/>
                    <a:pt x="108" y="107"/>
                  </a:cubicBezTo>
                  <a:cubicBezTo>
                    <a:pt x="37" y="179"/>
                    <a:pt x="1" y="277"/>
                    <a:pt x="1" y="366"/>
                  </a:cubicBezTo>
                  <a:cubicBezTo>
                    <a:pt x="1" y="464"/>
                    <a:pt x="37" y="562"/>
                    <a:pt x="108" y="625"/>
                  </a:cubicBezTo>
                  <a:cubicBezTo>
                    <a:pt x="170" y="696"/>
                    <a:pt x="269" y="732"/>
                    <a:pt x="367" y="732"/>
                  </a:cubicBezTo>
                  <a:cubicBezTo>
                    <a:pt x="465" y="732"/>
                    <a:pt x="554" y="696"/>
                    <a:pt x="625" y="625"/>
                  </a:cubicBezTo>
                  <a:cubicBezTo>
                    <a:pt x="688" y="562"/>
                    <a:pt x="732" y="464"/>
                    <a:pt x="732" y="366"/>
                  </a:cubicBezTo>
                  <a:cubicBezTo>
                    <a:pt x="732" y="277"/>
                    <a:pt x="688"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9"/>
            <p:cNvSpPr/>
            <p:nvPr/>
          </p:nvSpPr>
          <p:spPr>
            <a:xfrm>
              <a:off x="6848473" y="3563324"/>
              <a:ext cx="78515" cy="161174"/>
            </a:xfrm>
            <a:custGeom>
              <a:rect b="b" l="l" r="r" t="t"/>
              <a:pathLst>
                <a:path extrusionOk="0" h="6302" w="3070">
                  <a:moveTo>
                    <a:pt x="2338" y="732"/>
                  </a:moveTo>
                  <a:lnTo>
                    <a:pt x="2338" y="2053"/>
                  </a:lnTo>
                  <a:lnTo>
                    <a:pt x="732" y="2053"/>
                  </a:lnTo>
                  <a:lnTo>
                    <a:pt x="732" y="732"/>
                  </a:lnTo>
                  <a:close/>
                  <a:moveTo>
                    <a:pt x="366" y="1"/>
                  </a:moveTo>
                  <a:cubicBezTo>
                    <a:pt x="170" y="1"/>
                    <a:pt x="0" y="170"/>
                    <a:pt x="0" y="367"/>
                  </a:cubicBezTo>
                  <a:lnTo>
                    <a:pt x="0" y="2419"/>
                  </a:lnTo>
                  <a:cubicBezTo>
                    <a:pt x="0" y="2615"/>
                    <a:pt x="170" y="2784"/>
                    <a:pt x="366" y="2784"/>
                  </a:cubicBezTo>
                  <a:lnTo>
                    <a:pt x="1169" y="2784"/>
                  </a:lnTo>
                  <a:lnTo>
                    <a:pt x="1169" y="5925"/>
                  </a:lnTo>
                  <a:cubicBezTo>
                    <a:pt x="1169" y="6112"/>
                    <a:pt x="1303" y="6272"/>
                    <a:pt x="1481" y="6299"/>
                  </a:cubicBezTo>
                  <a:cubicBezTo>
                    <a:pt x="1497" y="6301"/>
                    <a:pt x="1513" y="6302"/>
                    <a:pt x="1529" y="6302"/>
                  </a:cubicBezTo>
                  <a:cubicBezTo>
                    <a:pt x="1738" y="6302"/>
                    <a:pt x="1900" y="6141"/>
                    <a:pt x="1900" y="5933"/>
                  </a:cubicBezTo>
                  <a:lnTo>
                    <a:pt x="1900" y="2784"/>
                  </a:lnTo>
                  <a:lnTo>
                    <a:pt x="2703" y="2784"/>
                  </a:lnTo>
                  <a:cubicBezTo>
                    <a:pt x="2908" y="2784"/>
                    <a:pt x="3069" y="2615"/>
                    <a:pt x="3069" y="2419"/>
                  </a:cubicBezTo>
                  <a:lnTo>
                    <a:pt x="3069" y="367"/>
                  </a:lnTo>
                  <a:cubicBezTo>
                    <a:pt x="3069" y="170"/>
                    <a:pt x="2908"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9"/>
            <p:cNvSpPr/>
            <p:nvPr/>
          </p:nvSpPr>
          <p:spPr>
            <a:xfrm>
              <a:off x="6828858" y="3972619"/>
              <a:ext cx="125727" cy="18721"/>
            </a:xfrm>
            <a:custGeom>
              <a:rect b="b" l="l" r="r" t="t"/>
              <a:pathLst>
                <a:path extrusionOk="0" h="732" w="4916">
                  <a:moveTo>
                    <a:pt x="401" y="0"/>
                  </a:moveTo>
                  <a:cubicBezTo>
                    <a:pt x="223" y="0"/>
                    <a:pt x="62" y="125"/>
                    <a:pt x="36" y="312"/>
                  </a:cubicBezTo>
                  <a:cubicBezTo>
                    <a:pt x="0" y="536"/>
                    <a:pt x="178" y="732"/>
                    <a:pt x="393" y="732"/>
                  </a:cubicBezTo>
                  <a:lnTo>
                    <a:pt x="4514" y="732"/>
                  </a:lnTo>
                  <a:cubicBezTo>
                    <a:pt x="4692" y="732"/>
                    <a:pt x="4853" y="598"/>
                    <a:pt x="4880" y="420"/>
                  </a:cubicBezTo>
                  <a:cubicBezTo>
                    <a:pt x="4916" y="197"/>
                    <a:pt x="4746" y="0"/>
                    <a:pt x="4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9"/>
            <p:cNvSpPr/>
            <p:nvPr/>
          </p:nvSpPr>
          <p:spPr>
            <a:xfrm>
              <a:off x="6935165" y="3927662"/>
              <a:ext cx="18721" cy="18746"/>
            </a:xfrm>
            <a:custGeom>
              <a:rect b="b" l="l" r="r" t="t"/>
              <a:pathLst>
                <a:path extrusionOk="0" h="733" w="732">
                  <a:moveTo>
                    <a:pt x="366" y="1"/>
                  </a:moveTo>
                  <a:cubicBezTo>
                    <a:pt x="268" y="1"/>
                    <a:pt x="170" y="36"/>
                    <a:pt x="107" y="108"/>
                  </a:cubicBezTo>
                  <a:cubicBezTo>
                    <a:pt x="36" y="170"/>
                    <a:pt x="0" y="268"/>
                    <a:pt x="0" y="367"/>
                  </a:cubicBezTo>
                  <a:cubicBezTo>
                    <a:pt x="0" y="465"/>
                    <a:pt x="36" y="554"/>
                    <a:pt x="107" y="625"/>
                  </a:cubicBezTo>
                  <a:cubicBezTo>
                    <a:pt x="170" y="688"/>
                    <a:pt x="268" y="732"/>
                    <a:pt x="366" y="732"/>
                  </a:cubicBezTo>
                  <a:cubicBezTo>
                    <a:pt x="464" y="732"/>
                    <a:pt x="553" y="688"/>
                    <a:pt x="625" y="625"/>
                  </a:cubicBezTo>
                  <a:cubicBezTo>
                    <a:pt x="687" y="554"/>
                    <a:pt x="732" y="465"/>
                    <a:pt x="732" y="367"/>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9"/>
            <p:cNvSpPr/>
            <p:nvPr/>
          </p:nvSpPr>
          <p:spPr>
            <a:xfrm>
              <a:off x="6828858" y="3927662"/>
              <a:ext cx="83758" cy="18746"/>
            </a:xfrm>
            <a:custGeom>
              <a:rect b="b" l="l" r="r" t="t"/>
              <a:pathLst>
                <a:path extrusionOk="0" h="733" w="3275">
                  <a:moveTo>
                    <a:pt x="410" y="1"/>
                  </a:moveTo>
                  <a:cubicBezTo>
                    <a:pt x="223" y="1"/>
                    <a:pt x="62" y="135"/>
                    <a:pt x="36" y="313"/>
                  </a:cubicBezTo>
                  <a:cubicBezTo>
                    <a:pt x="0" y="536"/>
                    <a:pt x="178" y="732"/>
                    <a:pt x="393" y="732"/>
                  </a:cubicBezTo>
                  <a:lnTo>
                    <a:pt x="2864" y="732"/>
                  </a:lnTo>
                  <a:cubicBezTo>
                    <a:pt x="3051" y="732"/>
                    <a:pt x="3212" y="607"/>
                    <a:pt x="3238" y="420"/>
                  </a:cubicBezTo>
                  <a:cubicBezTo>
                    <a:pt x="3274" y="197"/>
                    <a:pt x="3096" y="1"/>
                    <a:pt x="2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59"/>
          <p:cNvGrpSpPr/>
          <p:nvPr/>
        </p:nvGrpSpPr>
        <p:grpSpPr>
          <a:xfrm>
            <a:off x="7573482" y="2037393"/>
            <a:ext cx="454937" cy="454983"/>
            <a:chOff x="7229459" y="3563324"/>
            <a:chExt cx="478428" cy="478476"/>
          </a:xfrm>
        </p:grpSpPr>
        <p:sp>
          <p:nvSpPr>
            <p:cNvPr id="5503" name="Google Shape;5503;p59"/>
            <p:cNvSpPr/>
            <p:nvPr/>
          </p:nvSpPr>
          <p:spPr>
            <a:xfrm>
              <a:off x="7606789" y="3563324"/>
              <a:ext cx="101098" cy="101098"/>
            </a:xfrm>
            <a:custGeom>
              <a:rect b="b" l="l" r="r" t="t"/>
              <a:pathLst>
                <a:path extrusionOk="0" h="3953" w="3953">
                  <a:moveTo>
                    <a:pt x="3221" y="732"/>
                  </a:moveTo>
                  <a:lnTo>
                    <a:pt x="3221" y="3221"/>
                  </a:lnTo>
                  <a:lnTo>
                    <a:pt x="732" y="3221"/>
                  </a:lnTo>
                  <a:lnTo>
                    <a:pt x="732" y="732"/>
                  </a:lnTo>
                  <a:close/>
                  <a:moveTo>
                    <a:pt x="367" y="1"/>
                  </a:moveTo>
                  <a:cubicBezTo>
                    <a:pt x="170" y="1"/>
                    <a:pt x="1" y="170"/>
                    <a:pt x="1" y="367"/>
                  </a:cubicBezTo>
                  <a:lnTo>
                    <a:pt x="1" y="3587"/>
                  </a:lnTo>
                  <a:cubicBezTo>
                    <a:pt x="1" y="3783"/>
                    <a:pt x="170" y="3953"/>
                    <a:pt x="367" y="3953"/>
                  </a:cubicBezTo>
                  <a:lnTo>
                    <a:pt x="3587" y="3953"/>
                  </a:lnTo>
                  <a:cubicBezTo>
                    <a:pt x="3783" y="3953"/>
                    <a:pt x="3953" y="3783"/>
                    <a:pt x="3953" y="3587"/>
                  </a:cubicBezTo>
                  <a:lnTo>
                    <a:pt x="3953" y="367"/>
                  </a:lnTo>
                  <a:cubicBezTo>
                    <a:pt x="3953" y="170"/>
                    <a:pt x="3783" y="1"/>
                    <a:pt x="3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9"/>
            <p:cNvSpPr/>
            <p:nvPr/>
          </p:nvSpPr>
          <p:spPr>
            <a:xfrm>
              <a:off x="7505955" y="3582044"/>
              <a:ext cx="63682" cy="63682"/>
            </a:xfrm>
            <a:custGeom>
              <a:rect b="b" l="l" r="r" t="t"/>
              <a:pathLst>
                <a:path extrusionOk="0" h="2490" w="2490">
                  <a:moveTo>
                    <a:pt x="1758" y="732"/>
                  </a:moveTo>
                  <a:lnTo>
                    <a:pt x="1758" y="1758"/>
                  </a:lnTo>
                  <a:lnTo>
                    <a:pt x="732" y="1758"/>
                  </a:lnTo>
                  <a:lnTo>
                    <a:pt x="732" y="732"/>
                  </a:lnTo>
                  <a:close/>
                  <a:moveTo>
                    <a:pt x="366" y="0"/>
                  </a:moveTo>
                  <a:cubicBezTo>
                    <a:pt x="161" y="0"/>
                    <a:pt x="1" y="170"/>
                    <a:pt x="1" y="366"/>
                  </a:cubicBezTo>
                  <a:lnTo>
                    <a:pt x="1" y="2124"/>
                  </a:lnTo>
                  <a:cubicBezTo>
                    <a:pt x="1" y="2320"/>
                    <a:pt x="161" y="2489"/>
                    <a:pt x="366" y="2489"/>
                  </a:cubicBezTo>
                  <a:lnTo>
                    <a:pt x="2124" y="2489"/>
                  </a:lnTo>
                  <a:cubicBezTo>
                    <a:pt x="2320" y="2489"/>
                    <a:pt x="2490" y="2320"/>
                    <a:pt x="2490" y="2124"/>
                  </a:cubicBezTo>
                  <a:lnTo>
                    <a:pt x="2490" y="366"/>
                  </a:lnTo>
                  <a:cubicBezTo>
                    <a:pt x="2490" y="170"/>
                    <a:pt x="2320" y="0"/>
                    <a:pt x="21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9"/>
            <p:cNvSpPr/>
            <p:nvPr/>
          </p:nvSpPr>
          <p:spPr>
            <a:xfrm>
              <a:off x="7364050" y="3763407"/>
              <a:ext cx="93349" cy="93349"/>
            </a:xfrm>
            <a:custGeom>
              <a:rect b="b" l="l" r="r" t="t"/>
              <a:pathLst>
                <a:path extrusionOk="0" h="3650" w="3650">
                  <a:moveTo>
                    <a:pt x="2918" y="732"/>
                  </a:moveTo>
                  <a:lnTo>
                    <a:pt x="2918" y="2918"/>
                  </a:lnTo>
                  <a:lnTo>
                    <a:pt x="732" y="2918"/>
                  </a:lnTo>
                  <a:lnTo>
                    <a:pt x="732" y="732"/>
                  </a:lnTo>
                  <a:close/>
                  <a:moveTo>
                    <a:pt x="367" y="1"/>
                  </a:moveTo>
                  <a:cubicBezTo>
                    <a:pt x="161" y="1"/>
                    <a:pt x="1" y="161"/>
                    <a:pt x="1" y="366"/>
                  </a:cubicBezTo>
                  <a:lnTo>
                    <a:pt x="1" y="3284"/>
                  </a:lnTo>
                  <a:cubicBezTo>
                    <a:pt x="1" y="3489"/>
                    <a:pt x="161" y="3649"/>
                    <a:pt x="367" y="3649"/>
                  </a:cubicBezTo>
                  <a:lnTo>
                    <a:pt x="3284" y="3649"/>
                  </a:lnTo>
                  <a:cubicBezTo>
                    <a:pt x="3489" y="3649"/>
                    <a:pt x="3650" y="3489"/>
                    <a:pt x="3650" y="3284"/>
                  </a:cubicBezTo>
                  <a:lnTo>
                    <a:pt x="3650" y="366"/>
                  </a:lnTo>
                  <a:cubicBezTo>
                    <a:pt x="3650" y="161"/>
                    <a:pt x="3489" y="1"/>
                    <a:pt x="3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9"/>
            <p:cNvSpPr/>
            <p:nvPr/>
          </p:nvSpPr>
          <p:spPr>
            <a:xfrm>
              <a:off x="7621851" y="3725994"/>
              <a:ext cx="86034" cy="86034"/>
            </a:xfrm>
            <a:custGeom>
              <a:rect b="b" l="l" r="r" t="t"/>
              <a:pathLst>
                <a:path extrusionOk="0" h="3364" w="3364">
                  <a:moveTo>
                    <a:pt x="2632" y="732"/>
                  </a:moveTo>
                  <a:lnTo>
                    <a:pt x="2632" y="2632"/>
                  </a:lnTo>
                  <a:lnTo>
                    <a:pt x="732" y="2632"/>
                  </a:lnTo>
                  <a:lnTo>
                    <a:pt x="732" y="732"/>
                  </a:lnTo>
                  <a:close/>
                  <a:moveTo>
                    <a:pt x="366" y="1"/>
                  </a:moveTo>
                  <a:cubicBezTo>
                    <a:pt x="161" y="1"/>
                    <a:pt x="1" y="161"/>
                    <a:pt x="1" y="366"/>
                  </a:cubicBezTo>
                  <a:lnTo>
                    <a:pt x="1" y="2998"/>
                  </a:lnTo>
                  <a:cubicBezTo>
                    <a:pt x="1" y="3194"/>
                    <a:pt x="161" y="3364"/>
                    <a:pt x="366" y="3364"/>
                  </a:cubicBezTo>
                  <a:lnTo>
                    <a:pt x="2998" y="3364"/>
                  </a:lnTo>
                  <a:cubicBezTo>
                    <a:pt x="3194" y="3364"/>
                    <a:pt x="3364" y="3194"/>
                    <a:pt x="3364" y="2998"/>
                  </a:cubicBezTo>
                  <a:lnTo>
                    <a:pt x="3364" y="366"/>
                  </a:lnTo>
                  <a:cubicBezTo>
                    <a:pt x="3364" y="161"/>
                    <a:pt x="3194" y="1"/>
                    <a:pt x="2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9"/>
            <p:cNvSpPr/>
            <p:nvPr/>
          </p:nvSpPr>
          <p:spPr>
            <a:xfrm>
              <a:off x="7498436" y="3725994"/>
              <a:ext cx="78515" cy="78515"/>
            </a:xfrm>
            <a:custGeom>
              <a:rect b="b" l="l" r="r" t="t"/>
              <a:pathLst>
                <a:path extrusionOk="0" h="3070" w="3070">
                  <a:moveTo>
                    <a:pt x="2338" y="732"/>
                  </a:moveTo>
                  <a:lnTo>
                    <a:pt x="2338" y="2338"/>
                  </a:lnTo>
                  <a:lnTo>
                    <a:pt x="732" y="2338"/>
                  </a:lnTo>
                  <a:lnTo>
                    <a:pt x="732" y="732"/>
                  </a:lnTo>
                  <a:close/>
                  <a:moveTo>
                    <a:pt x="366" y="1"/>
                  </a:moveTo>
                  <a:cubicBezTo>
                    <a:pt x="170" y="1"/>
                    <a:pt x="0" y="161"/>
                    <a:pt x="0" y="366"/>
                  </a:cubicBezTo>
                  <a:lnTo>
                    <a:pt x="0" y="2704"/>
                  </a:lnTo>
                  <a:cubicBezTo>
                    <a:pt x="0" y="2900"/>
                    <a:pt x="170" y="3069"/>
                    <a:pt x="366" y="3069"/>
                  </a:cubicBezTo>
                  <a:lnTo>
                    <a:pt x="2703" y="3069"/>
                  </a:lnTo>
                  <a:cubicBezTo>
                    <a:pt x="2909" y="3069"/>
                    <a:pt x="3069" y="2900"/>
                    <a:pt x="3069" y="2704"/>
                  </a:cubicBezTo>
                  <a:lnTo>
                    <a:pt x="3069" y="366"/>
                  </a:lnTo>
                  <a:cubicBezTo>
                    <a:pt x="3069" y="161"/>
                    <a:pt x="2909"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9"/>
            <p:cNvSpPr/>
            <p:nvPr/>
          </p:nvSpPr>
          <p:spPr>
            <a:xfrm>
              <a:off x="7229459" y="3645695"/>
              <a:ext cx="317616" cy="396106"/>
            </a:xfrm>
            <a:custGeom>
              <a:rect b="b" l="l" r="r" t="t"/>
              <a:pathLst>
                <a:path extrusionOk="0" h="15488" w="12419">
                  <a:moveTo>
                    <a:pt x="8770" y="732"/>
                  </a:moveTo>
                  <a:lnTo>
                    <a:pt x="8770" y="2632"/>
                  </a:lnTo>
                  <a:lnTo>
                    <a:pt x="6870" y="2632"/>
                  </a:lnTo>
                  <a:lnTo>
                    <a:pt x="6870" y="732"/>
                  </a:lnTo>
                  <a:close/>
                  <a:moveTo>
                    <a:pt x="2302" y="12677"/>
                  </a:moveTo>
                  <a:cubicBezTo>
                    <a:pt x="2587" y="12677"/>
                    <a:pt x="2811" y="12900"/>
                    <a:pt x="2811" y="13186"/>
                  </a:cubicBezTo>
                  <a:lnTo>
                    <a:pt x="2811" y="14256"/>
                  </a:lnTo>
                  <a:lnTo>
                    <a:pt x="1231" y="12677"/>
                  </a:lnTo>
                  <a:close/>
                  <a:moveTo>
                    <a:pt x="6504" y="0"/>
                  </a:moveTo>
                  <a:cubicBezTo>
                    <a:pt x="6299" y="0"/>
                    <a:pt x="6138" y="161"/>
                    <a:pt x="6138" y="366"/>
                  </a:cubicBezTo>
                  <a:lnTo>
                    <a:pt x="6138" y="509"/>
                  </a:lnTo>
                  <a:lnTo>
                    <a:pt x="1098" y="509"/>
                  </a:lnTo>
                  <a:cubicBezTo>
                    <a:pt x="491" y="509"/>
                    <a:pt x="0" y="1000"/>
                    <a:pt x="0" y="1606"/>
                  </a:cubicBezTo>
                  <a:lnTo>
                    <a:pt x="0" y="12294"/>
                  </a:lnTo>
                  <a:cubicBezTo>
                    <a:pt x="0" y="12392"/>
                    <a:pt x="45" y="12481"/>
                    <a:pt x="107" y="12552"/>
                  </a:cubicBezTo>
                  <a:lnTo>
                    <a:pt x="2935" y="15380"/>
                  </a:lnTo>
                  <a:cubicBezTo>
                    <a:pt x="3007" y="15443"/>
                    <a:pt x="3096" y="15487"/>
                    <a:pt x="3194" y="15487"/>
                  </a:cubicBezTo>
                  <a:lnTo>
                    <a:pt x="12044" y="15487"/>
                  </a:lnTo>
                  <a:cubicBezTo>
                    <a:pt x="12249" y="15487"/>
                    <a:pt x="12418" y="15318"/>
                    <a:pt x="12418" y="15104"/>
                  </a:cubicBezTo>
                  <a:lnTo>
                    <a:pt x="12418" y="9011"/>
                  </a:lnTo>
                  <a:cubicBezTo>
                    <a:pt x="12418" y="8975"/>
                    <a:pt x="12410" y="8939"/>
                    <a:pt x="12383" y="8913"/>
                  </a:cubicBezTo>
                  <a:cubicBezTo>
                    <a:pt x="12276" y="8809"/>
                    <a:pt x="12161" y="8766"/>
                    <a:pt x="12056" y="8766"/>
                  </a:cubicBezTo>
                  <a:cubicBezTo>
                    <a:pt x="11853" y="8766"/>
                    <a:pt x="11687" y="8927"/>
                    <a:pt x="11687" y="9127"/>
                  </a:cubicBezTo>
                  <a:lnTo>
                    <a:pt x="11687" y="14390"/>
                  </a:lnTo>
                  <a:cubicBezTo>
                    <a:pt x="11687" y="14595"/>
                    <a:pt x="11526" y="14756"/>
                    <a:pt x="11321" y="14756"/>
                  </a:cubicBezTo>
                  <a:lnTo>
                    <a:pt x="3542" y="14756"/>
                  </a:lnTo>
                  <a:lnTo>
                    <a:pt x="3542" y="13186"/>
                  </a:lnTo>
                  <a:cubicBezTo>
                    <a:pt x="3542" y="12499"/>
                    <a:pt x="2989" y="11946"/>
                    <a:pt x="2302" y="11946"/>
                  </a:cubicBezTo>
                  <a:lnTo>
                    <a:pt x="732" y="11946"/>
                  </a:lnTo>
                  <a:lnTo>
                    <a:pt x="732" y="1606"/>
                  </a:lnTo>
                  <a:cubicBezTo>
                    <a:pt x="732" y="1401"/>
                    <a:pt x="892" y="1240"/>
                    <a:pt x="1098" y="1240"/>
                  </a:cubicBezTo>
                  <a:lnTo>
                    <a:pt x="6138" y="1240"/>
                  </a:lnTo>
                  <a:lnTo>
                    <a:pt x="6138" y="2989"/>
                  </a:lnTo>
                  <a:cubicBezTo>
                    <a:pt x="6138" y="3194"/>
                    <a:pt x="6299" y="3355"/>
                    <a:pt x="6504" y="3355"/>
                  </a:cubicBezTo>
                  <a:lnTo>
                    <a:pt x="9136" y="3355"/>
                  </a:lnTo>
                  <a:cubicBezTo>
                    <a:pt x="9332" y="3355"/>
                    <a:pt x="9501" y="3194"/>
                    <a:pt x="9501" y="2989"/>
                  </a:cubicBezTo>
                  <a:lnTo>
                    <a:pt x="9501" y="366"/>
                  </a:lnTo>
                  <a:cubicBezTo>
                    <a:pt x="9501" y="161"/>
                    <a:pt x="9332" y="0"/>
                    <a:pt x="9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9"/>
            <p:cNvSpPr/>
            <p:nvPr/>
          </p:nvSpPr>
          <p:spPr>
            <a:xfrm>
              <a:off x="7528305" y="3827748"/>
              <a:ext cx="18746" cy="18721"/>
            </a:xfrm>
            <a:custGeom>
              <a:rect b="b" l="l" r="r" t="t"/>
              <a:pathLst>
                <a:path extrusionOk="0" h="732" w="733">
                  <a:moveTo>
                    <a:pt x="367" y="0"/>
                  </a:moveTo>
                  <a:cubicBezTo>
                    <a:pt x="278" y="0"/>
                    <a:pt x="179" y="45"/>
                    <a:pt x="108" y="107"/>
                  </a:cubicBezTo>
                  <a:cubicBezTo>
                    <a:pt x="46" y="179"/>
                    <a:pt x="1" y="268"/>
                    <a:pt x="1" y="366"/>
                  </a:cubicBezTo>
                  <a:cubicBezTo>
                    <a:pt x="1" y="464"/>
                    <a:pt x="46" y="554"/>
                    <a:pt x="108" y="625"/>
                  </a:cubicBezTo>
                  <a:cubicBezTo>
                    <a:pt x="179" y="696"/>
                    <a:pt x="278" y="732"/>
                    <a:pt x="367" y="732"/>
                  </a:cubicBezTo>
                  <a:cubicBezTo>
                    <a:pt x="465" y="732"/>
                    <a:pt x="563" y="696"/>
                    <a:pt x="625" y="625"/>
                  </a:cubicBezTo>
                  <a:cubicBezTo>
                    <a:pt x="697" y="554"/>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9"/>
          <p:cNvGrpSpPr/>
          <p:nvPr/>
        </p:nvGrpSpPr>
        <p:grpSpPr>
          <a:xfrm>
            <a:off x="1126408" y="2037623"/>
            <a:ext cx="437187" cy="454507"/>
            <a:chOff x="4665407" y="3563580"/>
            <a:chExt cx="459762" cy="477976"/>
          </a:xfrm>
        </p:grpSpPr>
        <p:sp>
          <p:nvSpPr>
            <p:cNvPr id="5511" name="Google Shape;5511;p59"/>
            <p:cNvSpPr/>
            <p:nvPr/>
          </p:nvSpPr>
          <p:spPr>
            <a:xfrm>
              <a:off x="4778798" y="3563580"/>
              <a:ext cx="228180" cy="170892"/>
            </a:xfrm>
            <a:custGeom>
              <a:rect b="b" l="l" r="r" t="t"/>
              <a:pathLst>
                <a:path extrusionOk="0" h="6682" w="8922">
                  <a:moveTo>
                    <a:pt x="1241" y="4924"/>
                  </a:moveTo>
                  <a:cubicBezTo>
                    <a:pt x="1526" y="4924"/>
                    <a:pt x="1758" y="5156"/>
                    <a:pt x="1758" y="5442"/>
                  </a:cubicBezTo>
                  <a:cubicBezTo>
                    <a:pt x="1758" y="5718"/>
                    <a:pt x="1526" y="5950"/>
                    <a:pt x="1241" y="5950"/>
                  </a:cubicBezTo>
                  <a:cubicBezTo>
                    <a:pt x="964" y="5950"/>
                    <a:pt x="732" y="5718"/>
                    <a:pt x="732" y="5442"/>
                  </a:cubicBezTo>
                  <a:cubicBezTo>
                    <a:pt x="732" y="5156"/>
                    <a:pt x="964" y="4924"/>
                    <a:pt x="1241" y="4924"/>
                  </a:cubicBezTo>
                  <a:close/>
                  <a:moveTo>
                    <a:pt x="5954" y="1"/>
                  </a:moveTo>
                  <a:cubicBezTo>
                    <a:pt x="5784" y="1"/>
                    <a:pt x="5613" y="9"/>
                    <a:pt x="5442" y="27"/>
                  </a:cubicBezTo>
                  <a:cubicBezTo>
                    <a:pt x="4283" y="143"/>
                    <a:pt x="3194" y="660"/>
                    <a:pt x="2365" y="1490"/>
                  </a:cubicBezTo>
                  <a:cubicBezTo>
                    <a:pt x="1606" y="2239"/>
                    <a:pt x="1125" y="3185"/>
                    <a:pt x="946" y="4228"/>
                  </a:cubicBezTo>
                  <a:cubicBezTo>
                    <a:pt x="402" y="4362"/>
                    <a:pt x="1" y="4853"/>
                    <a:pt x="1" y="5442"/>
                  </a:cubicBezTo>
                  <a:cubicBezTo>
                    <a:pt x="1" y="6120"/>
                    <a:pt x="563" y="6682"/>
                    <a:pt x="1241" y="6682"/>
                  </a:cubicBezTo>
                  <a:cubicBezTo>
                    <a:pt x="1927" y="6682"/>
                    <a:pt x="2489" y="6120"/>
                    <a:pt x="2489" y="5442"/>
                  </a:cubicBezTo>
                  <a:cubicBezTo>
                    <a:pt x="2489" y="4906"/>
                    <a:pt x="2150" y="4451"/>
                    <a:pt x="1687" y="4273"/>
                  </a:cubicBezTo>
                  <a:cubicBezTo>
                    <a:pt x="1847" y="3417"/>
                    <a:pt x="2258" y="2632"/>
                    <a:pt x="2882" y="2007"/>
                  </a:cubicBezTo>
                  <a:cubicBezTo>
                    <a:pt x="3717" y="1167"/>
                    <a:pt x="4838" y="734"/>
                    <a:pt x="5965" y="734"/>
                  </a:cubicBezTo>
                  <a:cubicBezTo>
                    <a:pt x="6777" y="734"/>
                    <a:pt x="7592" y="959"/>
                    <a:pt x="8306" y="1418"/>
                  </a:cubicBezTo>
                  <a:cubicBezTo>
                    <a:pt x="8368" y="1460"/>
                    <a:pt x="8436" y="1480"/>
                    <a:pt x="8504" y="1480"/>
                  </a:cubicBezTo>
                  <a:cubicBezTo>
                    <a:pt x="8622" y="1480"/>
                    <a:pt x="8737" y="1419"/>
                    <a:pt x="8806" y="1311"/>
                  </a:cubicBezTo>
                  <a:cubicBezTo>
                    <a:pt x="8922" y="1142"/>
                    <a:pt x="8868" y="919"/>
                    <a:pt x="8699" y="803"/>
                  </a:cubicBezTo>
                  <a:cubicBezTo>
                    <a:pt x="7886" y="279"/>
                    <a:pt x="6926" y="1"/>
                    <a:pt x="5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9"/>
            <p:cNvSpPr/>
            <p:nvPr/>
          </p:nvSpPr>
          <p:spPr>
            <a:xfrm>
              <a:off x="4852704" y="3652318"/>
              <a:ext cx="230482" cy="170892"/>
            </a:xfrm>
            <a:custGeom>
              <a:rect b="b" l="l" r="r" t="t"/>
              <a:pathLst>
                <a:path extrusionOk="0" h="6682" w="9012">
                  <a:moveTo>
                    <a:pt x="7771" y="732"/>
                  </a:moveTo>
                  <a:cubicBezTo>
                    <a:pt x="8057" y="732"/>
                    <a:pt x="8289" y="964"/>
                    <a:pt x="8289" y="1240"/>
                  </a:cubicBezTo>
                  <a:cubicBezTo>
                    <a:pt x="8289" y="1526"/>
                    <a:pt x="8057" y="1749"/>
                    <a:pt x="7771" y="1749"/>
                  </a:cubicBezTo>
                  <a:cubicBezTo>
                    <a:pt x="7495" y="1749"/>
                    <a:pt x="7263" y="1526"/>
                    <a:pt x="7263" y="1240"/>
                  </a:cubicBezTo>
                  <a:cubicBezTo>
                    <a:pt x="7263" y="964"/>
                    <a:pt x="7495" y="732"/>
                    <a:pt x="7771" y="732"/>
                  </a:cubicBezTo>
                  <a:close/>
                  <a:moveTo>
                    <a:pt x="7771" y="0"/>
                  </a:moveTo>
                  <a:cubicBezTo>
                    <a:pt x="7084" y="0"/>
                    <a:pt x="6531" y="553"/>
                    <a:pt x="6531" y="1240"/>
                  </a:cubicBezTo>
                  <a:cubicBezTo>
                    <a:pt x="6531" y="1775"/>
                    <a:pt x="6861" y="2221"/>
                    <a:pt x="7334" y="2400"/>
                  </a:cubicBezTo>
                  <a:cubicBezTo>
                    <a:pt x="7173" y="3265"/>
                    <a:pt x="6763" y="4050"/>
                    <a:pt x="6139" y="4675"/>
                  </a:cubicBezTo>
                  <a:cubicBezTo>
                    <a:pt x="5294" y="5515"/>
                    <a:pt x="4178" y="5948"/>
                    <a:pt x="3056" y="5948"/>
                  </a:cubicBezTo>
                  <a:cubicBezTo>
                    <a:pt x="2212" y="5948"/>
                    <a:pt x="1365" y="5703"/>
                    <a:pt x="625" y="5201"/>
                  </a:cubicBezTo>
                  <a:cubicBezTo>
                    <a:pt x="562" y="5157"/>
                    <a:pt x="490" y="5136"/>
                    <a:pt x="420" y="5136"/>
                  </a:cubicBezTo>
                  <a:cubicBezTo>
                    <a:pt x="303" y="5136"/>
                    <a:pt x="189" y="5194"/>
                    <a:pt x="117" y="5299"/>
                  </a:cubicBezTo>
                  <a:cubicBezTo>
                    <a:pt x="1" y="5460"/>
                    <a:pt x="46" y="5692"/>
                    <a:pt x="215" y="5808"/>
                  </a:cubicBezTo>
                  <a:cubicBezTo>
                    <a:pt x="1080" y="6397"/>
                    <a:pt x="2071" y="6682"/>
                    <a:pt x="3061" y="6682"/>
                  </a:cubicBezTo>
                  <a:cubicBezTo>
                    <a:pt x="4372" y="6682"/>
                    <a:pt x="5675" y="6173"/>
                    <a:pt x="6656" y="5192"/>
                  </a:cubicBezTo>
                  <a:cubicBezTo>
                    <a:pt x="7405" y="4443"/>
                    <a:pt x="7896" y="3497"/>
                    <a:pt x="8066" y="2445"/>
                  </a:cubicBezTo>
                  <a:cubicBezTo>
                    <a:pt x="8610" y="2320"/>
                    <a:pt x="9011" y="1829"/>
                    <a:pt x="9011" y="1240"/>
                  </a:cubicBezTo>
                  <a:cubicBezTo>
                    <a:pt x="9011" y="553"/>
                    <a:pt x="8458" y="0"/>
                    <a:pt x="7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9"/>
            <p:cNvSpPr/>
            <p:nvPr/>
          </p:nvSpPr>
          <p:spPr>
            <a:xfrm>
              <a:off x="4864570" y="3618255"/>
              <a:ext cx="132581" cy="150202"/>
            </a:xfrm>
            <a:custGeom>
              <a:rect b="b" l="l" r="r" t="t"/>
              <a:pathLst>
                <a:path extrusionOk="0" h="5873" w="5184">
                  <a:moveTo>
                    <a:pt x="2597" y="788"/>
                  </a:moveTo>
                  <a:lnTo>
                    <a:pt x="4096" y="1653"/>
                  </a:lnTo>
                  <a:lnTo>
                    <a:pt x="2597" y="2519"/>
                  </a:lnTo>
                  <a:lnTo>
                    <a:pt x="1098" y="1653"/>
                  </a:lnTo>
                  <a:lnTo>
                    <a:pt x="2597" y="788"/>
                  </a:lnTo>
                  <a:close/>
                  <a:moveTo>
                    <a:pt x="732" y="2287"/>
                  </a:moveTo>
                  <a:lnTo>
                    <a:pt x="2222" y="3152"/>
                  </a:lnTo>
                  <a:lnTo>
                    <a:pt x="2222" y="4874"/>
                  </a:lnTo>
                  <a:lnTo>
                    <a:pt x="732" y="4008"/>
                  </a:lnTo>
                  <a:lnTo>
                    <a:pt x="732" y="2287"/>
                  </a:lnTo>
                  <a:close/>
                  <a:moveTo>
                    <a:pt x="4452" y="2287"/>
                  </a:moveTo>
                  <a:lnTo>
                    <a:pt x="4452" y="4008"/>
                  </a:lnTo>
                  <a:lnTo>
                    <a:pt x="2954" y="4874"/>
                  </a:lnTo>
                  <a:lnTo>
                    <a:pt x="2954" y="3152"/>
                  </a:lnTo>
                  <a:lnTo>
                    <a:pt x="4452" y="2287"/>
                  </a:lnTo>
                  <a:close/>
                  <a:moveTo>
                    <a:pt x="2592" y="1"/>
                  </a:moveTo>
                  <a:cubicBezTo>
                    <a:pt x="2530" y="1"/>
                    <a:pt x="2467" y="16"/>
                    <a:pt x="2410" y="48"/>
                  </a:cubicBezTo>
                  <a:lnTo>
                    <a:pt x="179" y="1332"/>
                  </a:lnTo>
                  <a:cubicBezTo>
                    <a:pt x="72" y="1404"/>
                    <a:pt x="1" y="1520"/>
                    <a:pt x="1" y="1653"/>
                  </a:cubicBezTo>
                  <a:lnTo>
                    <a:pt x="1" y="4223"/>
                  </a:lnTo>
                  <a:cubicBezTo>
                    <a:pt x="1" y="4356"/>
                    <a:pt x="72" y="4472"/>
                    <a:pt x="179" y="4544"/>
                  </a:cubicBezTo>
                  <a:lnTo>
                    <a:pt x="2410" y="5828"/>
                  </a:lnTo>
                  <a:cubicBezTo>
                    <a:pt x="2463" y="5855"/>
                    <a:pt x="2525" y="5873"/>
                    <a:pt x="2588" y="5873"/>
                  </a:cubicBezTo>
                  <a:cubicBezTo>
                    <a:pt x="2650" y="5873"/>
                    <a:pt x="2722" y="5855"/>
                    <a:pt x="2775" y="5828"/>
                  </a:cubicBezTo>
                  <a:lnTo>
                    <a:pt x="5006" y="4544"/>
                  </a:lnTo>
                  <a:cubicBezTo>
                    <a:pt x="5113" y="4472"/>
                    <a:pt x="5184" y="4356"/>
                    <a:pt x="5184" y="4223"/>
                  </a:cubicBezTo>
                  <a:lnTo>
                    <a:pt x="5184" y="1653"/>
                  </a:lnTo>
                  <a:cubicBezTo>
                    <a:pt x="5184" y="1520"/>
                    <a:pt x="5113" y="1404"/>
                    <a:pt x="5006" y="1332"/>
                  </a:cubicBezTo>
                  <a:lnTo>
                    <a:pt x="2775" y="48"/>
                  </a:lnTo>
                  <a:cubicBezTo>
                    <a:pt x="2717" y="16"/>
                    <a:pt x="2655" y="1"/>
                    <a:pt x="25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9"/>
            <p:cNvSpPr/>
            <p:nvPr/>
          </p:nvSpPr>
          <p:spPr>
            <a:xfrm>
              <a:off x="4665407" y="3820511"/>
              <a:ext cx="459762" cy="221045"/>
            </a:xfrm>
            <a:custGeom>
              <a:rect b="b" l="l" r="r" t="t"/>
              <a:pathLst>
                <a:path extrusionOk="0" h="8643" w="17977">
                  <a:moveTo>
                    <a:pt x="16627" y="828"/>
                  </a:moveTo>
                  <a:cubicBezTo>
                    <a:pt x="16754" y="828"/>
                    <a:pt x="16880" y="866"/>
                    <a:pt x="16986" y="944"/>
                  </a:cubicBezTo>
                  <a:cubicBezTo>
                    <a:pt x="17129" y="1051"/>
                    <a:pt x="17218" y="1211"/>
                    <a:pt x="17227" y="1390"/>
                  </a:cubicBezTo>
                  <a:cubicBezTo>
                    <a:pt x="17236" y="1568"/>
                    <a:pt x="17174" y="1738"/>
                    <a:pt x="17040" y="1854"/>
                  </a:cubicBezTo>
                  <a:lnTo>
                    <a:pt x="13703" y="4904"/>
                  </a:lnTo>
                  <a:cubicBezTo>
                    <a:pt x="12972" y="5574"/>
                    <a:pt x="12017" y="5939"/>
                    <a:pt x="11009" y="5939"/>
                  </a:cubicBezTo>
                  <a:lnTo>
                    <a:pt x="6406" y="5939"/>
                  </a:lnTo>
                  <a:lnTo>
                    <a:pt x="3462" y="3004"/>
                  </a:lnTo>
                  <a:lnTo>
                    <a:pt x="5639" y="1836"/>
                  </a:lnTo>
                  <a:cubicBezTo>
                    <a:pt x="6211" y="1532"/>
                    <a:pt x="6838" y="1380"/>
                    <a:pt x="7469" y="1380"/>
                  </a:cubicBezTo>
                  <a:cubicBezTo>
                    <a:pt x="7821" y="1380"/>
                    <a:pt x="8175" y="1427"/>
                    <a:pt x="8520" y="1523"/>
                  </a:cubicBezTo>
                  <a:lnTo>
                    <a:pt x="11812" y="2433"/>
                  </a:lnTo>
                  <a:cubicBezTo>
                    <a:pt x="12071" y="2505"/>
                    <a:pt x="12232" y="2746"/>
                    <a:pt x="12205" y="3004"/>
                  </a:cubicBezTo>
                  <a:cubicBezTo>
                    <a:pt x="12178" y="3281"/>
                    <a:pt x="11946" y="3495"/>
                    <a:pt x="11669" y="3495"/>
                  </a:cubicBezTo>
                  <a:lnTo>
                    <a:pt x="7486" y="3495"/>
                  </a:lnTo>
                  <a:cubicBezTo>
                    <a:pt x="7289" y="3495"/>
                    <a:pt x="7120" y="3656"/>
                    <a:pt x="7120" y="3861"/>
                  </a:cubicBezTo>
                  <a:cubicBezTo>
                    <a:pt x="7120" y="4057"/>
                    <a:pt x="7289" y="4226"/>
                    <a:pt x="7486" y="4226"/>
                  </a:cubicBezTo>
                  <a:lnTo>
                    <a:pt x="10046" y="4262"/>
                  </a:lnTo>
                  <a:lnTo>
                    <a:pt x="11652" y="4262"/>
                  </a:lnTo>
                  <a:cubicBezTo>
                    <a:pt x="12276" y="4262"/>
                    <a:pt x="12883" y="4030"/>
                    <a:pt x="13338" y="3611"/>
                  </a:cubicBezTo>
                  <a:lnTo>
                    <a:pt x="16210" y="988"/>
                  </a:lnTo>
                  <a:cubicBezTo>
                    <a:pt x="16326" y="882"/>
                    <a:pt x="16477" y="828"/>
                    <a:pt x="16627" y="828"/>
                  </a:cubicBezTo>
                  <a:close/>
                  <a:moveTo>
                    <a:pt x="16620" y="1"/>
                  </a:moveTo>
                  <a:cubicBezTo>
                    <a:pt x="16292" y="1"/>
                    <a:pt x="15965" y="120"/>
                    <a:pt x="15711" y="355"/>
                  </a:cubicBezTo>
                  <a:lnTo>
                    <a:pt x="12936" y="2942"/>
                  </a:lnTo>
                  <a:cubicBezTo>
                    <a:pt x="12927" y="2380"/>
                    <a:pt x="12553" y="1889"/>
                    <a:pt x="12008" y="1738"/>
                  </a:cubicBezTo>
                  <a:lnTo>
                    <a:pt x="8717" y="819"/>
                  </a:lnTo>
                  <a:cubicBezTo>
                    <a:pt x="8311" y="709"/>
                    <a:pt x="7898" y="654"/>
                    <a:pt x="7486" y="654"/>
                  </a:cubicBezTo>
                  <a:cubicBezTo>
                    <a:pt x="6730" y="654"/>
                    <a:pt x="5981" y="838"/>
                    <a:pt x="5300" y="1202"/>
                  </a:cubicBezTo>
                  <a:lnTo>
                    <a:pt x="2927" y="2460"/>
                  </a:lnTo>
                  <a:lnTo>
                    <a:pt x="2472" y="2005"/>
                  </a:lnTo>
                  <a:cubicBezTo>
                    <a:pt x="2396" y="1929"/>
                    <a:pt x="2298" y="1891"/>
                    <a:pt x="2200" y="1891"/>
                  </a:cubicBezTo>
                  <a:cubicBezTo>
                    <a:pt x="2102" y="1891"/>
                    <a:pt x="2004" y="1929"/>
                    <a:pt x="1928" y="2005"/>
                  </a:cubicBezTo>
                  <a:lnTo>
                    <a:pt x="81" y="3852"/>
                  </a:lnTo>
                  <a:cubicBezTo>
                    <a:pt x="28" y="3905"/>
                    <a:pt x="1" y="3986"/>
                    <a:pt x="10" y="4066"/>
                  </a:cubicBezTo>
                  <a:cubicBezTo>
                    <a:pt x="44" y="4309"/>
                    <a:pt x="218" y="4428"/>
                    <a:pt x="390" y="4428"/>
                  </a:cubicBezTo>
                  <a:cubicBezTo>
                    <a:pt x="482" y="4428"/>
                    <a:pt x="574" y="4393"/>
                    <a:pt x="643" y="4325"/>
                  </a:cubicBezTo>
                  <a:lnTo>
                    <a:pt x="2204" y="2772"/>
                  </a:lnTo>
                  <a:lnTo>
                    <a:pt x="6147" y="6715"/>
                  </a:lnTo>
                  <a:lnTo>
                    <a:pt x="4845" y="8018"/>
                  </a:lnTo>
                  <a:cubicBezTo>
                    <a:pt x="4702" y="8161"/>
                    <a:pt x="4702" y="8393"/>
                    <a:pt x="4845" y="8535"/>
                  </a:cubicBezTo>
                  <a:cubicBezTo>
                    <a:pt x="4916" y="8607"/>
                    <a:pt x="5005" y="8642"/>
                    <a:pt x="5104" y="8642"/>
                  </a:cubicBezTo>
                  <a:cubicBezTo>
                    <a:pt x="5193" y="8642"/>
                    <a:pt x="5291" y="8607"/>
                    <a:pt x="5362" y="8535"/>
                  </a:cubicBezTo>
                  <a:lnTo>
                    <a:pt x="6772" y="7117"/>
                  </a:lnTo>
                  <a:cubicBezTo>
                    <a:pt x="6897" y="7001"/>
                    <a:pt x="6950" y="6831"/>
                    <a:pt x="6941" y="6671"/>
                  </a:cubicBezTo>
                  <a:lnTo>
                    <a:pt x="11009" y="6671"/>
                  </a:lnTo>
                  <a:cubicBezTo>
                    <a:pt x="12205" y="6671"/>
                    <a:pt x="13338" y="6225"/>
                    <a:pt x="14203" y="5413"/>
                  </a:cubicBezTo>
                  <a:lnTo>
                    <a:pt x="17531" y="2317"/>
                  </a:lnTo>
                  <a:cubicBezTo>
                    <a:pt x="17825" y="2041"/>
                    <a:pt x="17977" y="1657"/>
                    <a:pt x="17959" y="1265"/>
                  </a:cubicBezTo>
                  <a:cubicBezTo>
                    <a:pt x="17941" y="863"/>
                    <a:pt x="17736" y="498"/>
                    <a:pt x="17424" y="266"/>
                  </a:cubicBezTo>
                  <a:cubicBezTo>
                    <a:pt x="17185" y="88"/>
                    <a:pt x="16902" y="1"/>
                    <a:pt x="166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9"/>
            <p:cNvSpPr/>
            <p:nvPr/>
          </p:nvSpPr>
          <p:spPr>
            <a:xfrm>
              <a:off x="5017650" y="3611248"/>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63" y="696"/>
                    <a:pt x="625" y="625"/>
                  </a:cubicBezTo>
                  <a:cubicBezTo>
                    <a:pt x="697" y="553"/>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9"/>
            <p:cNvSpPr/>
            <p:nvPr/>
          </p:nvSpPr>
          <p:spPr>
            <a:xfrm>
              <a:off x="4823960" y="3754277"/>
              <a:ext cx="18746" cy="18746"/>
            </a:xfrm>
            <a:custGeom>
              <a:rect b="b" l="l" r="r" t="t"/>
              <a:pathLst>
                <a:path extrusionOk="0" h="733" w="733">
                  <a:moveTo>
                    <a:pt x="367" y="1"/>
                  </a:moveTo>
                  <a:cubicBezTo>
                    <a:pt x="269" y="1"/>
                    <a:pt x="170" y="45"/>
                    <a:pt x="108" y="108"/>
                  </a:cubicBezTo>
                  <a:cubicBezTo>
                    <a:pt x="37" y="179"/>
                    <a:pt x="1" y="268"/>
                    <a:pt x="1" y="367"/>
                  </a:cubicBezTo>
                  <a:cubicBezTo>
                    <a:pt x="1" y="465"/>
                    <a:pt x="37" y="563"/>
                    <a:pt x="108" y="625"/>
                  </a:cubicBezTo>
                  <a:cubicBezTo>
                    <a:pt x="170" y="697"/>
                    <a:pt x="269" y="732"/>
                    <a:pt x="367" y="732"/>
                  </a:cubicBezTo>
                  <a:cubicBezTo>
                    <a:pt x="456" y="732"/>
                    <a:pt x="554" y="697"/>
                    <a:pt x="625" y="625"/>
                  </a:cubicBezTo>
                  <a:cubicBezTo>
                    <a:pt x="688" y="563"/>
                    <a:pt x="732" y="465"/>
                    <a:pt x="732" y="367"/>
                  </a:cubicBezTo>
                  <a:cubicBezTo>
                    <a:pt x="732" y="268"/>
                    <a:pt x="688" y="179"/>
                    <a:pt x="625" y="108"/>
                  </a:cubicBezTo>
                  <a:cubicBezTo>
                    <a:pt x="554" y="45"/>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5" name="Shape 4835"/>
        <p:cNvGrpSpPr/>
        <p:nvPr/>
      </p:nvGrpSpPr>
      <p:grpSpPr>
        <a:xfrm>
          <a:off x="0" y="0"/>
          <a:ext cx="0" cy="0"/>
          <a:chOff x="0" y="0"/>
          <a:chExt cx="0" cy="0"/>
        </a:xfrm>
      </p:grpSpPr>
      <p:sp>
        <p:nvSpPr>
          <p:cNvPr id="4836" name="Google Shape;4836;p42"/>
          <p:cNvSpPr txBox="1"/>
          <p:nvPr>
            <p:ph type="title"/>
          </p:nvPr>
        </p:nvSpPr>
        <p:spPr>
          <a:xfrm>
            <a:off x="720000" y="539400"/>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837" name="Google Shape;4837;p42"/>
          <p:cNvSpPr txBox="1"/>
          <p:nvPr/>
        </p:nvSpPr>
        <p:spPr>
          <a:xfrm>
            <a:off x="720000" y="1151375"/>
            <a:ext cx="7704000" cy="4797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b="1" lang="en" sz="1300">
                <a:solidFill>
                  <a:schemeClr val="accent3"/>
                </a:solidFill>
                <a:latin typeface="Maven Pro"/>
                <a:ea typeface="Maven Pro"/>
                <a:cs typeface="Maven Pro"/>
                <a:sym typeface="Maven Pro"/>
              </a:rPr>
              <a:t>This is a slide structure based on a business plan presentation</a:t>
            </a:r>
            <a:endParaRPr b="1" sz="1300">
              <a:solidFill>
                <a:schemeClr val="accent3"/>
              </a:solidFill>
              <a:latin typeface="Maven Pro"/>
              <a:ea typeface="Maven Pro"/>
              <a:cs typeface="Maven Pro"/>
              <a:sym typeface="Maven Pro"/>
            </a:endParaRPr>
          </a:p>
          <a:p>
            <a:pPr indent="0" lvl="0" marL="0" rtl="0" algn="ctr">
              <a:spcBef>
                <a:spcPts val="0"/>
              </a:spcBef>
              <a:spcAft>
                <a:spcPts val="0"/>
              </a:spcAft>
              <a:buNone/>
            </a:pPr>
            <a:r>
              <a:rPr lang="en" sz="1200">
                <a:solidFill>
                  <a:schemeClr val="lt1"/>
                </a:solidFill>
                <a:latin typeface="Maven Pro"/>
                <a:ea typeface="Maven Pro"/>
                <a:cs typeface="Maven Pro"/>
                <a:sym typeface="Maven Pro"/>
              </a:rPr>
              <a:t>You can delete this slide when you’re done editing the presentation</a:t>
            </a:r>
            <a:endParaRPr b="1" sz="1200">
              <a:solidFill>
                <a:schemeClr val="lt1"/>
              </a:solidFill>
              <a:latin typeface="Maven Pro"/>
              <a:ea typeface="Maven Pro"/>
              <a:cs typeface="Maven Pro"/>
              <a:sym typeface="Maven Pro"/>
            </a:endParaRPr>
          </a:p>
        </p:txBody>
      </p:sp>
      <p:sp>
        <p:nvSpPr>
          <p:cNvPr id="4838" name="Google Shape;4838;p42"/>
          <p:cNvSpPr txBox="1"/>
          <p:nvPr/>
        </p:nvSpPr>
        <p:spPr>
          <a:xfrm>
            <a:off x="767400" y="4147800"/>
            <a:ext cx="3804600" cy="5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Maven Pro"/>
                <a:ea typeface="Maven Pro"/>
                <a:cs typeface="Maven Pro"/>
                <a:sym typeface="Maven Pro"/>
              </a:rPr>
              <a:t>For more info:</a:t>
            </a:r>
            <a:endParaRPr sz="900">
              <a:solidFill>
                <a:schemeClr val="lt1"/>
              </a:solidFill>
              <a:latin typeface="Maven Pro"/>
              <a:ea typeface="Maven Pro"/>
              <a:cs typeface="Maven Pro"/>
              <a:sym typeface="Maven Pro"/>
            </a:endParaRPr>
          </a:p>
          <a:p>
            <a:pPr indent="0" lvl="0" marL="0" rtl="0" algn="ctr">
              <a:spcBef>
                <a:spcPts val="0"/>
              </a:spcBef>
              <a:spcAft>
                <a:spcPts val="0"/>
              </a:spcAft>
              <a:buNone/>
            </a:pPr>
            <a:r>
              <a:rPr b="1" lang="en" sz="1100">
                <a:solidFill>
                  <a:schemeClr val="accent3"/>
                </a:solidFill>
                <a:uFill>
                  <a:noFill/>
                </a:uFill>
                <a:latin typeface="Maven Pro"/>
                <a:ea typeface="Maven Pro"/>
                <a:cs typeface="Maven Pro"/>
                <a:sym typeface="Maven Pro"/>
                <a:hlinkClick r:id="rId3">
                  <a:extLst>
                    <a:ext uri="{A12FA001-AC4F-418D-AE19-62706E023703}">
                      <ahyp:hlinkClr val="tx"/>
                    </a:ext>
                  </a:extLst>
                </a:hlinkClick>
              </a:rPr>
              <a:t>SLIDESGO </a:t>
            </a:r>
            <a:r>
              <a:rPr b="1" lang="en" sz="1100">
                <a:solidFill>
                  <a:schemeClr val="accent3"/>
                </a:solidFill>
                <a:latin typeface="Maven Pro"/>
                <a:ea typeface="Maven Pro"/>
                <a:cs typeface="Maven Pro"/>
                <a:sym typeface="Maven Pro"/>
              </a:rPr>
              <a:t> |  </a:t>
            </a:r>
            <a:r>
              <a:rPr b="1" lang="en" sz="1100">
                <a:solidFill>
                  <a:schemeClr val="accent3"/>
                </a:solidFill>
                <a:uFill>
                  <a:noFill/>
                </a:uFill>
                <a:latin typeface="Maven Pro"/>
                <a:ea typeface="Maven Pro"/>
                <a:cs typeface="Maven Pro"/>
                <a:sym typeface="Maven Pro"/>
                <a:hlinkClick r:id="rId4">
                  <a:extLst>
                    <a:ext uri="{A12FA001-AC4F-418D-AE19-62706E023703}">
                      <ahyp:hlinkClr val="tx"/>
                    </a:ext>
                  </a:extLst>
                </a:hlinkClick>
              </a:rPr>
              <a:t>SLIDESGO SCHOOL</a:t>
            </a:r>
            <a:r>
              <a:rPr b="1" lang="en" sz="1100">
                <a:solidFill>
                  <a:schemeClr val="accent3"/>
                </a:solidFill>
                <a:latin typeface="Maven Pro"/>
                <a:ea typeface="Maven Pro"/>
                <a:cs typeface="Maven Pro"/>
                <a:sym typeface="Maven Pro"/>
              </a:rPr>
              <a:t>  |  </a:t>
            </a:r>
            <a:r>
              <a:rPr b="1" lang="en" sz="1100">
                <a:solidFill>
                  <a:schemeClr val="accent3"/>
                </a:solidFill>
                <a:uFill>
                  <a:noFill/>
                </a:uFill>
                <a:latin typeface="Maven Pro"/>
                <a:ea typeface="Maven Pro"/>
                <a:cs typeface="Maven Pro"/>
                <a:sym typeface="Maven Pro"/>
                <a:hlinkClick r:id="rId5">
                  <a:extLst>
                    <a:ext uri="{A12FA001-AC4F-418D-AE19-62706E023703}">
                      <ahyp:hlinkClr val="tx"/>
                    </a:ext>
                  </a:extLst>
                </a:hlinkClick>
              </a:rPr>
              <a:t>FAQS</a:t>
            </a:r>
            <a:endParaRPr b="1" sz="1600">
              <a:solidFill>
                <a:schemeClr val="accent3"/>
              </a:solidFill>
              <a:latin typeface="Maven Pro"/>
              <a:ea typeface="Maven Pro"/>
              <a:cs typeface="Maven Pro"/>
              <a:sym typeface="Maven Pro"/>
            </a:endParaRPr>
          </a:p>
        </p:txBody>
      </p:sp>
      <p:sp>
        <p:nvSpPr>
          <p:cNvPr id="4839" name="Google Shape;4839;p42"/>
          <p:cNvSpPr txBox="1"/>
          <p:nvPr/>
        </p:nvSpPr>
        <p:spPr>
          <a:xfrm>
            <a:off x="4572000" y="4147800"/>
            <a:ext cx="3804600" cy="5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Maven Pro"/>
                <a:ea typeface="Maven Pro"/>
                <a:cs typeface="Maven Pro"/>
                <a:sym typeface="Maven Pro"/>
              </a:rPr>
              <a:t>You can visit our sister </a:t>
            </a:r>
            <a:r>
              <a:rPr lang="en" sz="1100">
                <a:solidFill>
                  <a:schemeClr val="lt1"/>
                </a:solidFill>
                <a:latin typeface="Maven Pro"/>
                <a:ea typeface="Maven Pro"/>
                <a:cs typeface="Maven Pro"/>
                <a:sym typeface="Maven Pro"/>
              </a:rPr>
              <a:t>projects</a:t>
            </a:r>
            <a:r>
              <a:rPr lang="en" sz="1100">
                <a:solidFill>
                  <a:schemeClr val="lt1"/>
                </a:solidFill>
                <a:latin typeface="Maven Pro"/>
                <a:ea typeface="Maven Pro"/>
                <a:cs typeface="Maven Pro"/>
                <a:sym typeface="Maven Pro"/>
              </a:rPr>
              <a:t>:</a:t>
            </a:r>
            <a:endParaRPr sz="900">
              <a:solidFill>
                <a:schemeClr val="lt1"/>
              </a:solidFill>
              <a:latin typeface="Maven Pro"/>
              <a:ea typeface="Maven Pro"/>
              <a:cs typeface="Maven Pro"/>
              <a:sym typeface="Maven Pro"/>
            </a:endParaRPr>
          </a:p>
          <a:p>
            <a:pPr indent="0" lvl="0" marL="0" rtl="0" algn="ctr">
              <a:spcBef>
                <a:spcPts val="0"/>
              </a:spcBef>
              <a:spcAft>
                <a:spcPts val="0"/>
              </a:spcAft>
              <a:buNone/>
            </a:pPr>
            <a:r>
              <a:rPr b="1" lang="en" sz="1100">
                <a:solidFill>
                  <a:schemeClr val="accent3"/>
                </a:solidFill>
                <a:uFill>
                  <a:noFill/>
                </a:uFill>
                <a:latin typeface="Maven Pro"/>
                <a:ea typeface="Maven Pro"/>
                <a:cs typeface="Maven Pro"/>
                <a:sym typeface="Maven Pro"/>
                <a:hlinkClick r:id="rId6">
                  <a:extLst>
                    <a:ext uri="{A12FA001-AC4F-418D-AE19-62706E023703}">
                      <ahyp:hlinkClr val="tx"/>
                    </a:ext>
                  </a:extLst>
                </a:hlinkClick>
              </a:rPr>
              <a:t>FREEPIK</a:t>
            </a:r>
            <a:r>
              <a:rPr b="1" lang="en" sz="1100">
                <a:solidFill>
                  <a:schemeClr val="accent3"/>
                </a:solidFill>
                <a:latin typeface="Maven Pro"/>
                <a:ea typeface="Maven Pro"/>
                <a:cs typeface="Maven Pro"/>
                <a:sym typeface="Maven Pro"/>
              </a:rPr>
              <a:t> | </a:t>
            </a:r>
            <a:r>
              <a:rPr b="1" lang="en" sz="1100">
                <a:solidFill>
                  <a:schemeClr val="accent3"/>
                </a:solidFill>
                <a:uFill>
                  <a:noFill/>
                </a:uFill>
                <a:latin typeface="Maven Pro"/>
                <a:ea typeface="Maven Pro"/>
                <a:cs typeface="Maven Pro"/>
                <a:sym typeface="Maven Pro"/>
                <a:hlinkClick r:id="rId7">
                  <a:extLst>
                    <a:ext uri="{A12FA001-AC4F-418D-AE19-62706E023703}">
                      <ahyp:hlinkClr val="tx"/>
                    </a:ext>
                  </a:extLst>
                </a:hlinkClick>
              </a:rPr>
              <a:t>FLATICON</a:t>
            </a:r>
            <a:r>
              <a:rPr b="1" lang="en" sz="1100">
                <a:solidFill>
                  <a:schemeClr val="accent3"/>
                </a:solidFill>
                <a:latin typeface="Maven Pro"/>
                <a:ea typeface="Maven Pro"/>
                <a:cs typeface="Maven Pro"/>
                <a:sym typeface="Maven Pro"/>
              </a:rPr>
              <a:t> | </a:t>
            </a:r>
            <a:r>
              <a:rPr b="1" lang="en" sz="1100">
                <a:solidFill>
                  <a:schemeClr val="accent3"/>
                </a:solidFill>
                <a:uFill>
                  <a:noFill/>
                </a:uFill>
                <a:latin typeface="Maven Pro"/>
                <a:ea typeface="Maven Pro"/>
                <a:cs typeface="Maven Pro"/>
                <a:sym typeface="Maven Pro"/>
                <a:hlinkClick r:id="rId8">
                  <a:extLst>
                    <a:ext uri="{A12FA001-AC4F-418D-AE19-62706E023703}">
                      <ahyp:hlinkClr val="tx"/>
                    </a:ext>
                  </a:extLst>
                </a:hlinkClick>
              </a:rPr>
              <a:t>STORYSET</a:t>
            </a:r>
            <a:r>
              <a:rPr b="1" lang="en" sz="1100">
                <a:solidFill>
                  <a:schemeClr val="accent3"/>
                </a:solidFill>
                <a:latin typeface="Maven Pro"/>
                <a:ea typeface="Maven Pro"/>
                <a:cs typeface="Maven Pro"/>
                <a:sym typeface="Maven Pro"/>
              </a:rPr>
              <a:t> | </a:t>
            </a:r>
            <a:r>
              <a:rPr b="1" lang="en" sz="1100">
                <a:solidFill>
                  <a:schemeClr val="accent3"/>
                </a:solidFill>
                <a:uFill>
                  <a:noFill/>
                </a:uFill>
                <a:latin typeface="Maven Pro"/>
                <a:ea typeface="Maven Pro"/>
                <a:cs typeface="Maven Pro"/>
                <a:sym typeface="Maven Pro"/>
                <a:hlinkClick r:id="rId9">
                  <a:extLst>
                    <a:ext uri="{A12FA001-AC4F-418D-AE19-62706E023703}">
                      <ahyp:hlinkClr val="tx"/>
                    </a:ext>
                  </a:extLst>
                </a:hlinkClick>
              </a:rPr>
              <a:t>WEPIK </a:t>
            </a:r>
            <a:r>
              <a:rPr b="1" lang="en" sz="1100">
                <a:solidFill>
                  <a:schemeClr val="accent3"/>
                </a:solidFill>
                <a:latin typeface="Maven Pro"/>
                <a:ea typeface="Maven Pro"/>
                <a:cs typeface="Maven Pro"/>
                <a:sym typeface="Maven Pro"/>
              </a:rPr>
              <a:t>| </a:t>
            </a:r>
            <a:r>
              <a:rPr b="1" lang="en" sz="1100">
                <a:solidFill>
                  <a:schemeClr val="accent3"/>
                </a:solidFill>
                <a:uFill>
                  <a:noFill/>
                </a:uFill>
                <a:latin typeface="Maven Pro"/>
                <a:ea typeface="Maven Pro"/>
                <a:cs typeface="Maven Pro"/>
                <a:sym typeface="Maven Pro"/>
                <a:hlinkClick r:id="rId10">
                  <a:extLst>
                    <a:ext uri="{A12FA001-AC4F-418D-AE19-62706E023703}">
                      <ahyp:hlinkClr val="tx"/>
                    </a:ext>
                  </a:extLst>
                </a:hlinkClick>
              </a:rPr>
              <a:t>VIDFY</a:t>
            </a:r>
            <a:endParaRPr b="1" sz="700">
              <a:solidFill>
                <a:schemeClr val="accent3"/>
              </a:solidFill>
              <a:latin typeface="Maven Pro"/>
              <a:ea typeface="Maven Pro"/>
              <a:cs typeface="Maven Pro"/>
              <a:sym typeface="Maven Pro"/>
            </a:endParaRPr>
          </a:p>
        </p:txBody>
      </p:sp>
      <p:graphicFrame>
        <p:nvGraphicFramePr>
          <p:cNvPr id="4840" name="Google Shape;4840;p42"/>
          <p:cNvGraphicFramePr/>
          <p:nvPr/>
        </p:nvGraphicFramePr>
        <p:xfrm>
          <a:off x="719988" y="1843425"/>
          <a:ext cx="3000000" cy="3000000"/>
        </p:xfrm>
        <a:graphic>
          <a:graphicData uri="http://schemas.openxmlformats.org/drawingml/2006/table">
            <a:tbl>
              <a:tblPr>
                <a:noFill/>
                <a:tableStyleId>{1D4B7AE9-657B-40C0-A204-6A8A84F97BBC}</a:tableStyleId>
              </a:tblPr>
              <a:tblGrid>
                <a:gridCol w="2428825"/>
                <a:gridCol w="5275175"/>
              </a:tblGrid>
              <a:tr h="350500">
                <a:tc>
                  <a:txBody>
                    <a:bodyPr/>
                    <a:lstStyle/>
                    <a:p>
                      <a:pPr indent="0" lvl="0" marL="0" rtl="0" algn="l">
                        <a:spcBef>
                          <a:spcPts val="0"/>
                        </a:spcBef>
                        <a:spcAft>
                          <a:spcPts val="0"/>
                        </a:spcAft>
                        <a:buNone/>
                      </a:pPr>
                      <a:r>
                        <a:rPr b="1" lang="en" sz="1200">
                          <a:solidFill>
                            <a:schemeClr val="hlink"/>
                          </a:solidFill>
                          <a:uFill>
                            <a:noFill/>
                          </a:uFill>
                          <a:latin typeface="Share Tech"/>
                          <a:ea typeface="Share Tech"/>
                          <a:cs typeface="Share Tech"/>
                          <a:sym typeface="Share Tech"/>
                          <a:hlinkClick action="ppaction://hlinksldjump" r:id="rId11"/>
                        </a:rPr>
                        <a:t>Fonts</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Maven Pro"/>
                          <a:ea typeface="Maven Pro"/>
                          <a:cs typeface="Maven Pro"/>
                          <a:sym typeface="Maven Pro"/>
                        </a:rPr>
                        <a:t>To view this template correctly in PowerPoint, download and install the fonts we used</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accent3"/>
                          </a:solidFill>
                          <a:uFill>
                            <a:noFill/>
                          </a:uFill>
                          <a:latin typeface="Share Tech"/>
                          <a:ea typeface="Share Tech"/>
                          <a:cs typeface="Share Tech"/>
                          <a:sym typeface="Share Tech"/>
                          <a:hlinkClick action="ppaction://hlinksldjump" r:id="rId12">
                            <a:extLst>
                              <a:ext uri="{A12FA001-AC4F-418D-AE19-62706E023703}">
                                <ahyp:hlinkClr val="tx"/>
                              </a:ext>
                            </a:extLst>
                          </a:hlinkClick>
                        </a:rPr>
                        <a:t>Used </a:t>
                      </a:r>
                      <a:r>
                        <a:rPr b="1" lang="en" sz="1200">
                          <a:solidFill>
                            <a:schemeClr val="accent3"/>
                          </a:solidFill>
                          <a:latin typeface="Share Tech"/>
                          <a:ea typeface="Share Tech"/>
                          <a:cs typeface="Share Tech"/>
                          <a:sym typeface="Share Tech"/>
                        </a:rPr>
                        <a:t>and </a:t>
                      </a:r>
                      <a:r>
                        <a:rPr b="1" lang="en" sz="1200">
                          <a:solidFill>
                            <a:schemeClr val="accent3"/>
                          </a:solidFill>
                          <a:uFill>
                            <a:noFill/>
                          </a:uFill>
                          <a:latin typeface="Share Tech"/>
                          <a:ea typeface="Share Tech"/>
                          <a:cs typeface="Share Tech"/>
                          <a:sym typeface="Share Tech"/>
                          <a:hlinkClick action="ppaction://hlinksldjump" r:id="rId13">
                            <a:extLst>
                              <a:ext uri="{A12FA001-AC4F-418D-AE19-62706E023703}">
                                <ahyp:hlinkClr val="tx"/>
                              </a:ext>
                            </a:extLst>
                          </a:hlinkClick>
                        </a:rPr>
                        <a:t>alternative</a:t>
                      </a:r>
                      <a:r>
                        <a:rPr b="1" lang="en" sz="1200">
                          <a:solidFill>
                            <a:schemeClr val="accent3"/>
                          </a:solidFill>
                          <a:uFill>
                            <a:noFill/>
                          </a:uFill>
                          <a:latin typeface="Share Tech"/>
                          <a:ea typeface="Share Tech"/>
                          <a:cs typeface="Share Tech"/>
                          <a:sym typeface="Share Tech"/>
                          <a:hlinkClick action="ppaction://hlinksldjump" r:id="rId14">
                            <a:extLst>
                              <a:ext uri="{A12FA001-AC4F-418D-AE19-62706E023703}">
                                <ahyp:hlinkClr val="tx"/>
                              </a:ext>
                            </a:extLst>
                          </a:hlinkClick>
                        </a:rPr>
                        <a:t> resources</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1"/>
                          </a:solidFill>
                          <a:latin typeface="Maven Pro"/>
                          <a:ea typeface="Maven Pro"/>
                          <a:cs typeface="Maven Pro"/>
                          <a:sym typeface="Maven Pro"/>
                        </a:rPr>
                        <a:t>An assortment of graphic resources that are suitable for use in this presentation</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accent3"/>
                          </a:solidFill>
                          <a:uFill>
                            <a:noFill/>
                          </a:uFill>
                          <a:latin typeface="Share Tech"/>
                          <a:ea typeface="Share Tech"/>
                          <a:cs typeface="Share Tech"/>
                          <a:sym typeface="Share Tech"/>
                          <a:hlinkClick action="ppaction://hlinksldjump" r:id="rId15">
                            <a:extLst>
                              <a:ext uri="{A12FA001-AC4F-418D-AE19-62706E023703}">
                                <ahyp:hlinkClr val="tx"/>
                              </a:ext>
                            </a:extLst>
                          </a:hlinkClick>
                        </a:rPr>
                        <a:t>Thanks slide</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Maven Pro"/>
                          <a:ea typeface="Maven Pro"/>
                          <a:cs typeface="Maven Pro"/>
                          <a:sym typeface="Maven Pro"/>
                        </a:rPr>
                        <a:t>You must keep it so that proper credits for our design are given</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hlink"/>
                          </a:solidFill>
                          <a:uFill>
                            <a:noFill/>
                          </a:uFill>
                          <a:latin typeface="Share Tech"/>
                          <a:ea typeface="Share Tech"/>
                          <a:cs typeface="Share Tech"/>
                          <a:sym typeface="Share Tech"/>
                          <a:hlinkClick action="ppaction://hlinksldjump" r:id="rId16"/>
                        </a:rPr>
                        <a:t>Colors</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Maven Pro"/>
                          <a:ea typeface="Maven Pro"/>
                          <a:cs typeface="Maven Pro"/>
                          <a:sym typeface="Maven Pro"/>
                        </a:rPr>
                        <a:t>All the colors used in this presentation</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hlink"/>
                          </a:solidFill>
                          <a:uFill>
                            <a:noFill/>
                          </a:uFill>
                          <a:latin typeface="Share Tech"/>
                          <a:ea typeface="Share Tech"/>
                          <a:cs typeface="Share Tech"/>
                          <a:sym typeface="Share Tech"/>
                          <a:hlinkClick action="ppaction://hlinksldjump" r:id="rId17"/>
                        </a:rPr>
                        <a:t>Infographic resources</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Maven Pro"/>
                          <a:ea typeface="Maven Pro"/>
                          <a:cs typeface="Maven Pro"/>
                          <a:sym typeface="Maven Pro"/>
                        </a:rPr>
                        <a:t>These can be used in the template, and their size and color can be edited</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200">
                          <a:solidFill>
                            <a:schemeClr val="hlink"/>
                          </a:solidFill>
                          <a:uFill>
                            <a:noFill/>
                          </a:uFill>
                          <a:latin typeface="Share Tech"/>
                          <a:ea typeface="Share Tech"/>
                          <a:cs typeface="Share Tech"/>
                          <a:sym typeface="Share Tech"/>
                          <a:hlinkClick action="ppaction://hlinksldjump" r:id="rId18"/>
                        </a:rPr>
                        <a:t>Customizable icons</a:t>
                      </a:r>
                      <a:endParaRPr b="1" sz="1200">
                        <a:solidFill>
                          <a:schemeClr val="accent3"/>
                        </a:solidFill>
                        <a:latin typeface="Share Tech"/>
                        <a:ea typeface="Share Tech"/>
                        <a:cs typeface="Share Tech"/>
                        <a:sym typeface="Share Tech"/>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Maven Pro"/>
                          <a:ea typeface="Maven Pro"/>
                          <a:cs typeface="Maven Pro"/>
                          <a:sym typeface="Maven Pro"/>
                        </a:rPr>
                        <a:t>They are sorted by theme so you can use them in all kinds of presentations</a:t>
                      </a:r>
                      <a:endParaRPr sz="1000">
                        <a:solidFill>
                          <a:schemeClr val="lt1"/>
                        </a:solidFill>
                        <a:latin typeface="Maven Pro"/>
                        <a:ea typeface="Maven Pro"/>
                        <a:cs typeface="Maven Pro"/>
                        <a:sym typeface="Maven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4841" name="Google Shape;4841;p42"/>
          <p:cNvSpPr/>
          <p:nvPr/>
        </p:nvSpPr>
        <p:spPr>
          <a:xfrm>
            <a:off x="88100" y="890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2"/>
          <p:cNvSpPr/>
          <p:nvPr/>
        </p:nvSpPr>
        <p:spPr>
          <a:xfrm>
            <a:off x="7956550" y="3759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2"/>
          <p:cNvSpPr/>
          <p:nvPr/>
        </p:nvSpPr>
        <p:spPr>
          <a:xfrm>
            <a:off x="8283550" y="968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2"/>
          <p:cNvSpPr/>
          <p:nvPr/>
        </p:nvSpPr>
        <p:spPr>
          <a:xfrm>
            <a:off x="1061625" y="0"/>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0" name="Shape 5520"/>
        <p:cNvGrpSpPr/>
        <p:nvPr/>
      </p:nvGrpSpPr>
      <p:grpSpPr>
        <a:xfrm>
          <a:off x="0" y="0"/>
          <a:ext cx="0" cy="0"/>
          <a:chOff x="0" y="0"/>
          <a:chExt cx="0" cy="0"/>
        </a:xfrm>
      </p:grpSpPr>
      <p:sp>
        <p:nvSpPr>
          <p:cNvPr id="5521" name="Google Shape;5521;p60"/>
          <p:cNvSpPr txBox="1"/>
          <p:nvPr>
            <p:ph type="title"/>
          </p:nvPr>
        </p:nvSpPr>
        <p:spPr>
          <a:xfrm>
            <a:off x="2402350" y="1705863"/>
            <a:ext cx="4339200" cy="13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5522" name="Google Shape;5522;p60"/>
          <p:cNvSpPr txBox="1"/>
          <p:nvPr>
            <p:ph idx="1" type="subTitle"/>
          </p:nvPr>
        </p:nvSpPr>
        <p:spPr>
          <a:xfrm>
            <a:off x="2402350" y="2940538"/>
            <a:ext cx="43392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5523" name="Google Shape;5523;p60"/>
          <p:cNvSpPr/>
          <p:nvPr/>
        </p:nvSpPr>
        <p:spPr>
          <a:xfrm>
            <a:off x="7835688" y="2139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0"/>
          <p:cNvSpPr/>
          <p:nvPr/>
        </p:nvSpPr>
        <p:spPr>
          <a:xfrm>
            <a:off x="1078413" y="11847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0"/>
          <p:cNvSpPr/>
          <p:nvPr/>
        </p:nvSpPr>
        <p:spPr>
          <a:xfrm>
            <a:off x="4220113" y="6285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0"/>
          <p:cNvSpPr/>
          <p:nvPr/>
        </p:nvSpPr>
        <p:spPr>
          <a:xfrm>
            <a:off x="7961668" y="283506"/>
            <a:ext cx="311700" cy="3117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0"/>
          <p:cNvSpPr/>
          <p:nvPr/>
        </p:nvSpPr>
        <p:spPr>
          <a:xfrm>
            <a:off x="3063393" y="912006"/>
            <a:ext cx="311700" cy="3117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0"/>
          <p:cNvSpPr/>
          <p:nvPr/>
        </p:nvSpPr>
        <p:spPr>
          <a:xfrm>
            <a:off x="6903943" y="1560031"/>
            <a:ext cx="311700" cy="3117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32" name="Shape 5532"/>
        <p:cNvGrpSpPr/>
        <p:nvPr/>
      </p:nvGrpSpPr>
      <p:grpSpPr>
        <a:xfrm>
          <a:off x="0" y="0"/>
          <a:ext cx="0" cy="0"/>
          <a:chOff x="0" y="0"/>
          <a:chExt cx="0" cy="0"/>
        </a:xfrm>
      </p:grpSpPr>
      <p:sp>
        <p:nvSpPr>
          <p:cNvPr id="5533" name="Google Shape;5533;p61"/>
          <p:cNvSpPr txBox="1"/>
          <p:nvPr>
            <p:ph type="title"/>
          </p:nvPr>
        </p:nvSpPr>
        <p:spPr>
          <a:xfrm>
            <a:off x="713100" y="2014900"/>
            <a:ext cx="3393600" cy="11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5534" name="Google Shape;5534;p61"/>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1"/>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1"/>
          <p:cNvSpPr/>
          <p:nvPr/>
        </p:nvSpPr>
        <p:spPr>
          <a:xfrm>
            <a:off x="216363" y="7108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2068788" y="889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1"/>
          <p:cNvSpPr/>
          <p:nvPr/>
        </p:nvSpPr>
        <p:spPr>
          <a:xfrm>
            <a:off x="4385072" y="205950"/>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1"/>
          <p:cNvSpPr/>
          <p:nvPr/>
        </p:nvSpPr>
        <p:spPr>
          <a:xfrm>
            <a:off x="3446472" y="332847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1"/>
          <p:cNvSpPr/>
          <p:nvPr/>
        </p:nvSpPr>
        <p:spPr>
          <a:xfrm>
            <a:off x="1487600" y="32833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4" name="Shape 5544"/>
        <p:cNvGrpSpPr/>
        <p:nvPr/>
      </p:nvGrpSpPr>
      <p:grpSpPr>
        <a:xfrm>
          <a:off x="0" y="0"/>
          <a:ext cx="0" cy="0"/>
          <a:chOff x="0" y="0"/>
          <a:chExt cx="0" cy="0"/>
        </a:xfrm>
      </p:grpSpPr>
      <p:sp>
        <p:nvSpPr>
          <p:cNvPr id="5545" name="Google Shape;5545;p62"/>
          <p:cNvSpPr txBox="1"/>
          <p:nvPr>
            <p:ph idx="2" type="title"/>
          </p:nvPr>
        </p:nvSpPr>
        <p:spPr>
          <a:xfrm>
            <a:off x="905750" y="3310787"/>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t>
            </a:r>
            <a:endParaRPr/>
          </a:p>
        </p:txBody>
      </p:sp>
      <p:sp>
        <p:nvSpPr>
          <p:cNvPr id="5546" name="Google Shape;5546;p62"/>
          <p:cNvSpPr txBox="1"/>
          <p:nvPr>
            <p:ph idx="1" type="subTitle"/>
          </p:nvPr>
        </p:nvSpPr>
        <p:spPr>
          <a:xfrm>
            <a:off x="905750" y="366674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5547" name="Google Shape;5547;p62"/>
          <p:cNvSpPr txBox="1"/>
          <p:nvPr>
            <p:ph idx="3" type="title"/>
          </p:nvPr>
        </p:nvSpPr>
        <p:spPr>
          <a:xfrm>
            <a:off x="3452462" y="3310787"/>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a:t>
            </a:r>
            <a:endParaRPr/>
          </a:p>
        </p:txBody>
      </p:sp>
      <p:sp>
        <p:nvSpPr>
          <p:cNvPr id="5548" name="Google Shape;5548;p62"/>
          <p:cNvSpPr txBox="1"/>
          <p:nvPr>
            <p:ph idx="4" type="subTitle"/>
          </p:nvPr>
        </p:nvSpPr>
        <p:spPr>
          <a:xfrm>
            <a:off x="3452452" y="366674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549" name="Google Shape;5549;p62"/>
          <p:cNvSpPr txBox="1"/>
          <p:nvPr>
            <p:ph idx="5" type="title"/>
          </p:nvPr>
        </p:nvSpPr>
        <p:spPr>
          <a:xfrm>
            <a:off x="5999175" y="3310787"/>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PREMIUM</a:t>
            </a:r>
            <a:endParaRPr/>
          </a:p>
        </p:txBody>
      </p:sp>
      <p:sp>
        <p:nvSpPr>
          <p:cNvPr id="5550" name="Google Shape;5550;p62"/>
          <p:cNvSpPr txBox="1"/>
          <p:nvPr>
            <p:ph idx="6" type="subTitle"/>
          </p:nvPr>
        </p:nvSpPr>
        <p:spPr>
          <a:xfrm>
            <a:off x="5999180" y="366674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from the Sun and the smallest one </a:t>
            </a:r>
            <a:endParaRPr/>
          </a:p>
        </p:txBody>
      </p:sp>
      <p:sp>
        <p:nvSpPr>
          <p:cNvPr id="5551" name="Google Shape;5551;p62"/>
          <p:cNvSpPr txBox="1"/>
          <p:nvPr>
            <p:ph idx="7" type="title"/>
          </p:nvPr>
        </p:nvSpPr>
        <p:spPr>
          <a:xfrm>
            <a:off x="1436850" y="2659450"/>
            <a:ext cx="11769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$4.99</a:t>
            </a:r>
            <a:endParaRPr/>
          </a:p>
        </p:txBody>
      </p:sp>
      <p:sp>
        <p:nvSpPr>
          <p:cNvPr id="5552" name="Google Shape;5552;p62"/>
          <p:cNvSpPr txBox="1"/>
          <p:nvPr>
            <p:ph idx="8" type="title"/>
          </p:nvPr>
        </p:nvSpPr>
        <p:spPr>
          <a:xfrm>
            <a:off x="3981875" y="2659525"/>
            <a:ext cx="11769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$10.99</a:t>
            </a:r>
            <a:endParaRPr/>
          </a:p>
        </p:txBody>
      </p:sp>
      <p:sp>
        <p:nvSpPr>
          <p:cNvPr id="5553" name="Google Shape;5553;p62"/>
          <p:cNvSpPr txBox="1"/>
          <p:nvPr>
            <p:ph idx="9" type="title"/>
          </p:nvPr>
        </p:nvSpPr>
        <p:spPr>
          <a:xfrm>
            <a:off x="6526900" y="2659525"/>
            <a:ext cx="11769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$16.99</a:t>
            </a:r>
            <a:endParaRPr/>
          </a:p>
        </p:txBody>
      </p:sp>
      <p:sp>
        <p:nvSpPr>
          <p:cNvPr id="5554" name="Google Shape;5554;p62"/>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PLANS</a:t>
            </a:r>
            <a:endParaRPr/>
          </a:p>
        </p:txBody>
      </p:sp>
      <p:sp>
        <p:nvSpPr>
          <p:cNvPr id="5555" name="Google Shape;5555;p62"/>
          <p:cNvSpPr/>
          <p:nvPr/>
        </p:nvSpPr>
        <p:spPr>
          <a:xfrm>
            <a:off x="1633688" y="15895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2"/>
          <p:cNvSpPr/>
          <p:nvPr/>
        </p:nvSpPr>
        <p:spPr>
          <a:xfrm>
            <a:off x="4180413" y="15895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2"/>
          <p:cNvSpPr/>
          <p:nvPr/>
        </p:nvSpPr>
        <p:spPr>
          <a:xfrm>
            <a:off x="6727138" y="15895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2"/>
          <p:cNvSpPr/>
          <p:nvPr/>
        </p:nvSpPr>
        <p:spPr>
          <a:xfrm>
            <a:off x="179163" y="8373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2"/>
          <p:cNvSpPr/>
          <p:nvPr/>
        </p:nvSpPr>
        <p:spPr>
          <a:xfrm>
            <a:off x="5791394" y="16820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2"/>
          <p:cNvSpPr/>
          <p:nvPr/>
        </p:nvSpPr>
        <p:spPr>
          <a:xfrm>
            <a:off x="8464938" y="14325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2"/>
          <p:cNvSpPr/>
          <p:nvPr/>
        </p:nvSpPr>
        <p:spPr>
          <a:xfrm>
            <a:off x="3121769" y="25289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2"/>
          <p:cNvSpPr/>
          <p:nvPr/>
        </p:nvSpPr>
        <p:spPr>
          <a:xfrm>
            <a:off x="1727688" y="274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2"/>
          <p:cNvSpPr/>
          <p:nvPr/>
        </p:nvSpPr>
        <p:spPr>
          <a:xfrm>
            <a:off x="598819" y="25014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4" name="Google Shape;5564;p62"/>
          <p:cNvGrpSpPr/>
          <p:nvPr/>
        </p:nvGrpSpPr>
        <p:grpSpPr>
          <a:xfrm>
            <a:off x="4344690" y="1753705"/>
            <a:ext cx="454770" cy="454989"/>
            <a:chOff x="2726002" y="3563324"/>
            <a:chExt cx="478252" cy="478482"/>
          </a:xfrm>
        </p:grpSpPr>
        <p:sp>
          <p:nvSpPr>
            <p:cNvPr id="5565" name="Google Shape;5565;p62"/>
            <p:cNvSpPr/>
            <p:nvPr/>
          </p:nvSpPr>
          <p:spPr>
            <a:xfrm>
              <a:off x="2886396" y="3718705"/>
              <a:ext cx="18721" cy="18721"/>
            </a:xfrm>
            <a:custGeom>
              <a:rect b="b" l="l" r="r" t="t"/>
              <a:pathLst>
                <a:path extrusionOk="0" h="732" w="732">
                  <a:moveTo>
                    <a:pt x="366" y="0"/>
                  </a:moveTo>
                  <a:cubicBezTo>
                    <a:pt x="268" y="0"/>
                    <a:pt x="179" y="36"/>
                    <a:pt x="107" y="107"/>
                  </a:cubicBezTo>
                  <a:cubicBezTo>
                    <a:pt x="36" y="179"/>
                    <a:pt x="0" y="268"/>
                    <a:pt x="0" y="366"/>
                  </a:cubicBezTo>
                  <a:cubicBezTo>
                    <a:pt x="0" y="464"/>
                    <a:pt x="36" y="553"/>
                    <a:pt x="107" y="625"/>
                  </a:cubicBezTo>
                  <a:cubicBezTo>
                    <a:pt x="179" y="696"/>
                    <a:pt x="268" y="732"/>
                    <a:pt x="366" y="732"/>
                  </a:cubicBezTo>
                  <a:cubicBezTo>
                    <a:pt x="464" y="732"/>
                    <a:pt x="554" y="696"/>
                    <a:pt x="625" y="625"/>
                  </a:cubicBezTo>
                  <a:cubicBezTo>
                    <a:pt x="687" y="553"/>
                    <a:pt x="732" y="464"/>
                    <a:pt x="732" y="366"/>
                  </a:cubicBezTo>
                  <a:cubicBezTo>
                    <a:pt x="732" y="268"/>
                    <a:pt x="687" y="179"/>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2"/>
            <p:cNvSpPr/>
            <p:nvPr/>
          </p:nvSpPr>
          <p:spPr>
            <a:xfrm>
              <a:off x="2920152" y="3718705"/>
              <a:ext cx="18746" cy="18721"/>
            </a:xfrm>
            <a:custGeom>
              <a:rect b="b" l="l" r="r" t="t"/>
              <a:pathLst>
                <a:path extrusionOk="0" h="732" w="733">
                  <a:moveTo>
                    <a:pt x="367" y="0"/>
                  </a:moveTo>
                  <a:cubicBezTo>
                    <a:pt x="268" y="0"/>
                    <a:pt x="170" y="36"/>
                    <a:pt x="108" y="107"/>
                  </a:cubicBezTo>
                  <a:cubicBezTo>
                    <a:pt x="36" y="179"/>
                    <a:pt x="1" y="268"/>
                    <a:pt x="1" y="366"/>
                  </a:cubicBezTo>
                  <a:cubicBezTo>
                    <a:pt x="1" y="464"/>
                    <a:pt x="36" y="553"/>
                    <a:pt x="108" y="625"/>
                  </a:cubicBezTo>
                  <a:cubicBezTo>
                    <a:pt x="170" y="696"/>
                    <a:pt x="268" y="732"/>
                    <a:pt x="367" y="732"/>
                  </a:cubicBezTo>
                  <a:cubicBezTo>
                    <a:pt x="465" y="732"/>
                    <a:pt x="554" y="696"/>
                    <a:pt x="625" y="625"/>
                  </a:cubicBezTo>
                  <a:cubicBezTo>
                    <a:pt x="688" y="553"/>
                    <a:pt x="732" y="464"/>
                    <a:pt x="732" y="366"/>
                  </a:cubicBezTo>
                  <a:cubicBezTo>
                    <a:pt x="732" y="268"/>
                    <a:pt x="688"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2"/>
            <p:cNvSpPr/>
            <p:nvPr/>
          </p:nvSpPr>
          <p:spPr>
            <a:xfrm>
              <a:off x="2966695" y="3718475"/>
              <a:ext cx="76469" cy="18721"/>
            </a:xfrm>
            <a:custGeom>
              <a:rect b="b" l="l" r="r" t="t"/>
              <a:pathLst>
                <a:path extrusionOk="0" h="732" w="2990">
                  <a:moveTo>
                    <a:pt x="402" y="0"/>
                  </a:moveTo>
                  <a:cubicBezTo>
                    <a:pt x="224" y="0"/>
                    <a:pt x="54" y="134"/>
                    <a:pt x="27" y="312"/>
                  </a:cubicBezTo>
                  <a:cubicBezTo>
                    <a:pt x="1" y="544"/>
                    <a:pt x="170" y="732"/>
                    <a:pt x="393" y="732"/>
                  </a:cubicBezTo>
                  <a:lnTo>
                    <a:pt x="2579" y="732"/>
                  </a:lnTo>
                  <a:cubicBezTo>
                    <a:pt x="2766" y="732"/>
                    <a:pt x="2927" y="607"/>
                    <a:pt x="2954" y="420"/>
                  </a:cubicBezTo>
                  <a:cubicBezTo>
                    <a:pt x="2989" y="197"/>
                    <a:pt x="2811" y="0"/>
                    <a:pt x="2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2"/>
            <p:cNvSpPr/>
            <p:nvPr/>
          </p:nvSpPr>
          <p:spPr>
            <a:xfrm>
              <a:off x="2886396" y="3793532"/>
              <a:ext cx="18721" cy="18491"/>
            </a:xfrm>
            <a:custGeom>
              <a:rect b="b" l="l" r="r" t="t"/>
              <a:pathLst>
                <a:path extrusionOk="0" h="723" w="732">
                  <a:moveTo>
                    <a:pt x="366" y="0"/>
                  </a:moveTo>
                  <a:cubicBezTo>
                    <a:pt x="268" y="0"/>
                    <a:pt x="179" y="36"/>
                    <a:pt x="107" y="107"/>
                  </a:cubicBezTo>
                  <a:cubicBezTo>
                    <a:pt x="36" y="170"/>
                    <a:pt x="0" y="268"/>
                    <a:pt x="0" y="357"/>
                  </a:cubicBezTo>
                  <a:cubicBezTo>
                    <a:pt x="0" y="455"/>
                    <a:pt x="36" y="553"/>
                    <a:pt x="107" y="616"/>
                  </a:cubicBezTo>
                  <a:cubicBezTo>
                    <a:pt x="179" y="687"/>
                    <a:pt x="268" y="723"/>
                    <a:pt x="366" y="723"/>
                  </a:cubicBezTo>
                  <a:cubicBezTo>
                    <a:pt x="464" y="723"/>
                    <a:pt x="554" y="687"/>
                    <a:pt x="625" y="616"/>
                  </a:cubicBezTo>
                  <a:cubicBezTo>
                    <a:pt x="687" y="553"/>
                    <a:pt x="732" y="455"/>
                    <a:pt x="732" y="357"/>
                  </a:cubicBezTo>
                  <a:cubicBezTo>
                    <a:pt x="732" y="268"/>
                    <a:pt x="687"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2"/>
            <p:cNvSpPr/>
            <p:nvPr/>
          </p:nvSpPr>
          <p:spPr>
            <a:xfrm>
              <a:off x="2920152" y="3793532"/>
              <a:ext cx="18746" cy="18491"/>
            </a:xfrm>
            <a:custGeom>
              <a:rect b="b" l="l" r="r" t="t"/>
              <a:pathLst>
                <a:path extrusionOk="0" h="723" w="733">
                  <a:moveTo>
                    <a:pt x="367" y="0"/>
                  </a:moveTo>
                  <a:cubicBezTo>
                    <a:pt x="268" y="0"/>
                    <a:pt x="170" y="36"/>
                    <a:pt x="108" y="107"/>
                  </a:cubicBezTo>
                  <a:cubicBezTo>
                    <a:pt x="36" y="170"/>
                    <a:pt x="1" y="268"/>
                    <a:pt x="1" y="357"/>
                  </a:cubicBezTo>
                  <a:cubicBezTo>
                    <a:pt x="1" y="455"/>
                    <a:pt x="36" y="553"/>
                    <a:pt x="108" y="616"/>
                  </a:cubicBezTo>
                  <a:cubicBezTo>
                    <a:pt x="170" y="687"/>
                    <a:pt x="268" y="723"/>
                    <a:pt x="367" y="723"/>
                  </a:cubicBezTo>
                  <a:cubicBezTo>
                    <a:pt x="465" y="723"/>
                    <a:pt x="554" y="687"/>
                    <a:pt x="625" y="616"/>
                  </a:cubicBezTo>
                  <a:cubicBezTo>
                    <a:pt x="688" y="553"/>
                    <a:pt x="732" y="455"/>
                    <a:pt x="732" y="357"/>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2"/>
            <p:cNvSpPr/>
            <p:nvPr/>
          </p:nvSpPr>
          <p:spPr>
            <a:xfrm>
              <a:off x="2966695" y="3793302"/>
              <a:ext cx="76469" cy="18721"/>
            </a:xfrm>
            <a:custGeom>
              <a:rect b="b" l="l" r="r" t="t"/>
              <a:pathLst>
                <a:path extrusionOk="0" h="732" w="2990">
                  <a:moveTo>
                    <a:pt x="402" y="0"/>
                  </a:moveTo>
                  <a:cubicBezTo>
                    <a:pt x="224" y="0"/>
                    <a:pt x="54" y="125"/>
                    <a:pt x="27" y="313"/>
                  </a:cubicBezTo>
                  <a:cubicBezTo>
                    <a:pt x="1" y="536"/>
                    <a:pt x="170" y="732"/>
                    <a:pt x="393" y="732"/>
                  </a:cubicBezTo>
                  <a:lnTo>
                    <a:pt x="2579" y="732"/>
                  </a:lnTo>
                  <a:cubicBezTo>
                    <a:pt x="2766" y="732"/>
                    <a:pt x="2927" y="598"/>
                    <a:pt x="2954" y="420"/>
                  </a:cubicBezTo>
                  <a:cubicBezTo>
                    <a:pt x="2989" y="197"/>
                    <a:pt x="2811" y="0"/>
                    <a:pt x="2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2"/>
            <p:cNvSpPr/>
            <p:nvPr/>
          </p:nvSpPr>
          <p:spPr>
            <a:xfrm>
              <a:off x="2955750" y="3994049"/>
              <a:ext cx="18721" cy="18746"/>
            </a:xfrm>
            <a:custGeom>
              <a:rect b="b" l="l" r="r" t="t"/>
              <a:pathLst>
                <a:path extrusionOk="0" h="733" w="732">
                  <a:moveTo>
                    <a:pt x="366" y="1"/>
                  </a:moveTo>
                  <a:cubicBezTo>
                    <a:pt x="277" y="1"/>
                    <a:pt x="179" y="37"/>
                    <a:pt x="107" y="108"/>
                  </a:cubicBezTo>
                  <a:cubicBezTo>
                    <a:pt x="45" y="170"/>
                    <a:pt x="0" y="268"/>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8"/>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2"/>
            <p:cNvSpPr/>
            <p:nvPr/>
          </p:nvSpPr>
          <p:spPr>
            <a:xfrm>
              <a:off x="2726002" y="3570510"/>
              <a:ext cx="478252" cy="471296"/>
            </a:xfrm>
            <a:custGeom>
              <a:rect b="b" l="l" r="r" t="t"/>
              <a:pathLst>
                <a:path extrusionOk="0" h="18428" w="18700">
                  <a:moveTo>
                    <a:pt x="12705" y="5055"/>
                  </a:moveTo>
                  <a:cubicBezTo>
                    <a:pt x="12910" y="5055"/>
                    <a:pt x="13070" y="5224"/>
                    <a:pt x="13070" y="5420"/>
                  </a:cubicBezTo>
                  <a:lnTo>
                    <a:pt x="13070" y="6884"/>
                  </a:lnTo>
                  <a:cubicBezTo>
                    <a:pt x="13070" y="7089"/>
                    <a:pt x="12910" y="7249"/>
                    <a:pt x="12705" y="7249"/>
                  </a:cubicBezTo>
                  <a:lnTo>
                    <a:pt x="5987" y="7249"/>
                  </a:lnTo>
                  <a:cubicBezTo>
                    <a:pt x="5782" y="7249"/>
                    <a:pt x="5621" y="7089"/>
                    <a:pt x="5621" y="6884"/>
                  </a:cubicBezTo>
                  <a:lnTo>
                    <a:pt x="5621" y="5420"/>
                  </a:lnTo>
                  <a:cubicBezTo>
                    <a:pt x="5621" y="5224"/>
                    <a:pt x="5782" y="5055"/>
                    <a:pt x="5987" y="5055"/>
                  </a:cubicBezTo>
                  <a:close/>
                  <a:moveTo>
                    <a:pt x="12705" y="7981"/>
                  </a:moveTo>
                  <a:cubicBezTo>
                    <a:pt x="12910" y="7981"/>
                    <a:pt x="13070" y="8141"/>
                    <a:pt x="13070" y="8347"/>
                  </a:cubicBezTo>
                  <a:lnTo>
                    <a:pt x="13070" y="9810"/>
                  </a:lnTo>
                  <a:cubicBezTo>
                    <a:pt x="13070" y="10006"/>
                    <a:pt x="12910" y="10175"/>
                    <a:pt x="12705" y="10175"/>
                  </a:cubicBezTo>
                  <a:lnTo>
                    <a:pt x="5987" y="10175"/>
                  </a:lnTo>
                  <a:cubicBezTo>
                    <a:pt x="5782" y="10175"/>
                    <a:pt x="5621" y="10006"/>
                    <a:pt x="5621" y="9810"/>
                  </a:cubicBezTo>
                  <a:lnTo>
                    <a:pt x="5621" y="8347"/>
                  </a:lnTo>
                  <a:cubicBezTo>
                    <a:pt x="5621" y="8141"/>
                    <a:pt x="5782" y="7981"/>
                    <a:pt x="5987" y="7981"/>
                  </a:cubicBezTo>
                  <a:close/>
                  <a:moveTo>
                    <a:pt x="4676" y="13753"/>
                  </a:moveTo>
                  <a:cubicBezTo>
                    <a:pt x="4961" y="13753"/>
                    <a:pt x="5184" y="13976"/>
                    <a:pt x="5184" y="14261"/>
                  </a:cubicBezTo>
                  <a:lnTo>
                    <a:pt x="5184" y="16233"/>
                  </a:lnTo>
                  <a:lnTo>
                    <a:pt x="1018" y="16233"/>
                  </a:lnTo>
                  <a:lnTo>
                    <a:pt x="1018" y="14261"/>
                  </a:lnTo>
                  <a:cubicBezTo>
                    <a:pt x="1018" y="13976"/>
                    <a:pt x="1250" y="13753"/>
                    <a:pt x="1526" y="13753"/>
                  </a:cubicBezTo>
                  <a:close/>
                  <a:moveTo>
                    <a:pt x="17602" y="13164"/>
                  </a:moveTo>
                  <a:cubicBezTo>
                    <a:pt x="17807" y="13164"/>
                    <a:pt x="17968" y="13333"/>
                    <a:pt x="17968" y="13530"/>
                  </a:cubicBezTo>
                  <a:lnTo>
                    <a:pt x="17968" y="15867"/>
                  </a:lnTo>
                  <a:cubicBezTo>
                    <a:pt x="17968" y="16072"/>
                    <a:pt x="17807" y="16233"/>
                    <a:pt x="17602" y="16233"/>
                  </a:cubicBezTo>
                  <a:lnTo>
                    <a:pt x="13588" y="16233"/>
                  </a:lnTo>
                  <a:cubicBezTo>
                    <a:pt x="13383" y="16233"/>
                    <a:pt x="13222" y="16072"/>
                    <a:pt x="13222" y="15867"/>
                  </a:cubicBezTo>
                  <a:lnTo>
                    <a:pt x="13222" y="13530"/>
                  </a:lnTo>
                  <a:cubicBezTo>
                    <a:pt x="13222" y="13333"/>
                    <a:pt x="13383" y="13164"/>
                    <a:pt x="13588" y="13164"/>
                  </a:cubicBezTo>
                  <a:close/>
                  <a:moveTo>
                    <a:pt x="5478" y="16964"/>
                  </a:moveTo>
                  <a:lnTo>
                    <a:pt x="5478" y="17036"/>
                  </a:lnTo>
                  <a:cubicBezTo>
                    <a:pt x="5478" y="17401"/>
                    <a:pt x="5175" y="17696"/>
                    <a:pt x="4809" y="17696"/>
                  </a:cubicBezTo>
                  <a:lnTo>
                    <a:pt x="1393" y="17696"/>
                  </a:lnTo>
                  <a:cubicBezTo>
                    <a:pt x="1027" y="17696"/>
                    <a:pt x="732" y="17401"/>
                    <a:pt x="732" y="17036"/>
                  </a:cubicBezTo>
                  <a:lnTo>
                    <a:pt x="732" y="16964"/>
                  </a:lnTo>
                  <a:close/>
                  <a:moveTo>
                    <a:pt x="10314" y="14047"/>
                  </a:moveTo>
                  <a:cubicBezTo>
                    <a:pt x="10546" y="14047"/>
                    <a:pt x="10733" y="14234"/>
                    <a:pt x="10733" y="14466"/>
                  </a:cubicBezTo>
                  <a:lnTo>
                    <a:pt x="10733" y="17276"/>
                  </a:lnTo>
                  <a:cubicBezTo>
                    <a:pt x="10733" y="17508"/>
                    <a:pt x="10546" y="17696"/>
                    <a:pt x="10314" y="17696"/>
                  </a:cubicBezTo>
                  <a:lnTo>
                    <a:pt x="8378" y="17696"/>
                  </a:lnTo>
                  <a:cubicBezTo>
                    <a:pt x="8146" y="17696"/>
                    <a:pt x="7959" y="17508"/>
                    <a:pt x="7959" y="17276"/>
                  </a:cubicBezTo>
                  <a:lnTo>
                    <a:pt x="7959" y="14466"/>
                  </a:lnTo>
                  <a:cubicBezTo>
                    <a:pt x="7959" y="14234"/>
                    <a:pt x="8146" y="14047"/>
                    <a:pt x="8378" y="14047"/>
                  </a:cubicBezTo>
                  <a:close/>
                  <a:moveTo>
                    <a:pt x="16032" y="16964"/>
                  </a:moveTo>
                  <a:lnTo>
                    <a:pt x="16032" y="17696"/>
                  </a:lnTo>
                  <a:lnTo>
                    <a:pt x="15158" y="17696"/>
                  </a:lnTo>
                  <a:lnTo>
                    <a:pt x="15158" y="16964"/>
                  </a:lnTo>
                  <a:close/>
                  <a:moveTo>
                    <a:pt x="11081" y="0"/>
                  </a:moveTo>
                  <a:cubicBezTo>
                    <a:pt x="10934" y="0"/>
                    <a:pt x="10797" y="93"/>
                    <a:pt x="10742" y="246"/>
                  </a:cubicBezTo>
                  <a:cubicBezTo>
                    <a:pt x="10671" y="434"/>
                    <a:pt x="10769" y="639"/>
                    <a:pt x="10956" y="710"/>
                  </a:cubicBezTo>
                  <a:cubicBezTo>
                    <a:pt x="12348" y="1228"/>
                    <a:pt x="13391" y="2441"/>
                    <a:pt x="13695" y="3886"/>
                  </a:cubicBezTo>
                  <a:cubicBezTo>
                    <a:pt x="13729" y="4058"/>
                    <a:pt x="13880" y="4181"/>
                    <a:pt x="14051" y="4181"/>
                  </a:cubicBezTo>
                  <a:cubicBezTo>
                    <a:pt x="14057" y="4181"/>
                    <a:pt x="14063" y="4181"/>
                    <a:pt x="14069" y="4180"/>
                  </a:cubicBezTo>
                  <a:cubicBezTo>
                    <a:pt x="14123" y="4180"/>
                    <a:pt x="14168" y="4172"/>
                    <a:pt x="14203" y="4172"/>
                  </a:cubicBezTo>
                  <a:cubicBezTo>
                    <a:pt x="15452" y="4172"/>
                    <a:pt x="16478" y="5189"/>
                    <a:pt x="16478" y="6446"/>
                  </a:cubicBezTo>
                  <a:cubicBezTo>
                    <a:pt x="16478" y="7695"/>
                    <a:pt x="15452" y="8712"/>
                    <a:pt x="14203" y="8712"/>
                  </a:cubicBezTo>
                  <a:lnTo>
                    <a:pt x="13802" y="8712"/>
                  </a:lnTo>
                  <a:lnTo>
                    <a:pt x="13802" y="8347"/>
                  </a:lnTo>
                  <a:cubicBezTo>
                    <a:pt x="13802" y="8061"/>
                    <a:pt x="13695" y="7811"/>
                    <a:pt x="13525" y="7615"/>
                  </a:cubicBezTo>
                  <a:cubicBezTo>
                    <a:pt x="13695" y="7419"/>
                    <a:pt x="13802" y="7169"/>
                    <a:pt x="13802" y="6884"/>
                  </a:cubicBezTo>
                  <a:lnTo>
                    <a:pt x="13802" y="5420"/>
                  </a:lnTo>
                  <a:cubicBezTo>
                    <a:pt x="13802" y="4823"/>
                    <a:pt x="13311" y="4332"/>
                    <a:pt x="12705" y="4332"/>
                  </a:cubicBezTo>
                  <a:lnTo>
                    <a:pt x="5987" y="4332"/>
                  </a:lnTo>
                  <a:cubicBezTo>
                    <a:pt x="5380" y="4332"/>
                    <a:pt x="4890" y="4823"/>
                    <a:pt x="4890" y="5420"/>
                  </a:cubicBezTo>
                  <a:lnTo>
                    <a:pt x="4890" y="6884"/>
                  </a:lnTo>
                  <a:cubicBezTo>
                    <a:pt x="4890" y="7169"/>
                    <a:pt x="4997" y="7419"/>
                    <a:pt x="5175" y="7615"/>
                  </a:cubicBezTo>
                  <a:cubicBezTo>
                    <a:pt x="4997" y="7811"/>
                    <a:pt x="4890" y="8061"/>
                    <a:pt x="4890" y="8347"/>
                  </a:cubicBezTo>
                  <a:lnTo>
                    <a:pt x="4890" y="8712"/>
                  </a:lnTo>
                  <a:lnTo>
                    <a:pt x="3739" y="8712"/>
                  </a:lnTo>
                  <a:cubicBezTo>
                    <a:pt x="2900" y="8712"/>
                    <a:pt x="2213" y="8025"/>
                    <a:pt x="2213" y="7187"/>
                  </a:cubicBezTo>
                  <a:cubicBezTo>
                    <a:pt x="2213" y="6562"/>
                    <a:pt x="2588" y="6009"/>
                    <a:pt x="3168" y="5777"/>
                  </a:cubicBezTo>
                  <a:cubicBezTo>
                    <a:pt x="3328" y="5715"/>
                    <a:pt x="3418" y="5536"/>
                    <a:pt x="3382" y="5358"/>
                  </a:cubicBezTo>
                  <a:cubicBezTo>
                    <a:pt x="3355" y="5251"/>
                    <a:pt x="3346" y="5135"/>
                    <a:pt x="3346" y="5028"/>
                  </a:cubicBezTo>
                  <a:cubicBezTo>
                    <a:pt x="3346" y="4189"/>
                    <a:pt x="4024" y="3502"/>
                    <a:pt x="4872" y="3502"/>
                  </a:cubicBezTo>
                  <a:cubicBezTo>
                    <a:pt x="4916" y="3502"/>
                    <a:pt x="4979" y="3502"/>
                    <a:pt x="5032" y="3511"/>
                  </a:cubicBezTo>
                  <a:cubicBezTo>
                    <a:pt x="5045" y="3513"/>
                    <a:pt x="5058" y="3513"/>
                    <a:pt x="5070" y="3513"/>
                  </a:cubicBezTo>
                  <a:cubicBezTo>
                    <a:pt x="5218" y="3513"/>
                    <a:pt x="5358" y="3419"/>
                    <a:pt x="5416" y="3279"/>
                  </a:cubicBezTo>
                  <a:cubicBezTo>
                    <a:pt x="5844" y="2093"/>
                    <a:pt x="6772" y="1165"/>
                    <a:pt x="7950" y="719"/>
                  </a:cubicBezTo>
                  <a:cubicBezTo>
                    <a:pt x="8137" y="648"/>
                    <a:pt x="8235" y="443"/>
                    <a:pt x="8164" y="246"/>
                  </a:cubicBezTo>
                  <a:cubicBezTo>
                    <a:pt x="8108" y="99"/>
                    <a:pt x="7963" y="12"/>
                    <a:pt x="7813" y="12"/>
                  </a:cubicBezTo>
                  <a:cubicBezTo>
                    <a:pt x="7772" y="12"/>
                    <a:pt x="7731" y="19"/>
                    <a:pt x="7691" y="32"/>
                  </a:cubicBezTo>
                  <a:cubicBezTo>
                    <a:pt x="6397" y="523"/>
                    <a:pt x="5371" y="1513"/>
                    <a:pt x="4827" y="2771"/>
                  </a:cubicBezTo>
                  <a:cubicBezTo>
                    <a:pt x="3605" y="2798"/>
                    <a:pt x="2615" y="3797"/>
                    <a:pt x="2615" y="5028"/>
                  </a:cubicBezTo>
                  <a:cubicBezTo>
                    <a:pt x="2615" y="5090"/>
                    <a:pt x="2615" y="5162"/>
                    <a:pt x="2624" y="5233"/>
                  </a:cubicBezTo>
                  <a:cubicBezTo>
                    <a:pt x="1919" y="5626"/>
                    <a:pt x="1482" y="6366"/>
                    <a:pt x="1482" y="7187"/>
                  </a:cubicBezTo>
                  <a:cubicBezTo>
                    <a:pt x="1482" y="8427"/>
                    <a:pt x="2490" y="9444"/>
                    <a:pt x="3739" y="9444"/>
                  </a:cubicBezTo>
                  <a:lnTo>
                    <a:pt x="4890" y="9444"/>
                  </a:lnTo>
                  <a:lnTo>
                    <a:pt x="4890" y="9810"/>
                  </a:lnTo>
                  <a:cubicBezTo>
                    <a:pt x="4890" y="9935"/>
                    <a:pt x="4916" y="10059"/>
                    <a:pt x="4952" y="10175"/>
                  </a:cubicBezTo>
                  <a:lnTo>
                    <a:pt x="3105" y="10175"/>
                  </a:lnTo>
                  <a:cubicBezTo>
                    <a:pt x="2900" y="10175"/>
                    <a:pt x="2740" y="10336"/>
                    <a:pt x="2740" y="10541"/>
                  </a:cubicBezTo>
                  <a:lnTo>
                    <a:pt x="2740" y="13021"/>
                  </a:lnTo>
                  <a:lnTo>
                    <a:pt x="1526" y="13021"/>
                  </a:lnTo>
                  <a:cubicBezTo>
                    <a:pt x="848" y="13021"/>
                    <a:pt x="286" y="13574"/>
                    <a:pt x="286" y="14261"/>
                  </a:cubicBezTo>
                  <a:lnTo>
                    <a:pt x="286" y="16242"/>
                  </a:lnTo>
                  <a:cubicBezTo>
                    <a:pt x="126" y="16277"/>
                    <a:pt x="1" y="16420"/>
                    <a:pt x="1" y="16599"/>
                  </a:cubicBezTo>
                  <a:lnTo>
                    <a:pt x="1" y="17036"/>
                  </a:lnTo>
                  <a:cubicBezTo>
                    <a:pt x="1" y="17803"/>
                    <a:pt x="625" y="18427"/>
                    <a:pt x="1393" y="18427"/>
                  </a:cubicBezTo>
                  <a:lnTo>
                    <a:pt x="4809" y="18427"/>
                  </a:lnTo>
                  <a:cubicBezTo>
                    <a:pt x="5586" y="18427"/>
                    <a:pt x="6210" y="17803"/>
                    <a:pt x="6210" y="17036"/>
                  </a:cubicBezTo>
                  <a:lnTo>
                    <a:pt x="6210" y="16599"/>
                  </a:lnTo>
                  <a:cubicBezTo>
                    <a:pt x="6210" y="16420"/>
                    <a:pt x="6085" y="16277"/>
                    <a:pt x="5916" y="16242"/>
                  </a:cubicBezTo>
                  <a:lnTo>
                    <a:pt x="5916" y="14261"/>
                  </a:lnTo>
                  <a:cubicBezTo>
                    <a:pt x="5916" y="13574"/>
                    <a:pt x="5362" y="13021"/>
                    <a:pt x="4676" y="13021"/>
                  </a:cubicBezTo>
                  <a:lnTo>
                    <a:pt x="3471" y="13021"/>
                  </a:lnTo>
                  <a:lnTo>
                    <a:pt x="3471" y="10907"/>
                  </a:lnTo>
                  <a:lnTo>
                    <a:pt x="8984" y="10907"/>
                  </a:lnTo>
                  <a:lnTo>
                    <a:pt x="8984" y="13316"/>
                  </a:lnTo>
                  <a:lnTo>
                    <a:pt x="8378" y="13316"/>
                  </a:lnTo>
                  <a:cubicBezTo>
                    <a:pt x="7744" y="13316"/>
                    <a:pt x="7227" y="13833"/>
                    <a:pt x="7227" y="14466"/>
                  </a:cubicBezTo>
                  <a:lnTo>
                    <a:pt x="7227" y="17276"/>
                  </a:lnTo>
                  <a:cubicBezTo>
                    <a:pt x="7227" y="17910"/>
                    <a:pt x="7744" y="18427"/>
                    <a:pt x="8378" y="18427"/>
                  </a:cubicBezTo>
                  <a:lnTo>
                    <a:pt x="10314" y="18427"/>
                  </a:lnTo>
                  <a:cubicBezTo>
                    <a:pt x="10956" y="18427"/>
                    <a:pt x="11464" y="17910"/>
                    <a:pt x="11464" y="17276"/>
                  </a:cubicBezTo>
                  <a:lnTo>
                    <a:pt x="11464" y="14466"/>
                  </a:lnTo>
                  <a:cubicBezTo>
                    <a:pt x="11464" y="13833"/>
                    <a:pt x="10956" y="13316"/>
                    <a:pt x="10314" y="13316"/>
                  </a:cubicBezTo>
                  <a:lnTo>
                    <a:pt x="9716" y="13316"/>
                  </a:lnTo>
                  <a:lnTo>
                    <a:pt x="9716" y="10907"/>
                  </a:lnTo>
                  <a:lnTo>
                    <a:pt x="15229" y="10907"/>
                  </a:lnTo>
                  <a:lnTo>
                    <a:pt x="15229" y="12397"/>
                  </a:lnTo>
                  <a:lnTo>
                    <a:pt x="13588" y="12397"/>
                  </a:lnTo>
                  <a:cubicBezTo>
                    <a:pt x="12981" y="12397"/>
                    <a:pt x="12490" y="12887"/>
                    <a:pt x="12490" y="13494"/>
                  </a:cubicBezTo>
                  <a:lnTo>
                    <a:pt x="12490" y="15867"/>
                  </a:lnTo>
                  <a:cubicBezTo>
                    <a:pt x="12490" y="16474"/>
                    <a:pt x="12981" y="16964"/>
                    <a:pt x="13588" y="16964"/>
                  </a:cubicBezTo>
                  <a:lnTo>
                    <a:pt x="14426" y="16964"/>
                  </a:lnTo>
                  <a:lnTo>
                    <a:pt x="14426" y="17696"/>
                  </a:lnTo>
                  <a:lnTo>
                    <a:pt x="13632" y="17696"/>
                  </a:lnTo>
                  <a:cubicBezTo>
                    <a:pt x="13454" y="17696"/>
                    <a:pt x="13284" y="17830"/>
                    <a:pt x="13258" y="18008"/>
                  </a:cubicBezTo>
                  <a:cubicBezTo>
                    <a:pt x="13231" y="18231"/>
                    <a:pt x="13400" y="18427"/>
                    <a:pt x="13623" y="18427"/>
                  </a:cubicBezTo>
                  <a:lnTo>
                    <a:pt x="17558" y="18427"/>
                  </a:lnTo>
                  <a:cubicBezTo>
                    <a:pt x="17736" y="18427"/>
                    <a:pt x="17905" y="18293"/>
                    <a:pt x="17932" y="18115"/>
                  </a:cubicBezTo>
                  <a:cubicBezTo>
                    <a:pt x="17959" y="17892"/>
                    <a:pt x="17790" y="17696"/>
                    <a:pt x="17566" y="17696"/>
                  </a:cubicBezTo>
                  <a:lnTo>
                    <a:pt x="16764" y="17696"/>
                  </a:lnTo>
                  <a:lnTo>
                    <a:pt x="16764" y="16964"/>
                  </a:lnTo>
                  <a:lnTo>
                    <a:pt x="17602" y="16964"/>
                  </a:lnTo>
                  <a:cubicBezTo>
                    <a:pt x="18209" y="16964"/>
                    <a:pt x="18699" y="16474"/>
                    <a:pt x="18699" y="15867"/>
                  </a:cubicBezTo>
                  <a:lnTo>
                    <a:pt x="18699" y="13494"/>
                  </a:lnTo>
                  <a:cubicBezTo>
                    <a:pt x="18699" y="12887"/>
                    <a:pt x="18209" y="12397"/>
                    <a:pt x="17602" y="12397"/>
                  </a:cubicBezTo>
                  <a:lnTo>
                    <a:pt x="15961" y="12397"/>
                  </a:lnTo>
                  <a:lnTo>
                    <a:pt x="15961" y="10541"/>
                  </a:lnTo>
                  <a:cubicBezTo>
                    <a:pt x="15961" y="10336"/>
                    <a:pt x="15800" y="10175"/>
                    <a:pt x="15595" y="10175"/>
                  </a:cubicBezTo>
                  <a:lnTo>
                    <a:pt x="13739" y="10175"/>
                  </a:lnTo>
                  <a:cubicBezTo>
                    <a:pt x="13784" y="10059"/>
                    <a:pt x="13802" y="9935"/>
                    <a:pt x="13802" y="9810"/>
                  </a:cubicBezTo>
                  <a:lnTo>
                    <a:pt x="13802" y="9444"/>
                  </a:lnTo>
                  <a:lnTo>
                    <a:pt x="14203" y="9444"/>
                  </a:lnTo>
                  <a:cubicBezTo>
                    <a:pt x="15863" y="9444"/>
                    <a:pt x="17210" y="8097"/>
                    <a:pt x="17210" y="6446"/>
                  </a:cubicBezTo>
                  <a:cubicBezTo>
                    <a:pt x="17210" y="4832"/>
                    <a:pt x="15934" y="3520"/>
                    <a:pt x="14337" y="3449"/>
                  </a:cubicBezTo>
                  <a:cubicBezTo>
                    <a:pt x="13918" y="1888"/>
                    <a:pt x="12740" y="585"/>
                    <a:pt x="11206" y="23"/>
                  </a:cubicBezTo>
                  <a:cubicBezTo>
                    <a:pt x="11164" y="8"/>
                    <a:pt x="11122" y="0"/>
                    <a:pt x="110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2"/>
            <p:cNvSpPr/>
            <p:nvPr/>
          </p:nvSpPr>
          <p:spPr>
            <a:xfrm>
              <a:off x="2958946" y="3563324"/>
              <a:ext cx="18491" cy="18746"/>
            </a:xfrm>
            <a:custGeom>
              <a:rect b="b" l="l" r="r" t="t"/>
              <a:pathLst>
                <a:path extrusionOk="0" h="733" w="723">
                  <a:moveTo>
                    <a:pt x="357" y="1"/>
                  </a:moveTo>
                  <a:cubicBezTo>
                    <a:pt x="268" y="1"/>
                    <a:pt x="170" y="46"/>
                    <a:pt x="107" y="108"/>
                  </a:cubicBezTo>
                  <a:cubicBezTo>
                    <a:pt x="36" y="179"/>
                    <a:pt x="0" y="269"/>
                    <a:pt x="0" y="367"/>
                  </a:cubicBezTo>
                  <a:cubicBezTo>
                    <a:pt x="0" y="465"/>
                    <a:pt x="36" y="563"/>
                    <a:pt x="107" y="625"/>
                  </a:cubicBezTo>
                  <a:cubicBezTo>
                    <a:pt x="170" y="697"/>
                    <a:pt x="268" y="732"/>
                    <a:pt x="357" y="732"/>
                  </a:cubicBezTo>
                  <a:cubicBezTo>
                    <a:pt x="455" y="732"/>
                    <a:pt x="553" y="697"/>
                    <a:pt x="616" y="625"/>
                  </a:cubicBezTo>
                  <a:cubicBezTo>
                    <a:pt x="687" y="563"/>
                    <a:pt x="723" y="465"/>
                    <a:pt x="723" y="367"/>
                  </a:cubicBezTo>
                  <a:cubicBezTo>
                    <a:pt x="723" y="269"/>
                    <a:pt x="687" y="179"/>
                    <a:pt x="616" y="108"/>
                  </a:cubicBezTo>
                  <a:cubicBezTo>
                    <a:pt x="553" y="46"/>
                    <a:pt x="455"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62"/>
          <p:cNvGrpSpPr/>
          <p:nvPr/>
        </p:nvGrpSpPr>
        <p:grpSpPr>
          <a:xfrm>
            <a:off x="1797979" y="1777804"/>
            <a:ext cx="454746" cy="406781"/>
            <a:chOff x="3369367" y="3588667"/>
            <a:chExt cx="478227" cy="427785"/>
          </a:xfrm>
        </p:grpSpPr>
        <p:sp>
          <p:nvSpPr>
            <p:cNvPr id="5575" name="Google Shape;5575;p62"/>
            <p:cNvSpPr/>
            <p:nvPr/>
          </p:nvSpPr>
          <p:spPr>
            <a:xfrm>
              <a:off x="3408136" y="3749265"/>
              <a:ext cx="18746" cy="18746"/>
            </a:xfrm>
            <a:custGeom>
              <a:rect b="b" l="l" r="r" t="t"/>
              <a:pathLst>
                <a:path extrusionOk="0" h="733" w="733">
                  <a:moveTo>
                    <a:pt x="367" y="1"/>
                  </a:moveTo>
                  <a:cubicBezTo>
                    <a:pt x="277" y="1"/>
                    <a:pt x="179" y="45"/>
                    <a:pt x="108" y="108"/>
                  </a:cubicBezTo>
                  <a:cubicBezTo>
                    <a:pt x="45" y="179"/>
                    <a:pt x="1" y="268"/>
                    <a:pt x="1" y="366"/>
                  </a:cubicBezTo>
                  <a:cubicBezTo>
                    <a:pt x="1" y="464"/>
                    <a:pt x="45" y="563"/>
                    <a:pt x="108" y="625"/>
                  </a:cubicBezTo>
                  <a:cubicBezTo>
                    <a:pt x="179" y="696"/>
                    <a:pt x="277" y="732"/>
                    <a:pt x="367" y="732"/>
                  </a:cubicBezTo>
                  <a:cubicBezTo>
                    <a:pt x="465" y="732"/>
                    <a:pt x="563" y="696"/>
                    <a:pt x="625" y="625"/>
                  </a:cubicBezTo>
                  <a:cubicBezTo>
                    <a:pt x="697" y="563"/>
                    <a:pt x="732" y="464"/>
                    <a:pt x="732" y="366"/>
                  </a:cubicBezTo>
                  <a:cubicBezTo>
                    <a:pt x="732" y="268"/>
                    <a:pt x="697" y="179"/>
                    <a:pt x="625" y="108"/>
                  </a:cubicBezTo>
                  <a:cubicBezTo>
                    <a:pt x="563"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2"/>
            <p:cNvSpPr/>
            <p:nvPr/>
          </p:nvSpPr>
          <p:spPr>
            <a:xfrm>
              <a:off x="3445549" y="3749265"/>
              <a:ext cx="18746" cy="18746"/>
            </a:xfrm>
            <a:custGeom>
              <a:rect b="b" l="l" r="r" t="t"/>
              <a:pathLst>
                <a:path extrusionOk="0" h="733" w="733">
                  <a:moveTo>
                    <a:pt x="367" y="1"/>
                  </a:moveTo>
                  <a:cubicBezTo>
                    <a:pt x="269" y="1"/>
                    <a:pt x="179" y="45"/>
                    <a:pt x="108" y="108"/>
                  </a:cubicBezTo>
                  <a:cubicBezTo>
                    <a:pt x="37" y="179"/>
                    <a:pt x="1" y="268"/>
                    <a:pt x="1" y="366"/>
                  </a:cubicBezTo>
                  <a:cubicBezTo>
                    <a:pt x="1" y="464"/>
                    <a:pt x="37" y="563"/>
                    <a:pt x="108" y="625"/>
                  </a:cubicBezTo>
                  <a:cubicBezTo>
                    <a:pt x="179" y="696"/>
                    <a:pt x="269" y="732"/>
                    <a:pt x="367" y="732"/>
                  </a:cubicBezTo>
                  <a:cubicBezTo>
                    <a:pt x="465" y="732"/>
                    <a:pt x="554" y="696"/>
                    <a:pt x="625" y="625"/>
                  </a:cubicBezTo>
                  <a:cubicBezTo>
                    <a:pt x="697" y="563"/>
                    <a:pt x="732" y="464"/>
                    <a:pt x="732" y="366"/>
                  </a:cubicBezTo>
                  <a:cubicBezTo>
                    <a:pt x="732" y="268"/>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2"/>
            <p:cNvSpPr/>
            <p:nvPr/>
          </p:nvSpPr>
          <p:spPr>
            <a:xfrm>
              <a:off x="3408136" y="3868818"/>
              <a:ext cx="18746" cy="18721"/>
            </a:xfrm>
            <a:custGeom>
              <a:rect b="b" l="l" r="r" t="t"/>
              <a:pathLst>
                <a:path extrusionOk="0" h="732" w="733">
                  <a:moveTo>
                    <a:pt x="367" y="0"/>
                  </a:moveTo>
                  <a:cubicBezTo>
                    <a:pt x="277" y="0"/>
                    <a:pt x="179" y="45"/>
                    <a:pt x="108" y="107"/>
                  </a:cubicBezTo>
                  <a:cubicBezTo>
                    <a:pt x="45" y="179"/>
                    <a:pt x="1" y="268"/>
                    <a:pt x="1" y="366"/>
                  </a:cubicBezTo>
                  <a:cubicBezTo>
                    <a:pt x="1" y="464"/>
                    <a:pt x="45" y="562"/>
                    <a:pt x="108" y="625"/>
                  </a:cubicBezTo>
                  <a:cubicBezTo>
                    <a:pt x="179" y="696"/>
                    <a:pt x="277" y="732"/>
                    <a:pt x="367" y="732"/>
                  </a:cubicBezTo>
                  <a:cubicBezTo>
                    <a:pt x="465" y="732"/>
                    <a:pt x="563" y="696"/>
                    <a:pt x="625" y="625"/>
                  </a:cubicBezTo>
                  <a:cubicBezTo>
                    <a:pt x="697" y="562"/>
                    <a:pt x="732" y="464"/>
                    <a:pt x="732" y="366"/>
                  </a:cubicBezTo>
                  <a:cubicBezTo>
                    <a:pt x="732" y="277"/>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2"/>
            <p:cNvSpPr/>
            <p:nvPr/>
          </p:nvSpPr>
          <p:spPr>
            <a:xfrm>
              <a:off x="3445549" y="3868818"/>
              <a:ext cx="18746" cy="18721"/>
            </a:xfrm>
            <a:custGeom>
              <a:rect b="b" l="l" r="r" t="t"/>
              <a:pathLst>
                <a:path extrusionOk="0" h="732" w="733">
                  <a:moveTo>
                    <a:pt x="367" y="0"/>
                  </a:moveTo>
                  <a:cubicBezTo>
                    <a:pt x="269" y="0"/>
                    <a:pt x="179" y="45"/>
                    <a:pt x="108" y="107"/>
                  </a:cubicBezTo>
                  <a:cubicBezTo>
                    <a:pt x="37" y="179"/>
                    <a:pt x="1" y="277"/>
                    <a:pt x="1" y="366"/>
                  </a:cubicBezTo>
                  <a:cubicBezTo>
                    <a:pt x="1" y="464"/>
                    <a:pt x="37" y="562"/>
                    <a:pt x="108" y="625"/>
                  </a:cubicBezTo>
                  <a:cubicBezTo>
                    <a:pt x="179" y="696"/>
                    <a:pt x="269" y="732"/>
                    <a:pt x="367" y="732"/>
                  </a:cubicBezTo>
                  <a:cubicBezTo>
                    <a:pt x="465" y="732"/>
                    <a:pt x="554" y="696"/>
                    <a:pt x="625" y="625"/>
                  </a:cubicBezTo>
                  <a:cubicBezTo>
                    <a:pt x="697" y="562"/>
                    <a:pt x="732" y="464"/>
                    <a:pt x="732" y="366"/>
                  </a:cubicBezTo>
                  <a:cubicBezTo>
                    <a:pt x="732" y="277"/>
                    <a:pt x="697"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2"/>
            <p:cNvSpPr/>
            <p:nvPr/>
          </p:nvSpPr>
          <p:spPr>
            <a:xfrm>
              <a:off x="3408136" y="3629712"/>
              <a:ext cx="18746" cy="18746"/>
            </a:xfrm>
            <a:custGeom>
              <a:rect b="b" l="l" r="r" t="t"/>
              <a:pathLst>
                <a:path extrusionOk="0" h="733" w="733">
                  <a:moveTo>
                    <a:pt x="367" y="1"/>
                  </a:moveTo>
                  <a:cubicBezTo>
                    <a:pt x="277" y="1"/>
                    <a:pt x="179" y="46"/>
                    <a:pt x="108" y="108"/>
                  </a:cubicBezTo>
                  <a:cubicBezTo>
                    <a:pt x="45" y="179"/>
                    <a:pt x="1" y="269"/>
                    <a:pt x="1" y="367"/>
                  </a:cubicBezTo>
                  <a:cubicBezTo>
                    <a:pt x="1" y="465"/>
                    <a:pt x="45" y="554"/>
                    <a:pt x="108" y="625"/>
                  </a:cubicBezTo>
                  <a:cubicBezTo>
                    <a:pt x="179" y="697"/>
                    <a:pt x="269" y="733"/>
                    <a:pt x="367" y="733"/>
                  </a:cubicBezTo>
                  <a:cubicBezTo>
                    <a:pt x="465" y="733"/>
                    <a:pt x="563" y="697"/>
                    <a:pt x="625" y="625"/>
                  </a:cubicBezTo>
                  <a:cubicBezTo>
                    <a:pt x="697" y="554"/>
                    <a:pt x="732" y="465"/>
                    <a:pt x="732" y="367"/>
                  </a:cubicBezTo>
                  <a:cubicBezTo>
                    <a:pt x="732" y="269"/>
                    <a:pt x="697" y="179"/>
                    <a:pt x="625" y="108"/>
                  </a:cubicBezTo>
                  <a:cubicBezTo>
                    <a:pt x="563" y="4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2"/>
            <p:cNvSpPr/>
            <p:nvPr/>
          </p:nvSpPr>
          <p:spPr>
            <a:xfrm>
              <a:off x="3445549" y="3629712"/>
              <a:ext cx="18746" cy="18746"/>
            </a:xfrm>
            <a:custGeom>
              <a:rect b="b" l="l" r="r" t="t"/>
              <a:pathLst>
                <a:path extrusionOk="0" h="733" w="733">
                  <a:moveTo>
                    <a:pt x="367" y="1"/>
                  </a:moveTo>
                  <a:cubicBezTo>
                    <a:pt x="269" y="1"/>
                    <a:pt x="179" y="46"/>
                    <a:pt x="108" y="108"/>
                  </a:cubicBezTo>
                  <a:cubicBezTo>
                    <a:pt x="37" y="179"/>
                    <a:pt x="1" y="269"/>
                    <a:pt x="1" y="367"/>
                  </a:cubicBezTo>
                  <a:cubicBezTo>
                    <a:pt x="1" y="465"/>
                    <a:pt x="37" y="554"/>
                    <a:pt x="108" y="625"/>
                  </a:cubicBezTo>
                  <a:cubicBezTo>
                    <a:pt x="179" y="697"/>
                    <a:pt x="269" y="733"/>
                    <a:pt x="367" y="733"/>
                  </a:cubicBezTo>
                  <a:cubicBezTo>
                    <a:pt x="465" y="733"/>
                    <a:pt x="554" y="697"/>
                    <a:pt x="625" y="625"/>
                  </a:cubicBezTo>
                  <a:cubicBezTo>
                    <a:pt x="697" y="554"/>
                    <a:pt x="732" y="465"/>
                    <a:pt x="732" y="367"/>
                  </a:cubicBezTo>
                  <a:cubicBezTo>
                    <a:pt x="732" y="269"/>
                    <a:pt x="697" y="179"/>
                    <a:pt x="625" y="108"/>
                  </a:cubicBezTo>
                  <a:cubicBezTo>
                    <a:pt x="554" y="4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2"/>
            <p:cNvSpPr/>
            <p:nvPr/>
          </p:nvSpPr>
          <p:spPr>
            <a:xfrm>
              <a:off x="3497795" y="3629712"/>
              <a:ext cx="81022" cy="18746"/>
            </a:xfrm>
            <a:custGeom>
              <a:rect b="b" l="l" r="r" t="t"/>
              <a:pathLst>
                <a:path extrusionOk="0" h="733" w="3168">
                  <a:moveTo>
                    <a:pt x="367" y="1"/>
                  </a:moveTo>
                  <a:cubicBezTo>
                    <a:pt x="170" y="1"/>
                    <a:pt x="1" y="162"/>
                    <a:pt x="1" y="367"/>
                  </a:cubicBezTo>
                  <a:cubicBezTo>
                    <a:pt x="1" y="572"/>
                    <a:pt x="170" y="733"/>
                    <a:pt x="367" y="733"/>
                  </a:cubicBezTo>
                  <a:lnTo>
                    <a:pt x="2802" y="733"/>
                  </a:lnTo>
                  <a:cubicBezTo>
                    <a:pt x="3007" y="733"/>
                    <a:pt x="3168" y="572"/>
                    <a:pt x="3168" y="367"/>
                  </a:cubicBezTo>
                  <a:cubicBezTo>
                    <a:pt x="3168" y="162"/>
                    <a:pt x="3007" y="1"/>
                    <a:pt x="28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2"/>
            <p:cNvSpPr/>
            <p:nvPr/>
          </p:nvSpPr>
          <p:spPr>
            <a:xfrm>
              <a:off x="3369367" y="3588667"/>
              <a:ext cx="478227" cy="422115"/>
            </a:xfrm>
            <a:custGeom>
              <a:rect b="b" l="l" r="r" t="t"/>
              <a:pathLst>
                <a:path extrusionOk="0" h="16505" w="18699">
                  <a:moveTo>
                    <a:pt x="8689" y="732"/>
                  </a:moveTo>
                  <a:cubicBezTo>
                    <a:pt x="8895" y="732"/>
                    <a:pt x="9055" y="892"/>
                    <a:pt x="9055" y="1097"/>
                  </a:cubicBezTo>
                  <a:lnTo>
                    <a:pt x="9055" y="2846"/>
                  </a:lnTo>
                  <a:cubicBezTo>
                    <a:pt x="9055" y="3051"/>
                    <a:pt x="8895" y="3212"/>
                    <a:pt x="8689" y="3212"/>
                  </a:cubicBezTo>
                  <a:lnTo>
                    <a:pt x="1098" y="3212"/>
                  </a:lnTo>
                  <a:cubicBezTo>
                    <a:pt x="892" y="3212"/>
                    <a:pt x="732" y="3051"/>
                    <a:pt x="732" y="2846"/>
                  </a:cubicBezTo>
                  <a:lnTo>
                    <a:pt x="732" y="1097"/>
                  </a:lnTo>
                  <a:cubicBezTo>
                    <a:pt x="732" y="892"/>
                    <a:pt x="892" y="732"/>
                    <a:pt x="1098" y="732"/>
                  </a:cubicBezTo>
                  <a:close/>
                  <a:moveTo>
                    <a:pt x="8029" y="3943"/>
                  </a:moveTo>
                  <a:lnTo>
                    <a:pt x="8029" y="4675"/>
                  </a:lnTo>
                  <a:lnTo>
                    <a:pt x="1749" y="4675"/>
                  </a:lnTo>
                  <a:lnTo>
                    <a:pt x="1749" y="3943"/>
                  </a:lnTo>
                  <a:close/>
                  <a:moveTo>
                    <a:pt x="8689" y="5406"/>
                  </a:moveTo>
                  <a:cubicBezTo>
                    <a:pt x="8805" y="5406"/>
                    <a:pt x="8912" y="5460"/>
                    <a:pt x="8975" y="5549"/>
                  </a:cubicBezTo>
                  <a:cubicBezTo>
                    <a:pt x="8672" y="5763"/>
                    <a:pt x="8377" y="6013"/>
                    <a:pt x="8118" y="6281"/>
                  </a:cubicBezTo>
                  <a:lnTo>
                    <a:pt x="5389" y="6281"/>
                  </a:lnTo>
                  <a:cubicBezTo>
                    <a:pt x="5192" y="6281"/>
                    <a:pt x="5023" y="6450"/>
                    <a:pt x="5023" y="6646"/>
                  </a:cubicBezTo>
                  <a:cubicBezTo>
                    <a:pt x="5023" y="6852"/>
                    <a:pt x="5192" y="7012"/>
                    <a:pt x="5389" y="7012"/>
                  </a:cubicBezTo>
                  <a:lnTo>
                    <a:pt x="7512" y="7012"/>
                  </a:lnTo>
                  <a:cubicBezTo>
                    <a:pt x="7316" y="7289"/>
                    <a:pt x="7137" y="7583"/>
                    <a:pt x="6994" y="7886"/>
                  </a:cubicBezTo>
                  <a:lnTo>
                    <a:pt x="1098" y="7886"/>
                  </a:lnTo>
                  <a:cubicBezTo>
                    <a:pt x="892" y="7886"/>
                    <a:pt x="732" y="7726"/>
                    <a:pt x="732" y="7521"/>
                  </a:cubicBezTo>
                  <a:lnTo>
                    <a:pt x="732" y="5772"/>
                  </a:lnTo>
                  <a:cubicBezTo>
                    <a:pt x="732" y="5567"/>
                    <a:pt x="892" y="5406"/>
                    <a:pt x="1098" y="5406"/>
                  </a:cubicBezTo>
                  <a:close/>
                  <a:moveTo>
                    <a:pt x="6691" y="8618"/>
                  </a:moveTo>
                  <a:cubicBezTo>
                    <a:pt x="6611" y="8859"/>
                    <a:pt x="6548" y="9100"/>
                    <a:pt x="6504" y="9349"/>
                  </a:cubicBezTo>
                  <a:lnTo>
                    <a:pt x="1749" y="9349"/>
                  </a:lnTo>
                  <a:lnTo>
                    <a:pt x="1749" y="8618"/>
                  </a:lnTo>
                  <a:close/>
                  <a:moveTo>
                    <a:pt x="6397" y="10081"/>
                  </a:moveTo>
                  <a:cubicBezTo>
                    <a:pt x="6388" y="10242"/>
                    <a:pt x="6379" y="10402"/>
                    <a:pt x="6379" y="10572"/>
                  </a:cubicBezTo>
                  <a:cubicBezTo>
                    <a:pt x="6379" y="10696"/>
                    <a:pt x="6379" y="10830"/>
                    <a:pt x="6388" y="10955"/>
                  </a:cubicBezTo>
                  <a:lnTo>
                    <a:pt x="5389" y="10955"/>
                  </a:lnTo>
                  <a:cubicBezTo>
                    <a:pt x="5192" y="10955"/>
                    <a:pt x="5023" y="11125"/>
                    <a:pt x="5023" y="11321"/>
                  </a:cubicBezTo>
                  <a:cubicBezTo>
                    <a:pt x="5023" y="11526"/>
                    <a:pt x="5192" y="11687"/>
                    <a:pt x="5389" y="11687"/>
                  </a:cubicBezTo>
                  <a:lnTo>
                    <a:pt x="6477" y="11687"/>
                  </a:lnTo>
                  <a:cubicBezTo>
                    <a:pt x="6530" y="11990"/>
                    <a:pt x="6611" y="12275"/>
                    <a:pt x="6709" y="12561"/>
                  </a:cubicBezTo>
                  <a:lnTo>
                    <a:pt x="1098" y="12561"/>
                  </a:lnTo>
                  <a:cubicBezTo>
                    <a:pt x="892" y="12561"/>
                    <a:pt x="732" y="12400"/>
                    <a:pt x="732" y="12204"/>
                  </a:cubicBezTo>
                  <a:lnTo>
                    <a:pt x="732" y="10447"/>
                  </a:lnTo>
                  <a:cubicBezTo>
                    <a:pt x="732" y="10242"/>
                    <a:pt x="892" y="10081"/>
                    <a:pt x="1098" y="10081"/>
                  </a:cubicBezTo>
                  <a:close/>
                  <a:moveTo>
                    <a:pt x="1098" y="0"/>
                  </a:moveTo>
                  <a:cubicBezTo>
                    <a:pt x="491" y="0"/>
                    <a:pt x="0" y="491"/>
                    <a:pt x="0" y="1097"/>
                  </a:cubicBezTo>
                  <a:lnTo>
                    <a:pt x="0" y="2846"/>
                  </a:lnTo>
                  <a:cubicBezTo>
                    <a:pt x="0" y="3426"/>
                    <a:pt x="446" y="3908"/>
                    <a:pt x="1017" y="3943"/>
                  </a:cubicBezTo>
                  <a:lnTo>
                    <a:pt x="1017" y="4675"/>
                  </a:lnTo>
                  <a:cubicBezTo>
                    <a:pt x="446" y="4719"/>
                    <a:pt x="0" y="5192"/>
                    <a:pt x="0" y="5772"/>
                  </a:cubicBezTo>
                  <a:lnTo>
                    <a:pt x="0" y="7521"/>
                  </a:lnTo>
                  <a:cubicBezTo>
                    <a:pt x="0" y="8100"/>
                    <a:pt x="446" y="8582"/>
                    <a:pt x="1017" y="8618"/>
                  </a:cubicBezTo>
                  <a:lnTo>
                    <a:pt x="1017" y="9349"/>
                  </a:lnTo>
                  <a:cubicBezTo>
                    <a:pt x="446" y="9394"/>
                    <a:pt x="0" y="9867"/>
                    <a:pt x="0" y="10447"/>
                  </a:cubicBezTo>
                  <a:lnTo>
                    <a:pt x="0" y="12204"/>
                  </a:lnTo>
                  <a:cubicBezTo>
                    <a:pt x="0" y="12802"/>
                    <a:pt x="491" y="13292"/>
                    <a:pt x="1098" y="13292"/>
                  </a:cubicBezTo>
                  <a:lnTo>
                    <a:pt x="7012" y="13292"/>
                  </a:lnTo>
                  <a:cubicBezTo>
                    <a:pt x="7182" y="13640"/>
                    <a:pt x="7387" y="13979"/>
                    <a:pt x="7628" y="14292"/>
                  </a:cubicBezTo>
                  <a:cubicBezTo>
                    <a:pt x="8422" y="15335"/>
                    <a:pt x="9546" y="16112"/>
                    <a:pt x="10804" y="16477"/>
                  </a:cubicBezTo>
                  <a:cubicBezTo>
                    <a:pt x="10838" y="16489"/>
                    <a:pt x="10874" y="16494"/>
                    <a:pt x="10909" y="16494"/>
                  </a:cubicBezTo>
                  <a:cubicBezTo>
                    <a:pt x="11062" y="16494"/>
                    <a:pt x="11208" y="16389"/>
                    <a:pt x="11259" y="16236"/>
                  </a:cubicBezTo>
                  <a:cubicBezTo>
                    <a:pt x="11312" y="16040"/>
                    <a:pt x="11196" y="15835"/>
                    <a:pt x="11009" y="15781"/>
                  </a:cubicBezTo>
                  <a:cubicBezTo>
                    <a:pt x="8707" y="15103"/>
                    <a:pt x="7110" y="12962"/>
                    <a:pt x="7110" y="10572"/>
                  </a:cubicBezTo>
                  <a:cubicBezTo>
                    <a:pt x="7110" y="7574"/>
                    <a:pt x="9546" y="5139"/>
                    <a:pt x="12534" y="5139"/>
                  </a:cubicBezTo>
                  <a:cubicBezTo>
                    <a:pt x="15532" y="5139"/>
                    <a:pt x="17967" y="7574"/>
                    <a:pt x="17967" y="10572"/>
                  </a:cubicBezTo>
                  <a:cubicBezTo>
                    <a:pt x="17967" y="12971"/>
                    <a:pt x="16361" y="15112"/>
                    <a:pt x="14060" y="15781"/>
                  </a:cubicBezTo>
                  <a:cubicBezTo>
                    <a:pt x="13864" y="15844"/>
                    <a:pt x="13748" y="16040"/>
                    <a:pt x="13810" y="16236"/>
                  </a:cubicBezTo>
                  <a:cubicBezTo>
                    <a:pt x="13855" y="16397"/>
                    <a:pt x="13997" y="16504"/>
                    <a:pt x="14158" y="16504"/>
                  </a:cubicBezTo>
                  <a:cubicBezTo>
                    <a:pt x="14194" y="16504"/>
                    <a:pt x="14229" y="16495"/>
                    <a:pt x="14256" y="16486"/>
                  </a:cubicBezTo>
                  <a:cubicBezTo>
                    <a:pt x="15514" y="16120"/>
                    <a:pt x="16647" y="15344"/>
                    <a:pt x="17441" y="14301"/>
                  </a:cubicBezTo>
                  <a:cubicBezTo>
                    <a:pt x="18262" y="13221"/>
                    <a:pt x="18699" y="11928"/>
                    <a:pt x="18699" y="10572"/>
                  </a:cubicBezTo>
                  <a:cubicBezTo>
                    <a:pt x="18699" y="7173"/>
                    <a:pt x="15933" y="4407"/>
                    <a:pt x="12534" y="4407"/>
                  </a:cubicBezTo>
                  <a:cubicBezTo>
                    <a:pt x="11473" y="4407"/>
                    <a:pt x="10474" y="4684"/>
                    <a:pt x="9599" y="5157"/>
                  </a:cubicBezTo>
                  <a:cubicBezTo>
                    <a:pt x="9412" y="4880"/>
                    <a:pt x="9109" y="4702"/>
                    <a:pt x="8761" y="4675"/>
                  </a:cubicBezTo>
                  <a:lnTo>
                    <a:pt x="8761" y="3943"/>
                  </a:lnTo>
                  <a:cubicBezTo>
                    <a:pt x="9332" y="3908"/>
                    <a:pt x="9787" y="3426"/>
                    <a:pt x="9787" y="2846"/>
                  </a:cubicBezTo>
                  <a:lnTo>
                    <a:pt x="9787" y="1097"/>
                  </a:lnTo>
                  <a:cubicBezTo>
                    <a:pt x="9787" y="491"/>
                    <a:pt x="9296" y="0"/>
                    <a:pt x="86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2"/>
            <p:cNvSpPr/>
            <p:nvPr/>
          </p:nvSpPr>
          <p:spPr>
            <a:xfrm>
              <a:off x="3588145" y="3732898"/>
              <a:ext cx="203091" cy="209996"/>
            </a:xfrm>
            <a:custGeom>
              <a:rect b="b" l="l" r="r" t="t"/>
              <a:pathLst>
                <a:path extrusionOk="0" h="8211" w="7941">
                  <a:moveTo>
                    <a:pt x="3979" y="1791"/>
                  </a:moveTo>
                  <a:cubicBezTo>
                    <a:pt x="4363" y="1791"/>
                    <a:pt x="4675" y="2104"/>
                    <a:pt x="4684" y="2487"/>
                  </a:cubicBezTo>
                  <a:cubicBezTo>
                    <a:pt x="4524" y="2452"/>
                    <a:pt x="4363" y="2434"/>
                    <a:pt x="4202" y="2434"/>
                  </a:cubicBezTo>
                  <a:lnTo>
                    <a:pt x="3765" y="2434"/>
                  </a:lnTo>
                  <a:cubicBezTo>
                    <a:pt x="3596" y="2434"/>
                    <a:pt x="3426" y="2452"/>
                    <a:pt x="3266" y="2487"/>
                  </a:cubicBezTo>
                  <a:cubicBezTo>
                    <a:pt x="3275" y="2104"/>
                    <a:pt x="3587" y="1791"/>
                    <a:pt x="3979" y="1791"/>
                  </a:cubicBezTo>
                  <a:close/>
                  <a:moveTo>
                    <a:pt x="4336" y="3192"/>
                  </a:moveTo>
                  <a:cubicBezTo>
                    <a:pt x="5050" y="3263"/>
                    <a:pt x="5612" y="3870"/>
                    <a:pt x="5612" y="4610"/>
                  </a:cubicBezTo>
                  <a:lnTo>
                    <a:pt x="5612" y="5681"/>
                  </a:lnTo>
                  <a:cubicBezTo>
                    <a:pt x="5612" y="6466"/>
                    <a:pt x="4979" y="7108"/>
                    <a:pt x="4193" y="7108"/>
                  </a:cubicBezTo>
                  <a:lnTo>
                    <a:pt x="3756" y="7108"/>
                  </a:lnTo>
                  <a:cubicBezTo>
                    <a:pt x="2962" y="7108"/>
                    <a:pt x="2329" y="6466"/>
                    <a:pt x="2329" y="5681"/>
                  </a:cubicBezTo>
                  <a:lnTo>
                    <a:pt x="2329" y="4610"/>
                  </a:lnTo>
                  <a:cubicBezTo>
                    <a:pt x="2329" y="3870"/>
                    <a:pt x="2891" y="3263"/>
                    <a:pt x="3605" y="3192"/>
                  </a:cubicBezTo>
                  <a:lnTo>
                    <a:pt x="3605" y="4914"/>
                  </a:lnTo>
                  <a:cubicBezTo>
                    <a:pt x="3605" y="5101"/>
                    <a:pt x="3738" y="5262"/>
                    <a:pt x="3917" y="5288"/>
                  </a:cubicBezTo>
                  <a:cubicBezTo>
                    <a:pt x="3936" y="5292"/>
                    <a:pt x="3955" y="5293"/>
                    <a:pt x="3974" y="5293"/>
                  </a:cubicBezTo>
                  <a:cubicBezTo>
                    <a:pt x="4172" y="5293"/>
                    <a:pt x="4336" y="5127"/>
                    <a:pt x="4336" y="4932"/>
                  </a:cubicBezTo>
                  <a:lnTo>
                    <a:pt x="4336" y="3192"/>
                  </a:lnTo>
                  <a:close/>
                  <a:moveTo>
                    <a:pt x="5065" y="0"/>
                  </a:moveTo>
                  <a:cubicBezTo>
                    <a:pt x="4858" y="0"/>
                    <a:pt x="4693" y="165"/>
                    <a:pt x="4693" y="373"/>
                  </a:cubicBezTo>
                  <a:cubicBezTo>
                    <a:pt x="4693" y="757"/>
                    <a:pt x="4381" y="1069"/>
                    <a:pt x="3997" y="1069"/>
                  </a:cubicBezTo>
                  <a:cubicBezTo>
                    <a:pt x="3614" y="1069"/>
                    <a:pt x="3301" y="757"/>
                    <a:pt x="3301" y="373"/>
                  </a:cubicBezTo>
                  <a:cubicBezTo>
                    <a:pt x="3301" y="221"/>
                    <a:pt x="3212" y="79"/>
                    <a:pt x="3069" y="25"/>
                  </a:cubicBezTo>
                  <a:cubicBezTo>
                    <a:pt x="3025" y="10"/>
                    <a:pt x="2981" y="2"/>
                    <a:pt x="2938" y="2"/>
                  </a:cubicBezTo>
                  <a:cubicBezTo>
                    <a:pt x="2735" y="2"/>
                    <a:pt x="2570" y="166"/>
                    <a:pt x="2570" y="373"/>
                  </a:cubicBezTo>
                  <a:cubicBezTo>
                    <a:pt x="2570" y="783"/>
                    <a:pt x="2748" y="1167"/>
                    <a:pt x="3034" y="1426"/>
                  </a:cubicBezTo>
                  <a:cubicBezTo>
                    <a:pt x="2739" y="1693"/>
                    <a:pt x="2543" y="2077"/>
                    <a:pt x="2543" y="2505"/>
                  </a:cubicBezTo>
                  <a:lnTo>
                    <a:pt x="2543" y="2826"/>
                  </a:lnTo>
                  <a:cubicBezTo>
                    <a:pt x="2418" y="2915"/>
                    <a:pt x="2302" y="3022"/>
                    <a:pt x="2195" y="3130"/>
                  </a:cubicBezTo>
                  <a:lnTo>
                    <a:pt x="1669" y="2603"/>
                  </a:lnTo>
                  <a:lnTo>
                    <a:pt x="1669" y="1720"/>
                  </a:lnTo>
                  <a:cubicBezTo>
                    <a:pt x="1669" y="1559"/>
                    <a:pt x="1571" y="1408"/>
                    <a:pt x="1410" y="1363"/>
                  </a:cubicBezTo>
                  <a:cubicBezTo>
                    <a:pt x="1367" y="1350"/>
                    <a:pt x="1325" y="1344"/>
                    <a:pt x="1284" y="1344"/>
                  </a:cubicBezTo>
                  <a:cubicBezTo>
                    <a:pt x="1071" y="1344"/>
                    <a:pt x="902" y="1509"/>
                    <a:pt x="902" y="1711"/>
                  </a:cubicBezTo>
                  <a:lnTo>
                    <a:pt x="902" y="2746"/>
                  </a:lnTo>
                  <a:cubicBezTo>
                    <a:pt x="902" y="2844"/>
                    <a:pt x="946" y="2942"/>
                    <a:pt x="1018" y="3005"/>
                  </a:cubicBezTo>
                  <a:lnTo>
                    <a:pt x="1812" y="3763"/>
                  </a:lnTo>
                  <a:cubicBezTo>
                    <a:pt x="1722" y="3959"/>
                    <a:pt x="1660" y="4182"/>
                    <a:pt x="1642" y="4405"/>
                  </a:cubicBezTo>
                  <a:lnTo>
                    <a:pt x="411" y="4405"/>
                  </a:lnTo>
                  <a:cubicBezTo>
                    <a:pt x="224" y="4405"/>
                    <a:pt x="63" y="4539"/>
                    <a:pt x="36" y="4717"/>
                  </a:cubicBezTo>
                  <a:cubicBezTo>
                    <a:pt x="1" y="4941"/>
                    <a:pt x="179" y="5137"/>
                    <a:pt x="393" y="5137"/>
                  </a:cubicBezTo>
                  <a:lnTo>
                    <a:pt x="1597" y="5137"/>
                  </a:lnTo>
                  <a:lnTo>
                    <a:pt x="1597" y="5663"/>
                  </a:lnTo>
                  <a:cubicBezTo>
                    <a:pt x="1597" y="5752"/>
                    <a:pt x="1606" y="5842"/>
                    <a:pt x="1615" y="5931"/>
                  </a:cubicBezTo>
                  <a:lnTo>
                    <a:pt x="1009" y="6537"/>
                  </a:lnTo>
                  <a:cubicBezTo>
                    <a:pt x="937" y="6600"/>
                    <a:pt x="902" y="6698"/>
                    <a:pt x="902" y="6796"/>
                  </a:cubicBezTo>
                  <a:lnTo>
                    <a:pt x="902" y="7840"/>
                  </a:lnTo>
                  <a:cubicBezTo>
                    <a:pt x="902" y="8018"/>
                    <a:pt x="1035" y="8179"/>
                    <a:pt x="1214" y="8206"/>
                  </a:cubicBezTo>
                  <a:cubicBezTo>
                    <a:pt x="1233" y="8209"/>
                    <a:pt x="1252" y="8210"/>
                    <a:pt x="1271" y="8210"/>
                  </a:cubicBezTo>
                  <a:cubicBezTo>
                    <a:pt x="1469" y="8210"/>
                    <a:pt x="1633" y="8044"/>
                    <a:pt x="1633" y="7849"/>
                  </a:cubicBezTo>
                  <a:lnTo>
                    <a:pt x="1633" y="6957"/>
                  </a:lnTo>
                  <a:lnTo>
                    <a:pt x="1865" y="6725"/>
                  </a:lnTo>
                  <a:cubicBezTo>
                    <a:pt x="2240" y="7385"/>
                    <a:pt x="2945" y="7840"/>
                    <a:pt x="3756" y="7840"/>
                  </a:cubicBezTo>
                  <a:lnTo>
                    <a:pt x="4193" y="7840"/>
                  </a:lnTo>
                  <a:cubicBezTo>
                    <a:pt x="4996" y="7840"/>
                    <a:pt x="5710" y="7385"/>
                    <a:pt x="6076" y="6725"/>
                  </a:cubicBezTo>
                  <a:lnTo>
                    <a:pt x="6308" y="6957"/>
                  </a:lnTo>
                  <a:lnTo>
                    <a:pt x="6308" y="7840"/>
                  </a:lnTo>
                  <a:cubicBezTo>
                    <a:pt x="6308" y="8018"/>
                    <a:pt x="6442" y="8179"/>
                    <a:pt x="6620" y="8206"/>
                  </a:cubicBezTo>
                  <a:cubicBezTo>
                    <a:pt x="6639" y="8209"/>
                    <a:pt x="6658" y="8210"/>
                    <a:pt x="6677" y="8210"/>
                  </a:cubicBezTo>
                  <a:cubicBezTo>
                    <a:pt x="6875" y="8210"/>
                    <a:pt x="7039" y="8044"/>
                    <a:pt x="7039" y="7849"/>
                  </a:cubicBezTo>
                  <a:lnTo>
                    <a:pt x="7039" y="6796"/>
                  </a:lnTo>
                  <a:cubicBezTo>
                    <a:pt x="7039" y="6698"/>
                    <a:pt x="7004" y="6600"/>
                    <a:pt x="6932" y="6537"/>
                  </a:cubicBezTo>
                  <a:lnTo>
                    <a:pt x="6326" y="5931"/>
                  </a:lnTo>
                  <a:cubicBezTo>
                    <a:pt x="6343" y="5842"/>
                    <a:pt x="6343" y="5752"/>
                    <a:pt x="6343" y="5663"/>
                  </a:cubicBezTo>
                  <a:lnTo>
                    <a:pt x="6343" y="5137"/>
                  </a:lnTo>
                  <a:lnTo>
                    <a:pt x="7539" y="5137"/>
                  </a:lnTo>
                  <a:cubicBezTo>
                    <a:pt x="7717" y="5137"/>
                    <a:pt x="7878" y="5003"/>
                    <a:pt x="7905" y="4825"/>
                  </a:cubicBezTo>
                  <a:cubicBezTo>
                    <a:pt x="7940" y="4602"/>
                    <a:pt x="7762" y="4405"/>
                    <a:pt x="7548" y="4405"/>
                  </a:cubicBezTo>
                  <a:lnTo>
                    <a:pt x="6335" y="4405"/>
                  </a:lnTo>
                  <a:cubicBezTo>
                    <a:pt x="6317" y="4182"/>
                    <a:pt x="6263" y="3959"/>
                    <a:pt x="6174" y="3763"/>
                  </a:cubicBezTo>
                  <a:lnTo>
                    <a:pt x="6932" y="3005"/>
                  </a:lnTo>
                  <a:cubicBezTo>
                    <a:pt x="7004" y="2942"/>
                    <a:pt x="7039" y="2844"/>
                    <a:pt x="7039" y="2746"/>
                  </a:cubicBezTo>
                  <a:lnTo>
                    <a:pt x="7039" y="1720"/>
                  </a:lnTo>
                  <a:cubicBezTo>
                    <a:pt x="7039" y="1542"/>
                    <a:pt x="6905" y="1372"/>
                    <a:pt x="6727" y="1345"/>
                  </a:cubicBezTo>
                  <a:cubicBezTo>
                    <a:pt x="6711" y="1343"/>
                    <a:pt x="6696" y="1343"/>
                    <a:pt x="6681" y="1343"/>
                  </a:cubicBezTo>
                  <a:cubicBezTo>
                    <a:pt x="6478" y="1343"/>
                    <a:pt x="6308" y="1504"/>
                    <a:pt x="6308" y="1711"/>
                  </a:cubicBezTo>
                  <a:lnTo>
                    <a:pt x="6308" y="2612"/>
                  </a:lnTo>
                  <a:lnTo>
                    <a:pt x="5790" y="3130"/>
                  </a:lnTo>
                  <a:cubicBezTo>
                    <a:pt x="5683" y="3014"/>
                    <a:pt x="5567" y="2907"/>
                    <a:pt x="5433" y="2817"/>
                  </a:cubicBezTo>
                  <a:lnTo>
                    <a:pt x="5433" y="2505"/>
                  </a:lnTo>
                  <a:cubicBezTo>
                    <a:pt x="5433" y="2077"/>
                    <a:pt x="5246" y="1693"/>
                    <a:pt x="4952" y="1435"/>
                  </a:cubicBezTo>
                  <a:cubicBezTo>
                    <a:pt x="5237" y="1176"/>
                    <a:pt x="5425" y="801"/>
                    <a:pt x="5425" y="382"/>
                  </a:cubicBezTo>
                  <a:cubicBezTo>
                    <a:pt x="5425" y="212"/>
                    <a:pt x="5309" y="43"/>
                    <a:pt x="5139" y="7"/>
                  </a:cubicBezTo>
                  <a:cubicBezTo>
                    <a:pt x="5114" y="3"/>
                    <a:pt x="5089" y="0"/>
                    <a:pt x="5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2"/>
            <p:cNvSpPr/>
            <p:nvPr/>
          </p:nvSpPr>
          <p:spPr>
            <a:xfrm>
              <a:off x="3680770" y="3997706"/>
              <a:ext cx="18516" cy="18746"/>
            </a:xfrm>
            <a:custGeom>
              <a:rect b="b" l="l" r="r" t="t"/>
              <a:pathLst>
                <a:path extrusionOk="0" h="733" w="724">
                  <a:moveTo>
                    <a:pt x="357" y="1"/>
                  </a:moveTo>
                  <a:cubicBezTo>
                    <a:pt x="268" y="1"/>
                    <a:pt x="170" y="45"/>
                    <a:pt x="108" y="108"/>
                  </a:cubicBezTo>
                  <a:cubicBezTo>
                    <a:pt x="36" y="179"/>
                    <a:pt x="1" y="277"/>
                    <a:pt x="1" y="366"/>
                  </a:cubicBezTo>
                  <a:cubicBezTo>
                    <a:pt x="1" y="464"/>
                    <a:pt x="36" y="563"/>
                    <a:pt x="108" y="625"/>
                  </a:cubicBezTo>
                  <a:cubicBezTo>
                    <a:pt x="170" y="696"/>
                    <a:pt x="268" y="732"/>
                    <a:pt x="357" y="732"/>
                  </a:cubicBezTo>
                  <a:cubicBezTo>
                    <a:pt x="455" y="732"/>
                    <a:pt x="554" y="696"/>
                    <a:pt x="616" y="625"/>
                  </a:cubicBezTo>
                  <a:cubicBezTo>
                    <a:pt x="687" y="563"/>
                    <a:pt x="723" y="464"/>
                    <a:pt x="723" y="366"/>
                  </a:cubicBezTo>
                  <a:cubicBezTo>
                    <a:pt x="723" y="277"/>
                    <a:pt x="687" y="179"/>
                    <a:pt x="616" y="108"/>
                  </a:cubicBezTo>
                  <a:cubicBezTo>
                    <a:pt x="554" y="45"/>
                    <a:pt x="455"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62"/>
          <p:cNvGrpSpPr/>
          <p:nvPr/>
        </p:nvGrpSpPr>
        <p:grpSpPr>
          <a:xfrm>
            <a:off x="6895633" y="1753643"/>
            <a:ext cx="446271" cy="455109"/>
            <a:chOff x="4016825" y="3563324"/>
            <a:chExt cx="469314" cy="478608"/>
          </a:xfrm>
        </p:grpSpPr>
        <p:sp>
          <p:nvSpPr>
            <p:cNvPr id="5586" name="Google Shape;5586;p62"/>
            <p:cNvSpPr/>
            <p:nvPr/>
          </p:nvSpPr>
          <p:spPr>
            <a:xfrm>
              <a:off x="4262300" y="3563324"/>
              <a:ext cx="223372" cy="63452"/>
            </a:xfrm>
            <a:custGeom>
              <a:rect b="b" l="l" r="r" t="t"/>
              <a:pathLst>
                <a:path extrusionOk="0" h="2481" w="8734">
                  <a:moveTo>
                    <a:pt x="7485" y="732"/>
                  </a:moveTo>
                  <a:cubicBezTo>
                    <a:pt x="7770" y="732"/>
                    <a:pt x="8002" y="956"/>
                    <a:pt x="8002" y="1241"/>
                  </a:cubicBezTo>
                  <a:cubicBezTo>
                    <a:pt x="8002" y="1526"/>
                    <a:pt x="7770" y="1749"/>
                    <a:pt x="7485" y="1749"/>
                  </a:cubicBezTo>
                  <a:cubicBezTo>
                    <a:pt x="7244" y="1749"/>
                    <a:pt x="7039" y="1580"/>
                    <a:pt x="6985" y="1348"/>
                  </a:cubicBezTo>
                  <a:cubicBezTo>
                    <a:pt x="7003" y="1312"/>
                    <a:pt x="7003" y="1277"/>
                    <a:pt x="7003" y="1241"/>
                  </a:cubicBezTo>
                  <a:cubicBezTo>
                    <a:pt x="7003" y="1205"/>
                    <a:pt x="7003" y="1170"/>
                    <a:pt x="6985" y="1134"/>
                  </a:cubicBezTo>
                  <a:cubicBezTo>
                    <a:pt x="7039" y="902"/>
                    <a:pt x="7244" y="732"/>
                    <a:pt x="7485" y="732"/>
                  </a:cubicBezTo>
                  <a:close/>
                  <a:moveTo>
                    <a:pt x="7485" y="1"/>
                  </a:moveTo>
                  <a:cubicBezTo>
                    <a:pt x="6932" y="1"/>
                    <a:pt x="6459" y="367"/>
                    <a:pt x="6299" y="875"/>
                  </a:cubicBezTo>
                  <a:lnTo>
                    <a:pt x="366" y="875"/>
                  </a:lnTo>
                  <a:cubicBezTo>
                    <a:pt x="170" y="875"/>
                    <a:pt x="0" y="1036"/>
                    <a:pt x="0" y="1241"/>
                  </a:cubicBezTo>
                  <a:cubicBezTo>
                    <a:pt x="0" y="1446"/>
                    <a:pt x="170" y="1607"/>
                    <a:pt x="366" y="1607"/>
                  </a:cubicBezTo>
                  <a:lnTo>
                    <a:pt x="6299" y="1607"/>
                  </a:lnTo>
                  <a:cubicBezTo>
                    <a:pt x="6459" y="2115"/>
                    <a:pt x="6932" y="2481"/>
                    <a:pt x="7485" y="2481"/>
                  </a:cubicBezTo>
                  <a:cubicBezTo>
                    <a:pt x="8172" y="2481"/>
                    <a:pt x="8734" y="1928"/>
                    <a:pt x="8734" y="1241"/>
                  </a:cubicBezTo>
                  <a:cubicBezTo>
                    <a:pt x="8734" y="554"/>
                    <a:pt x="8172" y="1"/>
                    <a:pt x="7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2"/>
            <p:cNvSpPr/>
            <p:nvPr/>
          </p:nvSpPr>
          <p:spPr>
            <a:xfrm>
              <a:off x="4016825" y="3591378"/>
              <a:ext cx="196467" cy="450555"/>
            </a:xfrm>
            <a:custGeom>
              <a:rect b="b" l="l" r="r" t="t"/>
              <a:pathLst>
                <a:path extrusionOk="0" h="17617" w="7682">
                  <a:moveTo>
                    <a:pt x="6687" y="1"/>
                  </a:moveTo>
                  <a:cubicBezTo>
                    <a:pt x="6659" y="1"/>
                    <a:pt x="6630" y="4"/>
                    <a:pt x="6602" y="10"/>
                  </a:cubicBezTo>
                  <a:cubicBezTo>
                    <a:pt x="3506" y="840"/>
                    <a:pt x="1338" y="3650"/>
                    <a:pt x="1312" y="6862"/>
                  </a:cubicBezTo>
                  <a:lnTo>
                    <a:pt x="45" y="11037"/>
                  </a:lnTo>
                  <a:cubicBezTo>
                    <a:pt x="0" y="11188"/>
                    <a:pt x="54" y="11358"/>
                    <a:pt x="205" y="11447"/>
                  </a:cubicBezTo>
                  <a:cubicBezTo>
                    <a:pt x="259" y="11483"/>
                    <a:pt x="330" y="11500"/>
                    <a:pt x="402" y="11500"/>
                  </a:cubicBezTo>
                  <a:lnTo>
                    <a:pt x="2061" y="11500"/>
                  </a:lnTo>
                  <a:lnTo>
                    <a:pt x="2061" y="13044"/>
                  </a:lnTo>
                  <a:cubicBezTo>
                    <a:pt x="2061" y="14534"/>
                    <a:pt x="3265" y="15738"/>
                    <a:pt x="4755" y="15738"/>
                  </a:cubicBezTo>
                  <a:lnTo>
                    <a:pt x="6771" y="15738"/>
                  </a:lnTo>
                  <a:cubicBezTo>
                    <a:pt x="6869" y="15738"/>
                    <a:pt x="6950" y="15818"/>
                    <a:pt x="6950" y="15916"/>
                  </a:cubicBezTo>
                  <a:lnTo>
                    <a:pt x="6950" y="17388"/>
                  </a:lnTo>
                  <a:cubicBezTo>
                    <a:pt x="6950" y="17415"/>
                    <a:pt x="6968" y="17442"/>
                    <a:pt x="6985" y="17460"/>
                  </a:cubicBezTo>
                  <a:cubicBezTo>
                    <a:pt x="7093" y="17570"/>
                    <a:pt x="7209" y="17616"/>
                    <a:pt x="7315" y="17616"/>
                  </a:cubicBezTo>
                  <a:cubicBezTo>
                    <a:pt x="7517" y="17616"/>
                    <a:pt x="7681" y="17450"/>
                    <a:pt x="7681" y="17246"/>
                  </a:cubicBezTo>
                  <a:lnTo>
                    <a:pt x="7681" y="15390"/>
                  </a:lnTo>
                  <a:cubicBezTo>
                    <a:pt x="7681" y="15185"/>
                    <a:pt x="7512" y="15006"/>
                    <a:pt x="7298" y="15006"/>
                  </a:cubicBezTo>
                  <a:lnTo>
                    <a:pt x="4755" y="15006"/>
                  </a:lnTo>
                  <a:cubicBezTo>
                    <a:pt x="3667" y="15006"/>
                    <a:pt x="2793" y="14132"/>
                    <a:pt x="2793" y="13035"/>
                  </a:cubicBezTo>
                  <a:lnTo>
                    <a:pt x="2793" y="11135"/>
                  </a:lnTo>
                  <a:cubicBezTo>
                    <a:pt x="2793" y="10938"/>
                    <a:pt x="2623" y="10769"/>
                    <a:pt x="2427" y="10769"/>
                  </a:cubicBezTo>
                  <a:lnTo>
                    <a:pt x="883" y="10769"/>
                  </a:lnTo>
                  <a:lnTo>
                    <a:pt x="2025" y="7022"/>
                  </a:lnTo>
                  <a:cubicBezTo>
                    <a:pt x="2034" y="6986"/>
                    <a:pt x="2043" y="6951"/>
                    <a:pt x="2043" y="6915"/>
                  </a:cubicBezTo>
                  <a:cubicBezTo>
                    <a:pt x="2043" y="4016"/>
                    <a:pt x="3997" y="1464"/>
                    <a:pt x="6789" y="724"/>
                  </a:cubicBezTo>
                  <a:cubicBezTo>
                    <a:pt x="6985" y="670"/>
                    <a:pt x="7101" y="465"/>
                    <a:pt x="7048" y="269"/>
                  </a:cubicBezTo>
                  <a:cubicBezTo>
                    <a:pt x="7010" y="109"/>
                    <a:pt x="6854" y="1"/>
                    <a:pt x="66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2"/>
            <p:cNvSpPr/>
            <p:nvPr/>
          </p:nvSpPr>
          <p:spPr>
            <a:xfrm>
              <a:off x="4183356" y="3623114"/>
              <a:ext cx="302782" cy="418458"/>
            </a:xfrm>
            <a:custGeom>
              <a:rect b="b" l="l" r="r" t="t"/>
              <a:pathLst>
                <a:path extrusionOk="0" h="16362" w="11839">
                  <a:moveTo>
                    <a:pt x="6540" y="732"/>
                  </a:moveTo>
                  <a:lnTo>
                    <a:pt x="6540" y="1258"/>
                  </a:lnTo>
                  <a:cubicBezTo>
                    <a:pt x="6540" y="1428"/>
                    <a:pt x="6656" y="1579"/>
                    <a:pt x="6825" y="1615"/>
                  </a:cubicBezTo>
                  <a:cubicBezTo>
                    <a:pt x="7352" y="1722"/>
                    <a:pt x="7833" y="1927"/>
                    <a:pt x="8288" y="2213"/>
                  </a:cubicBezTo>
                  <a:cubicBezTo>
                    <a:pt x="8349" y="2251"/>
                    <a:pt x="8417" y="2269"/>
                    <a:pt x="8486" y="2269"/>
                  </a:cubicBezTo>
                  <a:cubicBezTo>
                    <a:pt x="8579" y="2269"/>
                    <a:pt x="8671" y="2235"/>
                    <a:pt x="8743" y="2168"/>
                  </a:cubicBezTo>
                  <a:lnTo>
                    <a:pt x="9100" y="1811"/>
                  </a:lnTo>
                  <a:lnTo>
                    <a:pt x="10010" y="2712"/>
                  </a:lnTo>
                  <a:lnTo>
                    <a:pt x="9644" y="3069"/>
                  </a:lnTo>
                  <a:cubicBezTo>
                    <a:pt x="9528" y="3185"/>
                    <a:pt x="9501" y="3381"/>
                    <a:pt x="9600" y="3524"/>
                  </a:cubicBezTo>
                  <a:cubicBezTo>
                    <a:pt x="9885" y="3970"/>
                    <a:pt x="10090" y="4452"/>
                    <a:pt x="10206" y="4969"/>
                  </a:cubicBezTo>
                  <a:cubicBezTo>
                    <a:pt x="10242" y="5139"/>
                    <a:pt x="10385" y="5255"/>
                    <a:pt x="10554" y="5255"/>
                  </a:cubicBezTo>
                  <a:lnTo>
                    <a:pt x="11072" y="5255"/>
                  </a:lnTo>
                  <a:lnTo>
                    <a:pt x="11072" y="6539"/>
                  </a:lnTo>
                  <a:lnTo>
                    <a:pt x="10545" y="6539"/>
                  </a:lnTo>
                  <a:cubicBezTo>
                    <a:pt x="10376" y="6539"/>
                    <a:pt x="10224" y="6655"/>
                    <a:pt x="10188" y="6825"/>
                  </a:cubicBezTo>
                  <a:cubicBezTo>
                    <a:pt x="10072" y="7342"/>
                    <a:pt x="9876" y="7833"/>
                    <a:pt x="9591" y="8279"/>
                  </a:cubicBezTo>
                  <a:cubicBezTo>
                    <a:pt x="9493" y="8422"/>
                    <a:pt x="9510" y="8618"/>
                    <a:pt x="9635" y="8734"/>
                  </a:cubicBezTo>
                  <a:lnTo>
                    <a:pt x="9992" y="9100"/>
                  </a:lnTo>
                  <a:lnTo>
                    <a:pt x="9091" y="10001"/>
                  </a:lnTo>
                  <a:lnTo>
                    <a:pt x="8734" y="9644"/>
                  </a:lnTo>
                  <a:cubicBezTo>
                    <a:pt x="8661" y="9571"/>
                    <a:pt x="8567" y="9535"/>
                    <a:pt x="8473" y="9535"/>
                  </a:cubicBezTo>
                  <a:cubicBezTo>
                    <a:pt x="8406" y="9535"/>
                    <a:pt x="8339" y="9553"/>
                    <a:pt x="8279" y="9590"/>
                  </a:cubicBezTo>
                  <a:cubicBezTo>
                    <a:pt x="7833" y="9885"/>
                    <a:pt x="7343" y="10081"/>
                    <a:pt x="6834" y="10197"/>
                  </a:cubicBezTo>
                  <a:cubicBezTo>
                    <a:pt x="6665" y="10233"/>
                    <a:pt x="6540" y="10384"/>
                    <a:pt x="6540" y="10554"/>
                  </a:cubicBezTo>
                  <a:lnTo>
                    <a:pt x="6540" y="11062"/>
                  </a:lnTo>
                  <a:lnTo>
                    <a:pt x="5264" y="11062"/>
                  </a:lnTo>
                  <a:lnTo>
                    <a:pt x="5264" y="10545"/>
                  </a:lnTo>
                  <a:cubicBezTo>
                    <a:pt x="5264" y="10366"/>
                    <a:pt x="5139" y="10224"/>
                    <a:pt x="4970" y="10188"/>
                  </a:cubicBezTo>
                  <a:cubicBezTo>
                    <a:pt x="4452" y="10072"/>
                    <a:pt x="3962" y="9867"/>
                    <a:pt x="3515" y="9581"/>
                  </a:cubicBezTo>
                  <a:cubicBezTo>
                    <a:pt x="3456" y="9544"/>
                    <a:pt x="3389" y="9526"/>
                    <a:pt x="3322" y="9526"/>
                  </a:cubicBezTo>
                  <a:cubicBezTo>
                    <a:pt x="3227" y="9526"/>
                    <a:pt x="3133" y="9562"/>
                    <a:pt x="3061" y="9635"/>
                  </a:cubicBezTo>
                  <a:lnTo>
                    <a:pt x="2704" y="9992"/>
                  </a:lnTo>
                  <a:lnTo>
                    <a:pt x="1794" y="9091"/>
                  </a:lnTo>
                  <a:lnTo>
                    <a:pt x="2151" y="8725"/>
                  </a:lnTo>
                  <a:cubicBezTo>
                    <a:pt x="2275" y="8609"/>
                    <a:pt x="2293" y="8422"/>
                    <a:pt x="2204" y="8279"/>
                  </a:cubicBezTo>
                  <a:cubicBezTo>
                    <a:pt x="1910" y="7833"/>
                    <a:pt x="1713" y="7342"/>
                    <a:pt x="1597" y="6825"/>
                  </a:cubicBezTo>
                  <a:cubicBezTo>
                    <a:pt x="1562" y="6655"/>
                    <a:pt x="1410" y="6539"/>
                    <a:pt x="1241" y="6539"/>
                  </a:cubicBezTo>
                  <a:lnTo>
                    <a:pt x="732" y="6539"/>
                  </a:lnTo>
                  <a:lnTo>
                    <a:pt x="732" y="5255"/>
                  </a:lnTo>
                  <a:lnTo>
                    <a:pt x="1258" y="5255"/>
                  </a:lnTo>
                  <a:cubicBezTo>
                    <a:pt x="1428" y="5255"/>
                    <a:pt x="1580" y="5139"/>
                    <a:pt x="1615" y="4969"/>
                  </a:cubicBezTo>
                  <a:cubicBezTo>
                    <a:pt x="1722" y="4452"/>
                    <a:pt x="1928" y="3961"/>
                    <a:pt x="2213" y="3515"/>
                  </a:cubicBezTo>
                  <a:cubicBezTo>
                    <a:pt x="2311" y="3372"/>
                    <a:pt x="2284" y="3176"/>
                    <a:pt x="2168" y="3060"/>
                  </a:cubicBezTo>
                  <a:lnTo>
                    <a:pt x="1812" y="2694"/>
                  </a:lnTo>
                  <a:lnTo>
                    <a:pt x="2713" y="1793"/>
                  </a:lnTo>
                  <a:lnTo>
                    <a:pt x="3069" y="2150"/>
                  </a:lnTo>
                  <a:cubicBezTo>
                    <a:pt x="3142" y="2218"/>
                    <a:pt x="3236" y="2255"/>
                    <a:pt x="3330" y="2255"/>
                  </a:cubicBezTo>
                  <a:cubicBezTo>
                    <a:pt x="3397" y="2255"/>
                    <a:pt x="3465" y="2236"/>
                    <a:pt x="3524" y="2195"/>
                  </a:cubicBezTo>
                  <a:cubicBezTo>
                    <a:pt x="3970" y="1909"/>
                    <a:pt x="4461" y="1704"/>
                    <a:pt x="4979" y="1597"/>
                  </a:cubicBezTo>
                  <a:cubicBezTo>
                    <a:pt x="5139" y="1561"/>
                    <a:pt x="5264" y="1410"/>
                    <a:pt x="5264" y="1240"/>
                  </a:cubicBezTo>
                  <a:lnTo>
                    <a:pt x="5264" y="732"/>
                  </a:lnTo>
                  <a:close/>
                  <a:moveTo>
                    <a:pt x="3346" y="12855"/>
                  </a:moveTo>
                  <a:cubicBezTo>
                    <a:pt x="3631" y="12855"/>
                    <a:pt x="3854" y="13087"/>
                    <a:pt x="3854" y="13364"/>
                  </a:cubicBezTo>
                  <a:cubicBezTo>
                    <a:pt x="3854" y="13649"/>
                    <a:pt x="3631" y="13881"/>
                    <a:pt x="3346" y="13881"/>
                  </a:cubicBezTo>
                  <a:cubicBezTo>
                    <a:pt x="3069" y="13881"/>
                    <a:pt x="2837" y="13649"/>
                    <a:pt x="2837" y="13364"/>
                  </a:cubicBezTo>
                  <a:cubicBezTo>
                    <a:pt x="2837" y="13087"/>
                    <a:pt x="3069" y="12855"/>
                    <a:pt x="3346" y="12855"/>
                  </a:cubicBezTo>
                  <a:close/>
                  <a:moveTo>
                    <a:pt x="8386" y="14613"/>
                  </a:moveTo>
                  <a:cubicBezTo>
                    <a:pt x="8672" y="14613"/>
                    <a:pt x="8895" y="14836"/>
                    <a:pt x="8895" y="15121"/>
                  </a:cubicBezTo>
                  <a:cubicBezTo>
                    <a:pt x="8895" y="15407"/>
                    <a:pt x="8672" y="15630"/>
                    <a:pt x="8386" y="15630"/>
                  </a:cubicBezTo>
                  <a:cubicBezTo>
                    <a:pt x="8110" y="15630"/>
                    <a:pt x="7878" y="15407"/>
                    <a:pt x="7878" y="15121"/>
                  </a:cubicBezTo>
                  <a:cubicBezTo>
                    <a:pt x="7878" y="14836"/>
                    <a:pt x="8110" y="14613"/>
                    <a:pt x="8386" y="14613"/>
                  </a:cubicBezTo>
                  <a:close/>
                  <a:moveTo>
                    <a:pt x="4898" y="0"/>
                  </a:moveTo>
                  <a:cubicBezTo>
                    <a:pt x="4693" y="0"/>
                    <a:pt x="4532" y="161"/>
                    <a:pt x="4532" y="366"/>
                  </a:cubicBezTo>
                  <a:lnTo>
                    <a:pt x="4532" y="955"/>
                  </a:lnTo>
                  <a:cubicBezTo>
                    <a:pt x="4122" y="1062"/>
                    <a:pt x="3739" y="1222"/>
                    <a:pt x="3373" y="1437"/>
                  </a:cubicBezTo>
                  <a:lnTo>
                    <a:pt x="2962" y="1017"/>
                  </a:lnTo>
                  <a:cubicBezTo>
                    <a:pt x="2891" y="946"/>
                    <a:pt x="2797" y="910"/>
                    <a:pt x="2704" y="910"/>
                  </a:cubicBezTo>
                  <a:cubicBezTo>
                    <a:pt x="2610" y="910"/>
                    <a:pt x="2516" y="946"/>
                    <a:pt x="2445" y="1017"/>
                  </a:cubicBezTo>
                  <a:lnTo>
                    <a:pt x="1018" y="2445"/>
                  </a:lnTo>
                  <a:cubicBezTo>
                    <a:pt x="955" y="2507"/>
                    <a:pt x="911" y="2605"/>
                    <a:pt x="911" y="2694"/>
                  </a:cubicBezTo>
                  <a:cubicBezTo>
                    <a:pt x="911" y="2793"/>
                    <a:pt x="955" y="2891"/>
                    <a:pt x="1018" y="2953"/>
                  </a:cubicBezTo>
                  <a:lnTo>
                    <a:pt x="1437" y="3372"/>
                  </a:lnTo>
                  <a:cubicBezTo>
                    <a:pt x="1223" y="3738"/>
                    <a:pt x="1062" y="4122"/>
                    <a:pt x="955" y="4532"/>
                  </a:cubicBezTo>
                  <a:lnTo>
                    <a:pt x="366" y="4532"/>
                  </a:lnTo>
                  <a:cubicBezTo>
                    <a:pt x="161" y="4532"/>
                    <a:pt x="1" y="4693"/>
                    <a:pt x="1" y="4889"/>
                  </a:cubicBezTo>
                  <a:lnTo>
                    <a:pt x="1" y="6905"/>
                  </a:lnTo>
                  <a:cubicBezTo>
                    <a:pt x="1" y="7066"/>
                    <a:pt x="108" y="7208"/>
                    <a:pt x="268" y="7253"/>
                  </a:cubicBezTo>
                  <a:cubicBezTo>
                    <a:pt x="304" y="7262"/>
                    <a:pt x="331" y="7271"/>
                    <a:pt x="366" y="7271"/>
                  </a:cubicBezTo>
                  <a:lnTo>
                    <a:pt x="955" y="7271"/>
                  </a:lnTo>
                  <a:cubicBezTo>
                    <a:pt x="1071" y="7672"/>
                    <a:pt x="1232" y="8056"/>
                    <a:pt x="1437" y="8422"/>
                  </a:cubicBezTo>
                  <a:lnTo>
                    <a:pt x="1018" y="8841"/>
                  </a:lnTo>
                  <a:cubicBezTo>
                    <a:pt x="875" y="8984"/>
                    <a:pt x="875" y="9216"/>
                    <a:pt x="1018" y="9358"/>
                  </a:cubicBezTo>
                  <a:lnTo>
                    <a:pt x="2445" y="10777"/>
                  </a:lnTo>
                  <a:cubicBezTo>
                    <a:pt x="2516" y="10848"/>
                    <a:pt x="2606" y="10884"/>
                    <a:pt x="2704" y="10884"/>
                  </a:cubicBezTo>
                  <a:cubicBezTo>
                    <a:pt x="2802" y="10884"/>
                    <a:pt x="2891" y="10848"/>
                    <a:pt x="2962" y="10777"/>
                  </a:cubicBezTo>
                  <a:lnTo>
                    <a:pt x="2998" y="10741"/>
                  </a:lnTo>
                  <a:lnTo>
                    <a:pt x="2998" y="12151"/>
                  </a:lnTo>
                  <a:cubicBezTo>
                    <a:pt x="2454" y="12320"/>
                    <a:pt x="2061" y="12855"/>
                    <a:pt x="2124" y="13471"/>
                  </a:cubicBezTo>
                  <a:cubicBezTo>
                    <a:pt x="2186" y="14060"/>
                    <a:pt x="2677" y="14524"/>
                    <a:pt x="3266" y="14568"/>
                  </a:cubicBezTo>
                  <a:cubicBezTo>
                    <a:pt x="3298" y="14571"/>
                    <a:pt x="3329" y="14572"/>
                    <a:pt x="3361" y="14572"/>
                  </a:cubicBezTo>
                  <a:cubicBezTo>
                    <a:pt x="4049" y="14572"/>
                    <a:pt x="4604" y="14020"/>
                    <a:pt x="4604" y="13337"/>
                  </a:cubicBezTo>
                  <a:cubicBezTo>
                    <a:pt x="4604" y="12784"/>
                    <a:pt x="4238" y="12311"/>
                    <a:pt x="3730" y="12151"/>
                  </a:cubicBezTo>
                  <a:lnTo>
                    <a:pt x="3730" y="10572"/>
                  </a:lnTo>
                  <a:cubicBezTo>
                    <a:pt x="3988" y="10697"/>
                    <a:pt x="4256" y="10795"/>
                    <a:pt x="4532" y="10875"/>
                  </a:cubicBezTo>
                  <a:lnTo>
                    <a:pt x="4532" y="11464"/>
                  </a:lnTo>
                  <a:cubicBezTo>
                    <a:pt x="4532" y="11669"/>
                    <a:pt x="4693" y="11830"/>
                    <a:pt x="4898" y="11830"/>
                  </a:cubicBezTo>
                  <a:lnTo>
                    <a:pt x="6905" y="11830"/>
                  </a:lnTo>
                  <a:cubicBezTo>
                    <a:pt x="7111" y="11830"/>
                    <a:pt x="7271" y="11669"/>
                    <a:pt x="7271" y="11464"/>
                  </a:cubicBezTo>
                  <a:lnTo>
                    <a:pt x="7271" y="10875"/>
                  </a:lnTo>
                  <a:cubicBezTo>
                    <a:pt x="7521" y="10804"/>
                    <a:pt x="7762" y="10714"/>
                    <a:pt x="8003" y="10607"/>
                  </a:cubicBezTo>
                  <a:lnTo>
                    <a:pt x="8003" y="13935"/>
                  </a:lnTo>
                  <a:cubicBezTo>
                    <a:pt x="8003" y="13935"/>
                    <a:pt x="7146" y="14559"/>
                    <a:pt x="7146" y="15121"/>
                  </a:cubicBezTo>
                  <a:cubicBezTo>
                    <a:pt x="7146" y="15808"/>
                    <a:pt x="7699" y="16361"/>
                    <a:pt x="8386" y="16361"/>
                  </a:cubicBezTo>
                  <a:cubicBezTo>
                    <a:pt x="9073" y="16361"/>
                    <a:pt x="9626" y="15808"/>
                    <a:pt x="9626" y="15121"/>
                  </a:cubicBezTo>
                  <a:cubicBezTo>
                    <a:pt x="9626" y="14559"/>
                    <a:pt x="8770" y="13935"/>
                    <a:pt x="8770" y="13935"/>
                  </a:cubicBezTo>
                  <a:lnTo>
                    <a:pt x="8770" y="10679"/>
                  </a:lnTo>
                  <a:lnTo>
                    <a:pt x="8877" y="10777"/>
                  </a:lnTo>
                  <a:cubicBezTo>
                    <a:pt x="8939" y="10848"/>
                    <a:pt x="9038" y="10884"/>
                    <a:pt x="9136" y="10884"/>
                  </a:cubicBezTo>
                  <a:cubicBezTo>
                    <a:pt x="9225" y="10884"/>
                    <a:pt x="9323" y="10848"/>
                    <a:pt x="9394" y="10777"/>
                  </a:cubicBezTo>
                  <a:lnTo>
                    <a:pt x="10813" y="9358"/>
                  </a:lnTo>
                  <a:cubicBezTo>
                    <a:pt x="10956" y="9216"/>
                    <a:pt x="10956" y="8984"/>
                    <a:pt x="10813" y="8841"/>
                  </a:cubicBezTo>
                  <a:lnTo>
                    <a:pt x="10403" y="8422"/>
                  </a:lnTo>
                  <a:cubicBezTo>
                    <a:pt x="10608" y="8056"/>
                    <a:pt x="10768" y="7672"/>
                    <a:pt x="10884" y="7271"/>
                  </a:cubicBezTo>
                  <a:lnTo>
                    <a:pt x="11473" y="7271"/>
                  </a:lnTo>
                  <a:cubicBezTo>
                    <a:pt x="11669" y="7271"/>
                    <a:pt x="11839" y="7101"/>
                    <a:pt x="11839" y="6905"/>
                  </a:cubicBezTo>
                  <a:lnTo>
                    <a:pt x="11839" y="4889"/>
                  </a:lnTo>
                  <a:cubicBezTo>
                    <a:pt x="11839" y="4693"/>
                    <a:pt x="11669" y="4532"/>
                    <a:pt x="11473" y="4532"/>
                  </a:cubicBezTo>
                  <a:lnTo>
                    <a:pt x="10849" y="4532"/>
                  </a:lnTo>
                  <a:cubicBezTo>
                    <a:pt x="10733" y="4122"/>
                    <a:pt x="10572" y="3738"/>
                    <a:pt x="10367" y="3372"/>
                  </a:cubicBezTo>
                  <a:lnTo>
                    <a:pt x="10777" y="2953"/>
                  </a:lnTo>
                  <a:cubicBezTo>
                    <a:pt x="10804" y="2935"/>
                    <a:pt x="10822" y="2900"/>
                    <a:pt x="10840" y="2873"/>
                  </a:cubicBezTo>
                  <a:cubicBezTo>
                    <a:pt x="10920" y="2721"/>
                    <a:pt x="10893" y="2552"/>
                    <a:pt x="10777" y="2436"/>
                  </a:cubicBezTo>
                  <a:lnTo>
                    <a:pt x="9359" y="1017"/>
                  </a:lnTo>
                  <a:cubicBezTo>
                    <a:pt x="9287" y="946"/>
                    <a:pt x="9194" y="910"/>
                    <a:pt x="9100" y="910"/>
                  </a:cubicBezTo>
                  <a:cubicBezTo>
                    <a:pt x="9006" y="910"/>
                    <a:pt x="8913" y="946"/>
                    <a:pt x="8841" y="1017"/>
                  </a:cubicBezTo>
                  <a:lnTo>
                    <a:pt x="8431" y="1428"/>
                  </a:lnTo>
                  <a:cubicBezTo>
                    <a:pt x="8065" y="1222"/>
                    <a:pt x="7673" y="1062"/>
                    <a:pt x="7271" y="946"/>
                  </a:cubicBezTo>
                  <a:lnTo>
                    <a:pt x="7271" y="366"/>
                  </a:lnTo>
                  <a:cubicBezTo>
                    <a:pt x="7271" y="161"/>
                    <a:pt x="7111" y="0"/>
                    <a:pt x="69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2"/>
            <p:cNvSpPr/>
            <p:nvPr/>
          </p:nvSpPr>
          <p:spPr>
            <a:xfrm>
              <a:off x="4261379" y="3701137"/>
              <a:ext cx="145829" cy="145803"/>
            </a:xfrm>
            <a:custGeom>
              <a:rect b="b" l="l" r="r" t="t"/>
              <a:pathLst>
                <a:path extrusionOk="0" h="5701" w="5702">
                  <a:moveTo>
                    <a:pt x="2855" y="732"/>
                  </a:moveTo>
                  <a:cubicBezTo>
                    <a:pt x="4024" y="732"/>
                    <a:pt x="4970" y="1686"/>
                    <a:pt x="4970" y="2855"/>
                  </a:cubicBezTo>
                  <a:cubicBezTo>
                    <a:pt x="4970" y="4015"/>
                    <a:pt x="4024" y="4969"/>
                    <a:pt x="2855" y="4969"/>
                  </a:cubicBezTo>
                  <a:cubicBezTo>
                    <a:pt x="1687" y="4969"/>
                    <a:pt x="732" y="4015"/>
                    <a:pt x="732" y="2855"/>
                  </a:cubicBezTo>
                  <a:cubicBezTo>
                    <a:pt x="732" y="1686"/>
                    <a:pt x="1687" y="732"/>
                    <a:pt x="2855" y="732"/>
                  </a:cubicBezTo>
                  <a:close/>
                  <a:moveTo>
                    <a:pt x="2855" y="0"/>
                  </a:moveTo>
                  <a:cubicBezTo>
                    <a:pt x="1285" y="0"/>
                    <a:pt x="1" y="1276"/>
                    <a:pt x="1" y="2855"/>
                  </a:cubicBezTo>
                  <a:cubicBezTo>
                    <a:pt x="1" y="4425"/>
                    <a:pt x="1285" y="5701"/>
                    <a:pt x="2855" y="5701"/>
                  </a:cubicBezTo>
                  <a:cubicBezTo>
                    <a:pt x="4425" y="5701"/>
                    <a:pt x="5701" y="4425"/>
                    <a:pt x="5701" y="2855"/>
                  </a:cubicBezTo>
                  <a:cubicBezTo>
                    <a:pt x="5701" y="1276"/>
                    <a:pt x="4425" y="0"/>
                    <a:pt x="2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2"/>
            <p:cNvSpPr/>
            <p:nvPr/>
          </p:nvSpPr>
          <p:spPr>
            <a:xfrm>
              <a:off x="4306541" y="3783712"/>
              <a:ext cx="55702" cy="18746"/>
            </a:xfrm>
            <a:custGeom>
              <a:rect b="b" l="l" r="r" t="t"/>
              <a:pathLst>
                <a:path extrusionOk="0" h="733" w="2178">
                  <a:moveTo>
                    <a:pt x="402" y="1"/>
                  </a:moveTo>
                  <a:cubicBezTo>
                    <a:pt x="224" y="1"/>
                    <a:pt x="54" y="134"/>
                    <a:pt x="28" y="313"/>
                  </a:cubicBezTo>
                  <a:cubicBezTo>
                    <a:pt x="1" y="536"/>
                    <a:pt x="170" y="732"/>
                    <a:pt x="393" y="732"/>
                  </a:cubicBezTo>
                  <a:lnTo>
                    <a:pt x="1767" y="732"/>
                  </a:lnTo>
                  <a:cubicBezTo>
                    <a:pt x="1955" y="732"/>
                    <a:pt x="2115" y="598"/>
                    <a:pt x="2142" y="420"/>
                  </a:cubicBezTo>
                  <a:cubicBezTo>
                    <a:pt x="2178" y="197"/>
                    <a:pt x="1999" y="1"/>
                    <a:pt x="1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2"/>
            <p:cNvSpPr/>
            <p:nvPr/>
          </p:nvSpPr>
          <p:spPr>
            <a:xfrm>
              <a:off x="4306541" y="3746299"/>
              <a:ext cx="55702" cy="18746"/>
            </a:xfrm>
            <a:custGeom>
              <a:rect b="b" l="l" r="r" t="t"/>
              <a:pathLst>
                <a:path extrusionOk="0" h="733" w="2178">
                  <a:moveTo>
                    <a:pt x="402" y="1"/>
                  </a:moveTo>
                  <a:cubicBezTo>
                    <a:pt x="224" y="1"/>
                    <a:pt x="54" y="134"/>
                    <a:pt x="28" y="313"/>
                  </a:cubicBezTo>
                  <a:cubicBezTo>
                    <a:pt x="1" y="536"/>
                    <a:pt x="170" y="732"/>
                    <a:pt x="393" y="732"/>
                  </a:cubicBezTo>
                  <a:lnTo>
                    <a:pt x="1767" y="732"/>
                  </a:lnTo>
                  <a:cubicBezTo>
                    <a:pt x="1955" y="732"/>
                    <a:pt x="2115" y="607"/>
                    <a:pt x="2142" y="420"/>
                  </a:cubicBezTo>
                  <a:cubicBezTo>
                    <a:pt x="2178" y="197"/>
                    <a:pt x="1999" y="1"/>
                    <a:pt x="1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2"/>
            <p:cNvSpPr/>
            <p:nvPr/>
          </p:nvSpPr>
          <p:spPr>
            <a:xfrm>
              <a:off x="4113542" y="3759085"/>
              <a:ext cx="18746" cy="18721"/>
            </a:xfrm>
            <a:custGeom>
              <a:rect b="b" l="l" r="r" t="t"/>
              <a:pathLst>
                <a:path extrusionOk="0" h="732" w="733">
                  <a:moveTo>
                    <a:pt x="367" y="0"/>
                  </a:moveTo>
                  <a:cubicBezTo>
                    <a:pt x="268" y="0"/>
                    <a:pt x="179" y="36"/>
                    <a:pt x="108" y="107"/>
                  </a:cubicBezTo>
                  <a:cubicBezTo>
                    <a:pt x="36" y="170"/>
                    <a:pt x="1" y="268"/>
                    <a:pt x="1" y="366"/>
                  </a:cubicBezTo>
                  <a:cubicBezTo>
                    <a:pt x="1" y="464"/>
                    <a:pt x="36" y="553"/>
                    <a:pt x="108" y="625"/>
                  </a:cubicBezTo>
                  <a:cubicBezTo>
                    <a:pt x="179" y="687"/>
                    <a:pt x="268" y="732"/>
                    <a:pt x="367" y="732"/>
                  </a:cubicBezTo>
                  <a:cubicBezTo>
                    <a:pt x="465" y="732"/>
                    <a:pt x="554" y="687"/>
                    <a:pt x="625" y="625"/>
                  </a:cubicBezTo>
                  <a:cubicBezTo>
                    <a:pt x="697" y="553"/>
                    <a:pt x="732" y="464"/>
                    <a:pt x="732" y="366"/>
                  </a:cubicBezTo>
                  <a:cubicBezTo>
                    <a:pt x="732" y="268"/>
                    <a:pt x="697"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2"/>
            <p:cNvSpPr/>
            <p:nvPr/>
          </p:nvSpPr>
          <p:spPr>
            <a:xfrm>
              <a:off x="4220309" y="3585701"/>
              <a:ext cx="18746" cy="18721"/>
            </a:xfrm>
            <a:custGeom>
              <a:rect b="b" l="l" r="r" t="t"/>
              <a:pathLst>
                <a:path extrusionOk="0" h="732" w="733">
                  <a:moveTo>
                    <a:pt x="367" y="0"/>
                  </a:moveTo>
                  <a:cubicBezTo>
                    <a:pt x="268" y="0"/>
                    <a:pt x="179" y="36"/>
                    <a:pt x="108" y="107"/>
                  </a:cubicBezTo>
                  <a:cubicBezTo>
                    <a:pt x="45" y="179"/>
                    <a:pt x="1" y="268"/>
                    <a:pt x="1" y="366"/>
                  </a:cubicBezTo>
                  <a:cubicBezTo>
                    <a:pt x="1" y="464"/>
                    <a:pt x="45" y="553"/>
                    <a:pt x="108" y="625"/>
                  </a:cubicBezTo>
                  <a:cubicBezTo>
                    <a:pt x="179" y="696"/>
                    <a:pt x="268" y="732"/>
                    <a:pt x="367" y="732"/>
                  </a:cubicBezTo>
                  <a:cubicBezTo>
                    <a:pt x="465" y="732"/>
                    <a:pt x="554" y="696"/>
                    <a:pt x="625" y="625"/>
                  </a:cubicBezTo>
                  <a:cubicBezTo>
                    <a:pt x="697" y="553"/>
                    <a:pt x="732" y="464"/>
                    <a:pt x="732" y="366"/>
                  </a:cubicBezTo>
                  <a:cubicBezTo>
                    <a:pt x="732" y="268"/>
                    <a:pt x="697"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7" name="Shape 5597"/>
        <p:cNvGrpSpPr/>
        <p:nvPr/>
      </p:nvGrpSpPr>
      <p:grpSpPr>
        <a:xfrm>
          <a:off x="0" y="0"/>
          <a:ext cx="0" cy="0"/>
          <a:chOff x="0" y="0"/>
          <a:chExt cx="0" cy="0"/>
        </a:xfrm>
      </p:grpSpPr>
      <p:sp>
        <p:nvSpPr>
          <p:cNvPr id="5598" name="Google Shape;5598;p6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SALES AND DISTRIBUTION</a:t>
            </a:r>
            <a:endParaRPr/>
          </a:p>
        </p:txBody>
      </p:sp>
      <p:sp>
        <p:nvSpPr>
          <p:cNvPr id="5599" name="Google Shape;5599;p63"/>
          <p:cNvSpPr txBox="1"/>
          <p:nvPr/>
        </p:nvSpPr>
        <p:spPr>
          <a:xfrm>
            <a:off x="6274709" y="3902738"/>
            <a:ext cx="2062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Maven Pro"/>
                <a:ea typeface="Maven Pro"/>
                <a:cs typeface="Maven Pro"/>
                <a:sym typeface="Maven Pro"/>
              </a:rPr>
              <a:t>Neptune is the farthest planet from the Sun</a:t>
            </a:r>
            <a:endParaRPr>
              <a:solidFill>
                <a:srgbClr val="FFFFFF"/>
              </a:solidFill>
              <a:latin typeface="Maven Pro"/>
              <a:ea typeface="Maven Pro"/>
              <a:cs typeface="Maven Pro"/>
              <a:sym typeface="Maven Pro"/>
            </a:endParaRPr>
          </a:p>
        </p:txBody>
      </p:sp>
      <p:sp>
        <p:nvSpPr>
          <p:cNvPr id="5600" name="Google Shape;5600;p63"/>
          <p:cNvSpPr txBox="1"/>
          <p:nvPr/>
        </p:nvSpPr>
        <p:spPr>
          <a:xfrm>
            <a:off x="6274702" y="3577538"/>
            <a:ext cx="20628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Share Tech"/>
                <a:ea typeface="Share Tech"/>
                <a:cs typeface="Share Tech"/>
                <a:sym typeface="Share Tech"/>
              </a:rPr>
              <a:t>NEPTUNE</a:t>
            </a:r>
            <a:endParaRPr sz="2200">
              <a:solidFill>
                <a:srgbClr val="FFFFFF"/>
              </a:solidFill>
              <a:latin typeface="Share Tech"/>
              <a:ea typeface="Share Tech"/>
              <a:cs typeface="Share Tech"/>
              <a:sym typeface="Share Tech"/>
            </a:endParaRPr>
          </a:p>
        </p:txBody>
      </p:sp>
      <p:sp>
        <p:nvSpPr>
          <p:cNvPr id="5601" name="Google Shape;5601;p63"/>
          <p:cNvSpPr txBox="1"/>
          <p:nvPr/>
        </p:nvSpPr>
        <p:spPr>
          <a:xfrm>
            <a:off x="806450" y="3577538"/>
            <a:ext cx="20628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Share Tech"/>
                <a:ea typeface="Share Tech"/>
                <a:cs typeface="Share Tech"/>
                <a:sym typeface="Share Tech"/>
              </a:rPr>
              <a:t>JUPITER</a:t>
            </a:r>
            <a:endParaRPr sz="2200">
              <a:solidFill>
                <a:srgbClr val="FFFFFF"/>
              </a:solidFill>
              <a:latin typeface="Share Tech"/>
              <a:ea typeface="Share Tech"/>
              <a:cs typeface="Share Tech"/>
              <a:sym typeface="Share Tech"/>
            </a:endParaRPr>
          </a:p>
        </p:txBody>
      </p:sp>
      <p:sp>
        <p:nvSpPr>
          <p:cNvPr id="5602" name="Google Shape;5602;p63"/>
          <p:cNvSpPr txBox="1"/>
          <p:nvPr/>
        </p:nvSpPr>
        <p:spPr>
          <a:xfrm>
            <a:off x="806450" y="3902738"/>
            <a:ext cx="2062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Maven Pro"/>
                <a:ea typeface="Maven Pro"/>
                <a:cs typeface="Maven Pro"/>
                <a:sym typeface="Maven Pro"/>
              </a:rPr>
              <a:t>Jupiter is the biggest planet of them all</a:t>
            </a:r>
            <a:endParaRPr>
              <a:solidFill>
                <a:srgbClr val="FFFFFF"/>
              </a:solidFill>
              <a:latin typeface="Maven Pro"/>
              <a:ea typeface="Maven Pro"/>
              <a:cs typeface="Maven Pro"/>
              <a:sym typeface="Maven Pro"/>
            </a:endParaRPr>
          </a:p>
        </p:txBody>
      </p:sp>
      <p:sp>
        <p:nvSpPr>
          <p:cNvPr id="5603" name="Google Shape;5603;p63"/>
          <p:cNvSpPr txBox="1"/>
          <p:nvPr/>
        </p:nvSpPr>
        <p:spPr>
          <a:xfrm>
            <a:off x="3540576" y="3577538"/>
            <a:ext cx="20628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Share Tech"/>
                <a:ea typeface="Share Tech"/>
                <a:cs typeface="Share Tech"/>
                <a:sym typeface="Share Tech"/>
              </a:rPr>
              <a:t>SATURN</a:t>
            </a:r>
            <a:endParaRPr sz="2200">
              <a:solidFill>
                <a:srgbClr val="FFFFFF"/>
              </a:solidFill>
              <a:latin typeface="Share Tech"/>
              <a:ea typeface="Share Tech"/>
              <a:cs typeface="Share Tech"/>
              <a:sym typeface="Share Tech"/>
            </a:endParaRPr>
          </a:p>
        </p:txBody>
      </p:sp>
      <p:sp>
        <p:nvSpPr>
          <p:cNvPr id="5604" name="Google Shape;5604;p63"/>
          <p:cNvSpPr txBox="1"/>
          <p:nvPr/>
        </p:nvSpPr>
        <p:spPr>
          <a:xfrm>
            <a:off x="3540552" y="3902738"/>
            <a:ext cx="2062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Maven Pro"/>
                <a:ea typeface="Maven Pro"/>
                <a:cs typeface="Maven Pro"/>
                <a:sym typeface="Maven Pro"/>
              </a:rPr>
              <a:t>Saturn is a gas giant and it has several rings</a:t>
            </a:r>
            <a:endParaRPr>
              <a:solidFill>
                <a:srgbClr val="FFFFFF"/>
              </a:solidFill>
              <a:latin typeface="Maven Pro"/>
              <a:ea typeface="Maven Pro"/>
              <a:cs typeface="Maven Pro"/>
              <a:sym typeface="Maven Pro"/>
            </a:endParaRPr>
          </a:p>
        </p:txBody>
      </p:sp>
      <p:sp>
        <p:nvSpPr>
          <p:cNvPr id="5605" name="Google Shape;5605;p63"/>
          <p:cNvSpPr txBox="1"/>
          <p:nvPr/>
        </p:nvSpPr>
        <p:spPr>
          <a:xfrm>
            <a:off x="915800" y="1728164"/>
            <a:ext cx="1844100" cy="4416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D789FF"/>
                </a:solidFill>
                <a:latin typeface="Share Tech"/>
                <a:ea typeface="Share Tech"/>
                <a:cs typeface="Share Tech"/>
                <a:sym typeface="Share Tech"/>
              </a:rPr>
              <a:t>CHANNEL 01</a:t>
            </a:r>
            <a:endParaRPr sz="2600">
              <a:solidFill>
                <a:srgbClr val="D789FF"/>
              </a:solidFill>
              <a:latin typeface="Share Tech"/>
              <a:ea typeface="Share Tech"/>
              <a:cs typeface="Share Tech"/>
              <a:sym typeface="Share Tech"/>
            </a:endParaRPr>
          </a:p>
        </p:txBody>
      </p:sp>
      <p:sp>
        <p:nvSpPr>
          <p:cNvPr id="5606" name="Google Shape;5606;p63"/>
          <p:cNvSpPr/>
          <p:nvPr/>
        </p:nvSpPr>
        <p:spPr>
          <a:xfrm>
            <a:off x="1446200" y="2449614"/>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07" name="Google Shape;5607;p63"/>
          <p:cNvCxnSpPr>
            <a:stCxn id="5605" idx="2"/>
            <a:endCxn id="5606" idx="0"/>
          </p:cNvCxnSpPr>
          <p:nvPr/>
        </p:nvCxnSpPr>
        <p:spPr>
          <a:xfrm>
            <a:off x="1837850" y="2169764"/>
            <a:ext cx="0" cy="279900"/>
          </a:xfrm>
          <a:prstGeom prst="straightConnector1">
            <a:avLst/>
          </a:prstGeom>
          <a:noFill/>
          <a:ln cap="flat" cmpd="sng" w="9525">
            <a:solidFill>
              <a:schemeClr val="accent3"/>
            </a:solidFill>
            <a:prstDash val="solid"/>
            <a:round/>
            <a:headEnd len="med" w="med" type="none"/>
            <a:tailEnd len="med" w="med" type="none"/>
          </a:ln>
        </p:spPr>
      </p:cxnSp>
      <p:cxnSp>
        <p:nvCxnSpPr>
          <p:cNvPr id="5608" name="Google Shape;5608;p63"/>
          <p:cNvCxnSpPr>
            <a:stCxn id="5606" idx="2"/>
            <a:endCxn id="5601" idx="0"/>
          </p:cNvCxnSpPr>
          <p:nvPr/>
        </p:nvCxnSpPr>
        <p:spPr>
          <a:xfrm>
            <a:off x="1837850" y="3232914"/>
            <a:ext cx="0" cy="344700"/>
          </a:xfrm>
          <a:prstGeom prst="straightConnector1">
            <a:avLst/>
          </a:prstGeom>
          <a:noFill/>
          <a:ln cap="flat" cmpd="sng" w="9525">
            <a:solidFill>
              <a:schemeClr val="accent3"/>
            </a:solidFill>
            <a:prstDash val="solid"/>
            <a:round/>
            <a:headEnd len="med" w="med" type="none"/>
            <a:tailEnd len="med" w="med" type="none"/>
          </a:ln>
        </p:spPr>
      </p:cxnSp>
      <p:sp>
        <p:nvSpPr>
          <p:cNvPr id="5609" name="Google Shape;5609;p63"/>
          <p:cNvSpPr txBox="1"/>
          <p:nvPr/>
        </p:nvSpPr>
        <p:spPr>
          <a:xfrm>
            <a:off x="3649925" y="1728164"/>
            <a:ext cx="1844100" cy="4416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D789FF"/>
                </a:solidFill>
                <a:latin typeface="Share Tech"/>
                <a:ea typeface="Share Tech"/>
                <a:cs typeface="Share Tech"/>
                <a:sym typeface="Share Tech"/>
              </a:rPr>
              <a:t>CHANNEL 02</a:t>
            </a:r>
            <a:endParaRPr sz="2600">
              <a:solidFill>
                <a:srgbClr val="D789FF"/>
              </a:solidFill>
              <a:latin typeface="Share Tech"/>
              <a:ea typeface="Share Tech"/>
              <a:cs typeface="Share Tech"/>
              <a:sym typeface="Share Tech"/>
            </a:endParaRPr>
          </a:p>
        </p:txBody>
      </p:sp>
      <p:sp>
        <p:nvSpPr>
          <p:cNvPr id="5610" name="Google Shape;5610;p63"/>
          <p:cNvSpPr/>
          <p:nvPr/>
        </p:nvSpPr>
        <p:spPr>
          <a:xfrm>
            <a:off x="4180325" y="2449614"/>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11" name="Google Shape;5611;p63"/>
          <p:cNvCxnSpPr>
            <a:stCxn id="5609" idx="2"/>
            <a:endCxn id="5610" idx="0"/>
          </p:cNvCxnSpPr>
          <p:nvPr/>
        </p:nvCxnSpPr>
        <p:spPr>
          <a:xfrm>
            <a:off x="4571975" y="2169764"/>
            <a:ext cx="0" cy="279900"/>
          </a:xfrm>
          <a:prstGeom prst="straightConnector1">
            <a:avLst/>
          </a:prstGeom>
          <a:noFill/>
          <a:ln cap="flat" cmpd="sng" w="9525">
            <a:solidFill>
              <a:schemeClr val="accent3"/>
            </a:solidFill>
            <a:prstDash val="solid"/>
            <a:round/>
            <a:headEnd len="med" w="med" type="none"/>
            <a:tailEnd len="med" w="med" type="none"/>
          </a:ln>
        </p:spPr>
      </p:cxnSp>
      <p:cxnSp>
        <p:nvCxnSpPr>
          <p:cNvPr id="5612" name="Google Shape;5612;p63"/>
          <p:cNvCxnSpPr>
            <a:stCxn id="5610" idx="2"/>
            <a:endCxn id="5603" idx="0"/>
          </p:cNvCxnSpPr>
          <p:nvPr/>
        </p:nvCxnSpPr>
        <p:spPr>
          <a:xfrm>
            <a:off x="4571975" y="3232914"/>
            <a:ext cx="0" cy="344700"/>
          </a:xfrm>
          <a:prstGeom prst="straightConnector1">
            <a:avLst/>
          </a:prstGeom>
          <a:noFill/>
          <a:ln cap="flat" cmpd="sng" w="9525">
            <a:solidFill>
              <a:schemeClr val="accent3"/>
            </a:solidFill>
            <a:prstDash val="solid"/>
            <a:round/>
            <a:headEnd len="med" w="med" type="none"/>
            <a:tailEnd len="med" w="med" type="none"/>
          </a:ln>
        </p:spPr>
      </p:cxnSp>
      <p:sp>
        <p:nvSpPr>
          <p:cNvPr id="5613" name="Google Shape;5613;p63"/>
          <p:cNvSpPr txBox="1"/>
          <p:nvPr/>
        </p:nvSpPr>
        <p:spPr>
          <a:xfrm>
            <a:off x="6384050" y="1728164"/>
            <a:ext cx="1844100" cy="4416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D789FF"/>
                </a:solidFill>
                <a:latin typeface="Share Tech"/>
                <a:ea typeface="Share Tech"/>
                <a:cs typeface="Share Tech"/>
                <a:sym typeface="Share Tech"/>
              </a:rPr>
              <a:t>CHANNEL 03</a:t>
            </a:r>
            <a:endParaRPr sz="2600">
              <a:solidFill>
                <a:srgbClr val="D789FF"/>
              </a:solidFill>
              <a:latin typeface="Share Tech"/>
              <a:ea typeface="Share Tech"/>
              <a:cs typeface="Share Tech"/>
              <a:sym typeface="Share Tech"/>
            </a:endParaRPr>
          </a:p>
        </p:txBody>
      </p:sp>
      <p:sp>
        <p:nvSpPr>
          <p:cNvPr id="5614" name="Google Shape;5614;p63"/>
          <p:cNvSpPr/>
          <p:nvPr/>
        </p:nvSpPr>
        <p:spPr>
          <a:xfrm>
            <a:off x="6914450" y="2449614"/>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15" name="Google Shape;5615;p63"/>
          <p:cNvCxnSpPr>
            <a:stCxn id="5613" idx="2"/>
            <a:endCxn id="5614" idx="0"/>
          </p:cNvCxnSpPr>
          <p:nvPr/>
        </p:nvCxnSpPr>
        <p:spPr>
          <a:xfrm>
            <a:off x="7306100" y="2169764"/>
            <a:ext cx="0" cy="279900"/>
          </a:xfrm>
          <a:prstGeom prst="straightConnector1">
            <a:avLst/>
          </a:prstGeom>
          <a:noFill/>
          <a:ln cap="flat" cmpd="sng" w="9525">
            <a:solidFill>
              <a:schemeClr val="accent3"/>
            </a:solidFill>
            <a:prstDash val="solid"/>
            <a:round/>
            <a:headEnd len="med" w="med" type="none"/>
            <a:tailEnd len="med" w="med" type="none"/>
          </a:ln>
        </p:spPr>
      </p:cxnSp>
      <p:cxnSp>
        <p:nvCxnSpPr>
          <p:cNvPr id="5616" name="Google Shape;5616;p63"/>
          <p:cNvCxnSpPr>
            <a:stCxn id="5614" idx="2"/>
            <a:endCxn id="5600" idx="0"/>
          </p:cNvCxnSpPr>
          <p:nvPr/>
        </p:nvCxnSpPr>
        <p:spPr>
          <a:xfrm>
            <a:off x="7306100" y="3232914"/>
            <a:ext cx="0" cy="344700"/>
          </a:xfrm>
          <a:prstGeom prst="straightConnector1">
            <a:avLst/>
          </a:prstGeom>
          <a:noFill/>
          <a:ln cap="flat" cmpd="sng" w="9525">
            <a:solidFill>
              <a:schemeClr val="accent3"/>
            </a:solidFill>
            <a:prstDash val="solid"/>
            <a:round/>
            <a:headEnd len="med" w="med" type="none"/>
            <a:tailEnd len="med" w="med" type="none"/>
          </a:ln>
        </p:spPr>
      </p:cxnSp>
      <p:sp>
        <p:nvSpPr>
          <p:cNvPr id="5617" name="Google Shape;5617;p63"/>
          <p:cNvSpPr/>
          <p:nvPr/>
        </p:nvSpPr>
        <p:spPr>
          <a:xfrm>
            <a:off x="5788838" y="2808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2907300" y="23685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3"/>
          <p:cNvSpPr/>
          <p:nvPr/>
        </p:nvSpPr>
        <p:spPr>
          <a:xfrm>
            <a:off x="524400" y="516900"/>
            <a:ext cx="279900" cy="279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3"/>
          <p:cNvSpPr/>
          <p:nvPr/>
        </p:nvSpPr>
        <p:spPr>
          <a:xfrm>
            <a:off x="7734925" y="1073125"/>
            <a:ext cx="279900" cy="279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524388" y="29175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2" name="Google Shape;5622;p63"/>
          <p:cNvGrpSpPr/>
          <p:nvPr/>
        </p:nvGrpSpPr>
        <p:grpSpPr>
          <a:xfrm>
            <a:off x="4343083" y="2631714"/>
            <a:ext cx="457786" cy="419167"/>
            <a:chOff x="1436125" y="4148279"/>
            <a:chExt cx="481424" cy="440811"/>
          </a:xfrm>
        </p:grpSpPr>
        <p:sp>
          <p:nvSpPr>
            <p:cNvPr id="5623" name="Google Shape;5623;p63"/>
            <p:cNvSpPr/>
            <p:nvPr/>
          </p:nvSpPr>
          <p:spPr>
            <a:xfrm>
              <a:off x="1709193" y="4308647"/>
              <a:ext cx="18746" cy="18746"/>
            </a:xfrm>
            <a:custGeom>
              <a:rect b="b" l="l" r="r" t="t"/>
              <a:pathLst>
                <a:path extrusionOk="0" h="733" w="733">
                  <a:moveTo>
                    <a:pt x="367" y="1"/>
                  </a:moveTo>
                  <a:cubicBezTo>
                    <a:pt x="268" y="1"/>
                    <a:pt x="179" y="37"/>
                    <a:pt x="108" y="108"/>
                  </a:cubicBezTo>
                  <a:cubicBezTo>
                    <a:pt x="45" y="179"/>
                    <a:pt x="1" y="268"/>
                    <a:pt x="1" y="367"/>
                  </a:cubicBezTo>
                  <a:cubicBezTo>
                    <a:pt x="1" y="465"/>
                    <a:pt x="45" y="554"/>
                    <a:pt x="108" y="625"/>
                  </a:cubicBezTo>
                  <a:cubicBezTo>
                    <a:pt x="179" y="697"/>
                    <a:pt x="268" y="732"/>
                    <a:pt x="367" y="732"/>
                  </a:cubicBezTo>
                  <a:cubicBezTo>
                    <a:pt x="465" y="732"/>
                    <a:pt x="554" y="697"/>
                    <a:pt x="625" y="625"/>
                  </a:cubicBezTo>
                  <a:cubicBezTo>
                    <a:pt x="697" y="554"/>
                    <a:pt x="732" y="465"/>
                    <a:pt x="732" y="367"/>
                  </a:cubicBezTo>
                  <a:cubicBezTo>
                    <a:pt x="732" y="268"/>
                    <a:pt x="697"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3"/>
            <p:cNvSpPr/>
            <p:nvPr/>
          </p:nvSpPr>
          <p:spPr>
            <a:xfrm>
              <a:off x="1746607" y="4308647"/>
              <a:ext cx="18746" cy="18746"/>
            </a:xfrm>
            <a:custGeom>
              <a:rect b="b" l="l" r="r" t="t"/>
              <a:pathLst>
                <a:path extrusionOk="0" h="733" w="733">
                  <a:moveTo>
                    <a:pt x="367" y="1"/>
                  </a:moveTo>
                  <a:cubicBezTo>
                    <a:pt x="269" y="1"/>
                    <a:pt x="179" y="37"/>
                    <a:pt x="108" y="108"/>
                  </a:cubicBezTo>
                  <a:cubicBezTo>
                    <a:pt x="37" y="179"/>
                    <a:pt x="1" y="268"/>
                    <a:pt x="1" y="367"/>
                  </a:cubicBezTo>
                  <a:cubicBezTo>
                    <a:pt x="1" y="465"/>
                    <a:pt x="37" y="554"/>
                    <a:pt x="108" y="625"/>
                  </a:cubicBezTo>
                  <a:cubicBezTo>
                    <a:pt x="179" y="697"/>
                    <a:pt x="269" y="732"/>
                    <a:pt x="367" y="732"/>
                  </a:cubicBezTo>
                  <a:cubicBezTo>
                    <a:pt x="465" y="732"/>
                    <a:pt x="554" y="697"/>
                    <a:pt x="625" y="625"/>
                  </a:cubicBezTo>
                  <a:cubicBezTo>
                    <a:pt x="688" y="554"/>
                    <a:pt x="732" y="465"/>
                    <a:pt x="732" y="367"/>
                  </a:cubicBezTo>
                  <a:cubicBezTo>
                    <a:pt x="732" y="268"/>
                    <a:pt x="688"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3"/>
            <p:cNvSpPr/>
            <p:nvPr/>
          </p:nvSpPr>
          <p:spPr>
            <a:xfrm>
              <a:off x="1795221" y="4308877"/>
              <a:ext cx="82607" cy="18746"/>
            </a:xfrm>
            <a:custGeom>
              <a:rect b="b" l="l" r="r" t="t"/>
              <a:pathLst>
                <a:path extrusionOk="0" h="733" w="3230">
                  <a:moveTo>
                    <a:pt x="410" y="1"/>
                  </a:moveTo>
                  <a:cubicBezTo>
                    <a:pt x="223" y="1"/>
                    <a:pt x="63" y="135"/>
                    <a:pt x="36" y="313"/>
                  </a:cubicBezTo>
                  <a:cubicBezTo>
                    <a:pt x="0" y="536"/>
                    <a:pt x="178" y="732"/>
                    <a:pt x="402" y="732"/>
                  </a:cubicBezTo>
                  <a:lnTo>
                    <a:pt x="2819" y="732"/>
                  </a:lnTo>
                  <a:cubicBezTo>
                    <a:pt x="3006" y="732"/>
                    <a:pt x="3167" y="607"/>
                    <a:pt x="3194" y="420"/>
                  </a:cubicBezTo>
                  <a:cubicBezTo>
                    <a:pt x="3229" y="197"/>
                    <a:pt x="3051" y="1"/>
                    <a:pt x="2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3"/>
            <p:cNvSpPr/>
            <p:nvPr/>
          </p:nvSpPr>
          <p:spPr>
            <a:xfrm>
              <a:off x="1795221" y="4428431"/>
              <a:ext cx="82607" cy="18721"/>
            </a:xfrm>
            <a:custGeom>
              <a:rect b="b" l="l" r="r" t="t"/>
              <a:pathLst>
                <a:path extrusionOk="0" h="732" w="3230">
                  <a:moveTo>
                    <a:pt x="410" y="0"/>
                  </a:moveTo>
                  <a:cubicBezTo>
                    <a:pt x="223" y="0"/>
                    <a:pt x="63" y="134"/>
                    <a:pt x="36" y="313"/>
                  </a:cubicBezTo>
                  <a:cubicBezTo>
                    <a:pt x="0" y="536"/>
                    <a:pt x="178" y="732"/>
                    <a:pt x="402" y="732"/>
                  </a:cubicBezTo>
                  <a:lnTo>
                    <a:pt x="2819" y="732"/>
                  </a:lnTo>
                  <a:cubicBezTo>
                    <a:pt x="3006" y="732"/>
                    <a:pt x="3167" y="607"/>
                    <a:pt x="3194" y="420"/>
                  </a:cubicBezTo>
                  <a:cubicBezTo>
                    <a:pt x="3229" y="197"/>
                    <a:pt x="3051" y="0"/>
                    <a:pt x="2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3"/>
            <p:cNvSpPr/>
            <p:nvPr/>
          </p:nvSpPr>
          <p:spPr>
            <a:xfrm>
              <a:off x="1436125" y="4148279"/>
              <a:ext cx="481424" cy="440811"/>
            </a:xfrm>
            <a:custGeom>
              <a:rect b="b" l="l" r="r" t="t"/>
              <a:pathLst>
                <a:path extrusionOk="0" h="17236" w="18824">
                  <a:moveTo>
                    <a:pt x="17726" y="732"/>
                  </a:moveTo>
                  <a:cubicBezTo>
                    <a:pt x="17932" y="732"/>
                    <a:pt x="18092" y="893"/>
                    <a:pt x="18092" y="1098"/>
                  </a:cubicBezTo>
                  <a:lnTo>
                    <a:pt x="18092" y="2846"/>
                  </a:lnTo>
                  <a:cubicBezTo>
                    <a:pt x="18092" y="3051"/>
                    <a:pt x="17932" y="3212"/>
                    <a:pt x="17726" y="3212"/>
                  </a:cubicBezTo>
                  <a:lnTo>
                    <a:pt x="10126" y="3212"/>
                  </a:lnTo>
                  <a:cubicBezTo>
                    <a:pt x="9929" y="3212"/>
                    <a:pt x="9760" y="3051"/>
                    <a:pt x="9760" y="2846"/>
                  </a:cubicBezTo>
                  <a:lnTo>
                    <a:pt x="9760" y="1098"/>
                  </a:lnTo>
                  <a:cubicBezTo>
                    <a:pt x="9760" y="893"/>
                    <a:pt x="9929" y="732"/>
                    <a:pt x="10126" y="732"/>
                  </a:cubicBezTo>
                  <a:close/>
                  <a:moveTo>
                    <a:pt x="17066" y="3943"/>
                  </a:moveTo>
                  <a:lnTo>
                    <a:pt x="17066" y="4675"/>
                  </a:lnTo>
                  <a:lnTo>
                    <a:pt x="10786" y="4675"/>
                  </a:lnTo>
                  <a:lnTo>
                    <a:pt x="10786" y="3943"/>
                  </a:lnTo>
                  <a:close/>
                  <a:moveTo>
                    <a:pt x="17726" y="5407"/>
                  </a:moveTo>
                  <a:cubicBezTo>
                    <a:pt x="17932" y="5407"/>
                    <a:pt x="18092" y="5567"/>
                    <a:pt x="18092" y="5772"/>
                  </a:cubicBezTo>
                  <a:lnTo>
                    <a:pt x="18092" y="7521"/>
                  </a:lnTo>
                  <a:cubicBezTo>
                    <a:pt x="18092" y="7726"/>
                    <a:pt x="17932" y="7887"/>
                    <a:pt x="17726" y="7887"/>
                  </a:cubicBezTo>
                  <a:lnTo>
                    <a:pt x="10857" y="7887"/>
                  </a:lnTo>
                  <a:cubicBezTo>
                    <a:pt x="10670" y="7628"/>
                    <a:pt x="10456" y="7378"/>
                    <a:pt x="10224" y="7137"/>
                  </a:cubicBezTo>
                  <a:cubicBezTo>
                    <a:pt x="10072" y="6994"/>
                    <a:pt x="9921" y="6852"/>
                    <a:pt x="9760" y="6727"/>
                  </a:cubicBezTo>
                  <a:lnTo>
                    <a:pt x="9760" y="5772"/>
                  </a:lnTo>
                  <a:cubicBezTo>
                    <a:pt x="9760" y="5567"/>
                    <a:pt x="9929" y="5407"/>
                    <a:pt x="10126" y="5407"/>
                  </a:cubicBezTo>
                  <a:close/>
                  <a:moveTo>
                    <a:pt x="17066" y="8618"/>
                  </a:moveTo>
                  <a:lnTo>
                    <a:pt x="17066" y="9350"/>
                  </a:lnTo>
                  <a:lnTo>
                    <a:pt x="11616" y="9350"/>
                  </a:lnTo>
                  <a:cubicBezTo>
                    <a:pt x="11526" y="9100"/>
                    <a:pt x="11419" y="8859"/>
                    <a:pt x="11303" y="8618"/>
                  </a:cubicBezTo>
                  <a:close/>
                  <a:moveTo>
                    <a:pt x="17726" y="10081"/>
                  </a:moveTo>
                  <a:cubicBezTo>
                    <a:pt x="17932" y="10081"/>
                    <a:pt x="18092" y="10242"/>
                    <a:pt x="18092" y="10447"/>
                  </a:cubicBezTo>
                  <a:lnTo>
                    <a:pt x="18092" y="12195"/>
                  </a:lnTo>
                  <a:cubicBezTo>
                    <a:pt x="18092" y="12401"/>
                    <a:pt x="17932" y="12561"/>
                    <a:pt x="17726" y="12561"/>
                  </a:cubicBezTo>
                  <a:lnTo>
                    <a:pt x="11821" y="12561"/>
                  </a:lnTo>
                  <a:cubicBezTo>
                    <a:pt x="11999" y="11749"/>
                    <a:pt x="11999" y="10902"/>
                    <a:pt x="11821" y="10081"/>
                  </a:cubicBezTo>
                  <a:close/>
                  <a:moveTo>
                    <a:pt x="10126" y="0"/>
                  </a:moveTo>
                  <a:cubicBezTo>
                    <a:pt x="9519" y="0"/>
                    <a:pt x="9028" y="491"/>
                    <a:pt x="9028" y="1098"/>
                  </a:cubicBezTo>
                  <a:lnTo>
                    <a:pt x="9028" y="2846"/>
                  </a:lnTo>
                  <a:cubicBezTo>
                    <a:pt x="9028" y="3426"/>
                    <a:pt x="9483" y="3908"/>
                    <a:pt x="10054" y="3943"/>
                  </a:cubicBezTo>
                  <a:lnTo>
                    <a:pt x="10054" y="4675"/>
                  </a:lnTo>
                  <a:cubicBezTo>
                    <a:pt x="9483" y="4720"/>
                    <a:pt x="9028" y="5192"/>
                    <a:pt x="9028" y="5772"/>
                  </a:cubicBezTo>
                  <a:lnTo>
                    <a:pt x="9028" y="6218"/>
                  </a:lnTo>
                  <a:cubicBezTo>
                    <a:pt x="8377" y="5835"/>
                    <a:pt x="7655" y="5576"/>
                    <a:pt x="6887" y="5469"/>
                  </a:cubicBezTo>
                  <a:cubicBezTo>
                    <a:pt x="6605" y="5428"/>
                    <a:pt x="6321" y="5408"/>
                    <a:pt x="6037" y="5408"/>
                  </a:cubicBezTo>
                  <a:cubicBezTo>
                    <a:pt x="5081" y="5408"/>
                    <a:pt x="4129" y="5637"/>
                    <a:pt x="3283" y="6085"/>
                  </a:cubicBezTo>
                  <a:cubicBezTo>
                    <a:pt x="3105" y="6174"/>
                    <a:pt x="3042" y="6397"/>
                    <a:pt x="3132" y="6575"/>
                  </a:cubicBezTo>
                  <a:cubicBezTo>
                    <a:pt x="3200" y="6699"/>
                    <a:pt x="3323" y="6771"/>
                    <a:pt x="3452" y="6771"/>
                  </a:cubicBezTo>
                  <a:cubicBezTo>
                    <a:pt x="3509" y="6771"/>
                    <a:pt x="3568" y="6757"/>
                    <a:pt x="3622" y="6727"/>
                  </a:cubicBezTo>
                  <a:cubicBezTo>
                    <a:pt x="4390" y="6325"/>
                    <a:pt x="5218" y="6130"/>
                    <a:pt x="6039" y="6130"/>
                  </a:cubicBezTo>
                  <a:cubicBezTo>
                    <a:pt x="7717" y="6130"/>
                    <a:pt x="9363" y="6947"/>
                    <a:pt x="10393" y="8493"/>
                  </a:cubicBezTo>
                  <a:cubicBezTo>
                    <a:pt x="11535" y="10206"/>
                    <a:pt x="11526" y="12454"/>
                    <a:pt x="10384" y="14167"/>
                  </a:cubicBezTo>
                  <a:cubicBezTo>
                    <a:pt x="9342" y="15728"/>
                    <a:pt x="7692" y="16510"/>
                    <a:pt x="6042" y="16510"/>
                  </a:cubicBezTo>
                  <a:cubicBezTo>
                    <a:pt x="4713" y="16510"/>
                    <a:pt x="3384" y="16003"/>
                    <a:pt x="2373" y="14988"/>
                  </a:cubicBezTo>
                  <a:cubicBezTo>
                    <a:pt x="750" y="13364"/>
                    <a:pt x="375" y="10911"/>
                    <a:pt x="1454" y="8886"/>
                  </a:cubicBezTo>
                  <a:cubicBezTo>
                    <a:pt x="1553" y="8707"/>
                    <a:pt x="1481" y="8493"/>
                    <a:pt x="1303" y="8395"/>
                  </a:cubicBezTo>
                  <a:cubicBezTo>
                    <a:pt x="1248" y="8365"/>
                    <a:pt x="1189" y="8351"/>
                    <a:pt x="1131" y="8351"/>
                  </a:cubicBezTo>
                  <a:cubicBezTo>
                    <a:pt x="1000" y="8351"/>
                    <a:pt x="874" y="8423"/>
                    <a:pt x="812" y="8547"/>
                  </a:cubicBezTo>
                  <a:cubicBezTo>
                    <a:pt x="232" y="9644"/>
                    <a:pt x="0" y="10929"/>
                    <a:pt x="179" y="12160"/>
                  </a:cubicBezTo>
                  <a:cubicBezTo>
                    <a:pt x="357" y="13435"/>
                    <a:pt x="937" y="14595"/>
                    <a:pt x="1856" y="15505"/>
                  </a:cubicBezTo>
                  <a:cubicBezTo>
                    <a:pt x="3007" y="16665"/>
                    <a:pt x="4523" y="17236"/>
                    <a:pt x="6040" y="17236"/>
                  </a:cubicBezTo>
                  <a:cubicBezTo>
                    <a:pt x="7556" y="17236"/>
                    <a:pt x="9064" y="16665"/>
                    <a:pt x="10224" y="15505"/>
                  </a:cubicBezTo>
                  <a:cubicBezTo>
                    <a:pt x="10866" y="14863"/>
                    <a:pt x="11330" y="14105"/>
                    <a:pt x="11616" y="13293"/>
                  </a:cubicBezTo>
                  <a:lnTo>
                    <a:pt x="17726" y="13293"/>
                  </a:lnTo>
                  <a:cubicBezTo>
                    <a:pt x="18333" y="13293"/>
                    <a:pt x="18824" y="12802"/>
                    <a:pt x="18824" y="12195"/>
                  </a:cubicBezTo>
                  <a:lnTo>
                    <a:pt x="18824" y="10447"/>
                  </a:lnTo>
                  <a:cubicBezTo>
                    <a:pt x="18824" y="9867"/>
                    <a:pt x="18369" y="9394"/>
                    <a:pt x="17798" y="9350"/>
                  </a:cubicBezTo>
                  <a:lnTo>
                    <a:pt x="17798" y="8618"/>
                  </a:lnTo>
                  <a:cubicBezTo>
                    <a:pt x="18369" y="8582"/>
                    <a:pt x="18824" y="8101"/>
                    <a:pt x="18824" y="7521"/>
                  </a:cubicBezTo>
                  <a:lnTo>
                    <a:pt x="18824" y="5772"/>
                  </a:lnTo>
                  <a:cubicBezTo>
                    <a:pt x="18824" y="5192"/>
                    <a:pt x="18369" y="4720"/>
                    <a:pt x="17798" y="4675"/>
                  </a:cubicBezTo>
                  <a:lnTo>
                    <a:pt x="17798" y="3943"/>
                  </a:lnTo>
                  <a:cubicBezTo>
                    <a:pt x="18369" y="3908"/>
                    <a:pt x="18824" y="3426"/>
                    <a:pt x="18824" y="2846"/>
                  </a:cubicBezTo>
                  <a:lnTo>
                    <a:pt x="18824" y="1098"/>
                  </a:lnTo>
                  <a:cubicBezTo>
                    <a:pt x="18824" y="491"/>
                    <a:pt x="18333" y="0"/>
                    <a:pt x="17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3"/>
            <p:cNvSpPr/>
            <p:nvPr/>
          </p:nvSpPr>
          <p:spPr>
            <a:xfrm>
              <a:off x="1709193" y="4189119"/>
              <a:ext cx="18746" cy="18721"/>
            </a:xfrm>
            <a:custGeom>
              <a:rect b="b" l="l" r="r" t="t"/>
              <a:pathLst>
                <a:path extrusionOk="0" h="732" w="733">
                  <a:moveTo>
                    <a:pt x="367" y="0"/>
                  </a:moveTo>
                  <a:cubicBezTo>
                    <a:pt x="268" y="0"/>
                    <a:pt x="179" y="36"/>
                    <a:pt x="108" y="107"/>
                  </a:cubicBezTo>
                  <a:cubicBezTo>
                    <a:pt x="45" y="179"/>
                    <a:pt x="1" y="268"/>
                    <a:pt x="1" y="366"/>
                  </a:cubicBezTo>
                  <a:cubicBezTo>
                    <a:pt x="1" y="464"/>
                    <a:pt x="45" y="553"/>
                    <a:pt x="108" y="625"/>
                  </a:cubicBezTo>
                  <a:cubicBezTo>
                    <a:pt x="179" y="687"/>
                    <a:pt x="268" y="732"/>
                    <a:pt x="367" y="732"/>
                  </a:cubicBezTo>
                  <a:cubicBezTo>
                    <a:pt x="465" y="732"/>
                    <a:pt x="554" y="687"/>
                    <a:pt x="625" y="625"/>
                  </a:cubicBezTo>
                  <a:cubicBezTo>
                    <a:pt x="697" y="553"/>
                    <a:pt x="732" y="464"/>
                    <a:pt x="732" y="366"/>
                  </a:cubicBezTo>
                  <a:cubicBezTo>
                    <a:pt x="732" y="268"/>
                    <a:pt x="697"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3"/>
            <p:cNvSpPr/>
            <p:nvPr/>
          </p:nvSpPr>
          <p:spPr>
            <a:xfrm>
              <a:off x="1746607" y="4189119"/>
              <a:ext cx="18746" cy="18721"/>
            </a:xfrm>
            <a:custGeom>
              <a:rect b="b" l="l" r="r" t="t"/>
              <a:pathLst>
                <a:path extrusionOk="0" h="732" w="733">
                  <a:moveTo>
                    <a:pt x="367" y="0"/>
                  </a:moveTo>
                  <a:cubicBezTo>
                    <a:pt x="269" y="0"/>
                    <a:pt x="179" y="36"/>
                    <a:pt x="108" y="107"/>
                  </a:cubicBezTo>
                  <a:cubicBezTo>
                    <a:pt x="37" y="179"/>
                    <a:pt x="1" y="268"/>
                    <a:pt x="1" y="366"/>
                  </a:cubicBezTo>
                  <a:cubicBezTo>
                    <a:pt x="1" y="464"/>
                    <a:pt x="37" y="553"/>
                    <a:pt x="108" y="625"/>
                  </a:cubicBezTo>
                  <a:cubicBezTo>
                    <a:pt x="179" y="687"/>
                    <a:pt x="269" y="732"/>
                    <a:pt x="367" y="732"/>
                  </a:cubicBezTo>
                  <a:cubicBezTo>
                    <a:pt x="465" y="732"/>
                    <a:pt x="554" y="687"/>
                    <a:pt x="625" y="625"/>
                  </a:cubicBezTo>
                  <a:cubicBezTo>
                    <a:pt x="688" y="553"/>
                    <a:pt x="732" y="464"/>
                    <a:pt x="732" y="366"/>
                  </a:cubicBezTo>
                  <a:cubicBezTo>
                    <a:pt x="732" y="268"/>
                    <a:pt x="688"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3"/>
            <p:cNvSpPr/>
            <p:nvPr/>
          </p:nvSpPr>
          <p:spPr>
            <a:xfrm>
              <a:off x="1795221" y="4189350"/>
              <a:ext cx="82607" cy="18721"/>
            </a:xfrm>
            <a:custGeom>
              <a:rect b="b" l="l" r="r" t="t"/>
              <a:pathLst>
                <a:path extrusionOk="0" h="732" w="3230">
                  <a:moveTo>
                    <a:pt x="410" y="0"/>
                  </a:moveTo>
                  <a:cubicBezTo>
                    <a:pt x="223" y="0"/>
                    <a:pt x="63" y="134"/>
                    <a:pt x="36" y="312"/>
                  </a:cubicBezTo>
                  <a:cubicBezTo>
                    <a:pt x="0" y="535"/>
                    <a:pt x="178" y="732"/>
                    <a:pt x="402" y="732"/>
                  </a:cubicBezTo>
                  <a:lnTo>
                    <a:pt x="2819" y="732"/>
                  </a:lnTo>
                  <a:cubicBezTo>
                    <a:pt x="3006" y="732"/>
                    <a:pt x="3167" y="598"/>
                    <a:pt x="3194" y="419"/>
                  </a:cubicBezTo>
                  <a:cubicBezTo>
                    <a:pt x="3229" y="196"/>
                    <a:pt x="3051" y="0"/>
                    <a:pt x="2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3"/>
            <p:cNvSpPr/>
            <p:nvPr/>
          </p:nvSpPr>
          <p:spPr>
            <a:xfrm>
              <a:off x="1489956" y="4336496"/>
              <a:ext cx="201940" cy="133271"/>
            </a:xfrm>
            <a:custGeom>
              <a:rect b="b" l="l" r="r" t="t"/>
              <a:pathLst>
                <a:path extrusionOk="0" h="5211" w="7896">
                  <a:moveTo>
                    <a:pt x="3944" y="3426"/>
                  </a:moveTo>
                  <a:cubicBezTo>
                    <a:pt x="4078" y="3426"/>
                    <a:pt x="4211" y="3479"/>
                    <a:pt x="4319" y="3578"/>
                  </a:cubicBezTo>
                  <a:cubicBezTo>
                    <a:pt x="4524" y="3783"/>
                    <a:pt x="4524" y="4122"/>
                    <a:pt x="4319" y="4327"/>
                  </a:cubicBezTo>
                  <a:cubicBezTo>
                    <a:pt x="4216" y="4430"/>
                    <a:pt x="4082" y="4481"/>
                    <a:pt x="3948" y="4481"/>
                  </a:cubicBezTo>
                  <a:cubicBezTo>
                    <a:pt x="3814" y="4481"/>
                    <a:pt x="3681" y="4430"/>
                    <a:pt x="3578" y="4327"/>
                  </a:cubicBezTo>
                  <a:cubicBezTo>
                    <a:pt x="3373" y="4122"/>
                    <a:pt x="3373" y="3783"/>
                    <a:pt x="3578" y="3578"/>
                  </a:cubicBezTo>
                  <a:cubicBezTo>
                    <a:pt x="3676" y="3479"/>
                    <a:pt x="3810" y="3426"/>
                    <a:pt x="3944" y="3426"/>
                  </a:cubicBezTo>
                  <a:close/>
                  <a:moveTo>
                    <a:pt x="3944" y="0"/>
                  </a:moveTo>
                  <a:cubicBezTo>
                    <a:pt x="1767" y="0"/>
                    <a:pt x="1" y="1776"/>
                    <a:pt x="1" y="3952"/>
                  </a:cubicBezTo>
                  <a:cubicBezTo>
                    <a:pt x="1" y="4157"/>
                    <a:pt x="161" y="4318"/>
                    <a:pt x="358" y="4318"/>
                  </a:cubicBezTo>
                  <a:cubicBezTo>
                    <a:pt x="563" y="4318"/>
                    <a:pt x="723" y="4157"/>
                    <a:pt x="723" y="3952"/>
                  </a:cubicBezTo>
                  <a:cubicBezTo>
                    <a:pt x="723" y="2177"/>
                    <a:pt x="2169" y="732"/>
                    <a:pt x="3944" y="732"/>
                  </a:cubicBezTo>
                  <a:cubicBezTo>
                    <a:pt x="4702" y="732"/>
                    <a:pt x="5398" y="999"/>
                    <a:pt x="5951" y="1437"/>
                  </a:cubicBezTo>
                  <a:lnTo>
                    <a:pt x="4542" y="2846"/>
                  </a:lnTo>
                  <a:cubicBezTo>
                    <a:pt x="4356" y="2746"/>
                    <a:pt x="4152" y="2697"/>
                    <a:pt x="3948" y="2697"/>
                  </a:cubicBezTo>
                  <a:cubicBezTo>
                    <a:pt x="3624" y="2697"/>
                    <a:pt x="3302" y="2822"/>
                    <a:pt x="3061" y="3069"/>
                  </a:cubicBezTo>
                  <a:cubicBezTo>
                    <a:pt x="2570" y="3551"/>
                    <a:pt x="2570" y="4354"/>
                    <a:pt x="3061" y="4844"/>
                  </a:cubicBezTo>
                  <a:cubicBezTo>
                    <a:pt x="3302" y="5085"/>
                    <a:pt x="3623" y="5210"/>
                    <a:pt x="3944" y="5210"/>
                  </a:cubicBezTo>
                  <a:cubicBezTo>
                    <a:pt x="4265" y="5210"/>
                    <a:pt x="4586" y="5085"/>
                    <a:pt x="4836" y="4844"/>
                  </a:cubicBezTo>
                  <a:cubicBezTo>
                    <a:pt x="5237" y="4443"/>
                    <a:pt x="5309" y="3836"/>
                    <a:pt x="5050" y="3363"/>
                  </a:cubicBezTo>
                  <a:lnTo>
                    <a:pt x="6468" y="1954"/>
                  </a:lnTo>
                  <a:cubicBezTo>
                    <a:pt x="6906" y="2498"/>
                    <a:pt x="7164" y="3194"/>
                    <a:pt x="7164" y="3952"/>
                  </a:cubicBezTo>
                  <a:cubicBezTo>
                    <a:pt x="7164" y="4157"/>
                    <a:pt x="7325" y="4318"/>
                    <a:pt x="7530" y="4318"/>
                  </a:cubicBezTo>
                  <a:cubicBezTo>
                    <a:pt x="7735" y="4318"/>
                    <a:pt x="7896" y="4157"/>
                    <a:pt x="7896" y="3952"/>
                  </a:cubicBezTo>
                  <a:cubicBezTo>
                    <a:pt x="7896" y="1776"/>
                    <a:pt x="6121" y="0"/>
                    <a:pt x="39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3"/>
            <p:cNvSpPr/>
            <p:nvPr/>
          </p:nvSpPr>
          <p:spPr>
            <a:xfrm>
              <a:off x="1538775" y="4510776"/>
              <a:ext cx="104065" cy="18516"/>
            </a:xfrm>
            <a:custGeom>
              <a:rect b="b" l="l" r="r" t="t"/>
              <a:pathLst>
                <a:path extrusionOk="0" h="724" w="4069">
                  <a:moveTo>
                    <a:pt x="393" y="1"/>
                  </a:moveTo>
                  <a:cubicBezTo>
                    <a:pt x="179" y="1"/>
                    <a:pt x="1" y="188"/>
                    <a:pt x="37" y="420"/>
                  </a:cubicBezTo>
                  <a:cubicBezTo>
                    <a:pt x="63" y="599"/>
                    <a:pt x="224" y="723"/>
                    <a:pt x="411" y="723"/>
                  </a:cubicBezTo>
                  <a:lnTo>
                    <a:pt x="3667" y="723"/>
                  </a:lnTo>
                  <a:cubicBezTo>
                    <a:pt x="3846" y="723"/>
                    <a:pt x="4015" y="599"/>
                    <a:pt x="4042" y="420"/>
                  </a:cubicBezTo>
                  <a:cubicBezTo>
                    <a:pt x="4069" y="188"/>
                    <a:pt x="3899" y="1"/>
                    <a:pt x="36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3"/>
            <p:cNvSpPr/>
            <p:nvPr/>
          </p:nvSpPr>
          <p:spPr>
            <a:xfrm>
              <a:off x="1481057" y="4327827"/>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54" y="696"/>
                    <a:pt x="625" y="625"/>
                  </a:cubicBezTo>
                  <a:cubicBezTo>
                    <a:pt x="697" y="553"/>
                    <a:pt x="732" y="464"/>
                    <a:pt x="732" y="366"/>
                  </a:cubicBezTo>
                  <a:cubicBezTo>
                    <a:pt x="732" y="268"/>
                    <a:pt x="697"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63"/>
          <p:cNvGrpSpPr/>
          <p:nvPr/>
        </p:nvGrpSpPr>
        <p:grpSpPr>
          <a:xfrm>
            <a:off x="1626207" y="2613866"/>
            <a:ext cx="423301" cy="454868"/>
            <a:chOff x="2101151" y="4129458"/>
            <a:chExt cx="445158" cy="478355"/>
          </a:xfrm>
        </p:grpSpPr>
        <p:sp>
          <p:nvSpPr>
            <p:cNvPr id="5635" name="Google Shape;5635;p63"/>
            <p:cNvSpPr/>
            <p:nvPr/>
          </p:nvSpPr>
          <p:spPr>
            <a:xfrm>
              <a:off x="2101151" y="4129458"/>
              <a:ext cx="445158" cy="478355"/>
            </a:xfrm>
            <a:custGeom>
              <a:rect b="b" l="l" r="r" t="t"/>
              <a:pathLst>
                <a:path extrusionOk="0" h="18704" w="17406">
                  <a:moveTo>
                    <a:pt x="8618" y="736"/>
                  </a:moveTo>
                  <a:cubicBezTo>
                    <a:pt x="8903" y="736"/>
                    <a:pt x="9135" y="959"/>
                    <a:pt x="9135" y="1245"/>
                  </a:cubicBezTo>
                  <a:cubicBezTo>
                    <a:pt x="9135" y="1530"/>
                    <a:pt x="8903" y="1753"/>
                    <a:pt x="8618" y="1753"/>
                  </a:cubicBezTo>
                  <a:cubicBezTo>
                    <a:pt x="8341" y="1753"/>
                    <a:pt x="8109" y="1530"/>
                    <a:pt x="8109" y="1245"/>
                  </a:cubicBezTo>
                  <a:cubicBezTo>
                    <a:pt x="8109" y="959"/>
                    <a:pt x="8341" y="736"/>
                    <a:pt x="8618" y="736"/>
                  </a:cubicBezTo>
                  <a:close/>
                  <a:moveTo>
                    <a:pt x="15639" y="4492"/>
                  </a:moveTo>
                  <a:cubicBezTo>
                    <a:pt x="15924" y="4492"/>
                    <a:pt x="16201" y="4635"/>
                    <a:pt x="16344" y="4894"/>
                  </a:cubicBezTo>
                  <a:cubicBezTo>
                    <a:pt x="16576" y="5286"/>
                    <a:pt x="16442" y="5777"/>
                    <a:pt x="16049" y="6009"/>
                  </a:cubicBezTo>
                  <a:cubicBezTo>
                    <a:pt x="15924" y="6082"/>
                    <a:pt x="15786" y="6116"/>
                    <a:pt x="15649" y="6116"/>
                  </a:cubicBezTo>
                  <a:cubicBezTo>
                    <a:pt x="15368" y="6116"/>
                    <a:pt x="15093" y="5969"/>
                    <a:pt x="14943" y="5705"/>
                  </a:cubicBezTo>
                  <a:cubicBezTo>
                    <a:pt x="14711" y="5322"/>
                    <a:pt x="14845" y="4822"/>
                    <a:pt x="15237" y="4599"/>
                  </a:cubicBezTo>
                  <a:cubicBezTo>
                    <a:pt x="15362" y="4519"/>
                    <a:pt x="15505" y="4492"/>
                    <a:pt x="15639" y="4492"/>
                  </a:cubicBezTo>
                  <a:close/>
                  <a:moveTo>
                    <a:pt x="1597" y="4510"/>
                  </a:moveTo>
                  <a:cubicBezTo>
                    <a:pt x="1740" y="4510"/>
                    <a:pt x="1874" y="4546"/>
                    <a:pt x="2007" y="4617"/>
                  </a:cubicBezTo>
                  <a:cubicBezTo>
                    <a:pt x="2391" y="4849"/>
                    <a:pt x="2525" y="5340"/>
                    <a:pt x="2302" y="5732"/>
                  </a:cubicBezTo>
                  <a:cubicBezTo>
                    <a:pt x="2195" y="5920"/>
                    <a:pt x="2016" y="6053"/>
                    <a:pt x="1811" y="6107"/>
                  </a:cubicBezTo>
                  <a:cubicBezTo>
                    <a:pt x="1740" y="6128"/>
                    <a:pt x="1668" y="6138"/>
                    <a:pt x="1598" y="6138"/>
                  </a:cubicBezTo>
                  <a:cubicBezTo>
                    <a:pt x="1457" y="6138"/>
                    <a:pt x="1321" y="6098"/>
                    <a:pt x="1196" y="6027"/>
                  </a:cubicBezTo>
                  <a:cubicBezTo>
                    <a:pt x="1008" y="5920"/>
                    <a:pt x="866" y="5741"/>
                    <a:pt x="812" y="5536"/>
                  </a:cubicBezTo>
                  <a:cubicBezTo>
                    <a:pt x="758" y="5322"/>
                    <a:pt x="785" y="5108"/>
                    <a:pt x="892" y="4920"/>
                  </a:cubicBezTo>
                  <a:cubicBezTo>
                    <a:pt x="1044" y="4662"/>
                    <a:pt x="1321" y="4510"/>
                    <a:pt x="1597" y="4510"/>
                  </a:cubicBezTo>
                  <a:close/>
                  <a:moveTo>
                    <a:pt x="15648" y="12735"/>
                  </a:moveTo>
                  <a:cubicBezTo>
                    <a:pt x="15764" y="12735"/>
                    <a:pt x="15871" y="12762"/>
                    <a:pt x="15978" y="12824"/>
                  </a:cubicBezTo>
                  <a:cubicBezTo>
                    <a:pt x="16129" y="12914"/>
                    <a:pt x="16237" y="13056"/>
                    <a:pt x="16290" y="13226"/>
                  </a:cubicBezTo>
                  <a:cubicBezTo>
                    <a:pt x="16335" y="13395"/>
                    <a:pt x="16308" y="13574"/>
                    <a:pt x="16219" y="13734"/>
                  </a:cubicBezTo>
                  <a:cubicBezTo>
                    <a:pt x="16099" y="13944"/>
                    <a:pt x="15874" y="14061"/>
                    <a:pt x="15642" y="14061"/>
                  </a:cubicBezTo>
                  <a:cubicBezTo>
                    <a:pt x="15529" y="14061"/>
                    <a:pt x="15414" y="14034"/>
                    <a:pt x="15309" y="13975"/>
                  </a:cubicBezTo>
                  <a:cubicBezTo>
                    <a:pt x="14996" y="13788"/>
                    <a:pt x="14881" y="13386"/>
                    <a:pt x="15068" y="13065"/>
                  </a:cubicBezTo>
                  <a:cubicBezTo>
                    <a:pt x="15157" y="12914"/>
                    <a:pt x="15300" y="12798"/>
                    <a:pt x="15469" y="12753"/>
                  </a:cubicBezTo>
                  <a:cubicBezTo>
                    <a:pt x="15532" y="12735"/>
                    <a:pt x="15585" y="12735"/>
                    <a:pt x="15648" y="12735"/>
                  </a:cubicBezTo>
                  <a:close/>
                  <a:moveTo>
                    <a:pt x="1604" y="12741"/>
                  </a:moveTo>
                  <a:cubicBezTo>
                    <a:pt x="1832" y="12741"/>
                    <a:pt x="2052" y="12860"/>
                    <a:pt x="2177" y="13074"/>
                  </a:cubicBezTo>
                  <a:cubicBezTo>
                    <a:pt x="2355" y="13395"/>
                    <a:pt x="2248" y="13797"/>
                    <a:pt x="1936" y="13984"/>
                  </a:cubicBezTo>
                  <a:cubicBezTo>
                    <a:pt x="1831" y="14042"/>
                    <a:pt x="1719" y="14074"/>
                    <a:pt x="1606" y="14074"/>
                  </a:cubicBezTo>
                  <a:cubicBezTo>
                    <a:pt x="1546" y="14074"/>
                    <a:pt x="1486" y="14065"/>
                    <a:pt x="1428" y="14047"/>
                  </a:cubicBezTo>
                  <a:cubicBezTo>
                    <a:pt x="1258" y="14002"/>
                    <a:pt x="1115" y="13895"/>
                    <a:pt x="1026" y="13743"/>
                  </a:cubicBezTo>
                  <a:cubicBezTo>
                    <a:pt x="937" y="13583"/>
                    <a:pt x="910" y="13404"/>
                    <a:pt x="955" y="13235"/>
                  </a:cubicBezTo>
                  <a:cubicBezTo>
                    <a:pt x="999" y="13065"/>
                    <a:pt x="1115" y="12922"/>
                    <a:pt x="1267" y="12833"/>
                  </a:cubicBezTo>
                  <a:cubicBezTo>
                    <a:pt x="1374" y="12771"/>
                    <a:pt x="1490" y="12741"/>
                    <a:pt x="1604" y="12741"/>
                  </a:cubicBezTo>
                  <a:close/>
                  <a:moveTo>
                    <a:pt x="8618" y="16946"/>
                  </a:moveTo>
                  <a:cubicBezTo>
                    <a:pt x="8903" y="16946"/>
                    <a:pt x="9135" y="17178"/>
                    <a:pt x="9135" y="17463"/>
                  </a:cubicBezTo>
                  <a:cubicBezTo>
                    <a:pt x="9135" y="17740"/>
                    <a:pt x="8903" y="17972"/>
                    <a:pt x="8618" y="17972"/>
                  </a:cubicBezTo>
                  <a:cubicBezTo>
                    <a:pt x="8341" y="17972"/>
                    <a:pt x="8109" y="17740"/>
                    <a:pt x="8109" y="17463"/>
                  </a:cubicBezTo>
                  <a:cubicBezTo>
                    <a:pt x="8109" y="17178"/>
                    <a:pt x="8341" y="16946"/>
                    <a:pt x="8618" y="16946"/>
                  </a:cubicBezTo>
                  <a:close/>
                  <a:moveTo>
                    <a:pt x="8634" y="0"/>
                  </a:moveTo>
                  <a:cubicBezTo>
                    <a:pt x="7943" y="0"/>
                    <a:pt x="7387" y="558"/>
                    <a:pt x="7387" y="1245"/>
                  </a:cubicBezTo>
                  <a:cubicBezTo>
                    <a:pt x="7387" y="1343"/>
                    <a:pt x="7396" y="1432"/>
                    <a:pt x="7414" y="1521"/>
                  </a:cubicBezTo>
                  <a:lnTo>
                    <a:pt x="2703" y="4242"/>
                  </a:lnTo>
                  <a:cubicBezTo>
                    <a:pt x="2605" y="4144"/>
                    <a:pt x="2498" y="4055"/>
                    <a:pt x="2373" y="3993"/>
                  </a:cubicBezTo>
                  <a:cubicBezTo>
                    <a:pt x="2128" y="3851"/>
                    <a:pt x="1861" y="3783"/>
                    <a:pt x="1597" y="3783"/>
                  </a:cubicBezTo>
                  <a:cubicBezTo>
                    <a:pt x="1065" y="3783"/>
                    <a:pt x="548" y="4059"/>
                    <a:pt x="268" y="4555"/>
                  </a:cubicBezTo>
                  <a:cubicBezTo>
                    <a:pt x="63" y="4911"/>
                    <a:pt x="0" y="5331"/>
                    <a:pt x="107" y="5723"/>
                  </a:cubicBezTo>
                  <a:cubicBezTo>
                    <a:pt x="214" y="6125"/>
                    <a:pt x="473" y="6455"/>
                    <a:pt x="830" y="6660"/>
                  </a:cubicBezTo>
                  <a:cubicBezTo>
                    <a:pt x="964" y="6740"/>
                    <a:pt x="1097" y="6794"/>
                    <a:pt x="1240" y="6821"/>
                  </a:cubicBezTo>
                  <a:lnTo>
                    <a:pt x="1240" y="12057"/>
                  </a:lnTo>
                  <a:cubicBezTo>
                    <a:pt x="1124" y="12084"/>
                    <a:pt x="1008" y="12129"/>
                    <a:pt x="901" y="12191"/>
                  </a:cubicBezTo>
                  <a:cubicBezTo>
                    <a:pt x="232" y="12583"/>
                    <a:pt x="9" y="13440"/>
                    <a:pt x="393" y="14100"/>
                  </a:cubicBezTo>
                  <a:cubicBezTo>
                    <a:pt x="580" y="14430"/>
                    <a:pt x="883" y="14662"/>
                    <a:pt x="1240" y="14751"/>
                  </a:cubicBezTo>
                  <a:cubicBezTo>
                    <a:pt x="1365" y="14787"/>
                    <a:pt x="1481" y="14805"/>
                    <a:pt x="1606" y="14805"/>
                  </a:cubicBezTo>
                  <a:cubicBezTo>
                    <a:pt x="1847" y="14805"/>
                    <a:pt x="2088" y="14742"/>
                    <a:pt x="2302" y="14617"/>
                  </a:cubicBezTo>
                  <a:cubicBezTo>
                    <a:pt x="2409" y="14555"/>
                    <a:pt x="2507" y="14484"/>
                    <a:pt x="2587" y="14394"/>
                  </a:cubicBezTo>
                  <a:lnTo>
                    <a:pt x="7423" y="17187"/>
                  </a:lnTo>
                  <a:cubicBezTo>
                    <a:pt x="7405" y="17276"/>
                    <a:pt x="7387" y="17365"/>
                    <a:pt x="7387" y="17463"/>
                  </a:cubicBezTo>
                  <a:cubicBezTo>
                    <a:pt x="7387" y="18150"/>
                    <a:pt x="7949" y="18703"/>
                    <a:pt x="8636" y="18703"/>
                  </a:cubicBezTo>
                  <a:cubicBezTo>
                    <a:pt x="9323" y="18703"/>
                    <a:pt x="9876" y="18150"/>
                    <a:pt x="9876" y="17463"/>
                  </a:cubicBezTo>
                  <a:cubicBezTo>
                    <a:pt x="9876" y="17365"/>
                    <a:pt x="9867" y="17276"/>
                    <a:pt x="9849" y="17187"/>
                  </a:cubicBezTo>
                  <a:lnTo>
                    <a:pt x="14684" y="14394"/>
                  </a:lnTo>
                  <a:cubicBezTo>
                    <a:pt x="14765" y="14475"/>
                    <a:pt x="14863" y="14546"/>
                    <a:pt x="14970" y="14609"/>
                  </a:cubicBezTo>
                  <a:cubicBezTo>
                    <a:pt x="15184" y="14733"/>
                    <a:pt x="15425" y="14796"/>
                    <a:pt x="15666" y="14796"/>
                  </a:cubicBezTo>
                  <a:cubicBezTo>
                    <a:pt x="16147" y="14796"/>
                    <a:pt x="16620" y="14546"/>
                    <a:pt x="16879" y="14091"/>
                  </a:cubicBezTo>
                  <a:cubicBezTo>
                    <a:pt x="17093" y="13708"/>
                    <a:pt x="17129" y="13253"/>
                    <a:pt x="16941" y="12833"/>
                  </a:cubicBezTo>
                  <a:cubicBezTo>
                    <a:pt x="16861" y="12646"/>
                    <a:pt x="16745" y="12476"/>
                    <a:pt x="16584" y="12343"/>
                  </a:cubicBezTo>
                  <a:cubicBezTo>
                    <a:pt x="16415" y="12200"/>
                    <a:pt x="16228" y="12102"/>
                    <a:pt x="16031" y="12048"/>
                  </a:cubicBezTo>
                  <a:lnTo>
                    <a:pt x="16031" y="9800"/>
                  </a:lnTo>
                  <a:cubicBezTo>
                    <a:pt x="16031" y="9622"/>
                    <a:pt x="15898" y="9452"/>
                    <a:pt x="15719" y="9425"/>
                  </a:cubicBezTo>
                  <a:cubicBezTo>
                    <a:pt x="15703" y="9424"/>
                    <a:pt x="15688" y="9423"/>
                    <a:pt x="15673" y="9423"/>
                  </a:cubicBezTo>
                  <a:cubicBezTo>
                    <a:pt x="15470" y="9423"/>
                    <a:pt x="15300" y="9584"/>
                    <a:pt x="15300" y="9791"/>
                  </a:cubicBezTo>
                  <a:lnTo>
                    <a:pt x="15300" y="12048"/>
                  </a:lnTo>
                  <a:cubicBezTo>
                    <a:pt x="14952" y="12137"/>
                    <a:pt x="14649" y="12360"/>
                    <a:pt x="14452" y="12699"/>
                  </a:cubicBezTo>
                  <a:cubicBezTo>
                    <a:pt x="14265" y="13021"/>
                    <a:pt x="14220" y="13395"/>
                    <a:pt x="14318" y="13761"/>
                  </a:cubicBezTo>
                  <a:lnTo>
                    <a:pt x="9483" y="16553"/>
                  </a:lnTo>
                  <a:cubicBezTo>
                    <a:pt x="9260" y="16348"/>
                    <a:pt x="8957" y="16223"/>
                    <a:pt x="8636" y="16223"/>
                  </a:cubicBezTo>
                  <a:cubicBezTo>
                    <a:pt x="8306" y="16223"/>
                    <a:pt x="8011" y="16348"/>
                    <a:pt x="7788" y="16553"/>
                  </a:cubicBezTo>
                  <a:lnTo>
                    <a:pt x="2953" y="13761"/>
                  </a:lnTo>
                  <a:cubicBezTo>
                    <a:pt x="3042" y="13422"/>
                    <a:pt x="3007" y="13038"/>
                    <a:pt x="2810" y="12708"/>
                  </a:cubicBezTo>
                  <a:cubicBezTo>
                    <a:pt x="2623" y="12387"/>
                    <a:pt x="2329" y="12155"/>
                    <a:pt x="1972" y="12057"/>
                  </a:cubicBezTo>
                  <a:lnTo>
                    <a:pt x="1972" y="6821"/>
                  </a:lnTo>
                  <a:cubicBezTo>
                    <a:pt x="1981" y="6821"/>
                    <a:pt x="1990" y="6821"/>
                    <a:pt x="1999" y="6812"/>
                  </a:cubicBezTo>
                  <a:cubicBezTo>
                    <a:pt x="2400" y="6713"/>
                    <a:pt x="2730" y="6455"/>
                    <a:pt x="2935" y="6098"/>
                  </a:cubicBezTo>
                  <a:cubicBezTo>
                    <a:pt x="3158" y="5714"/>
                    <a:pt x="3203" y="5268"/>
                    <a:pt x="3078" y="4867"/>
                  </a:cubicBezTo>
                  <a:lnTo>
                    <a:pt x="7779" y="2155"/>
                  </a:lnTo>
                  <a:cubicBezTo>
                    <a:pt x="8002" y="2360"/>
                    <a:pt x="8297" y="2485"/>
                    <a:pt x="8627" y="2485"/>
                  </a:cubicBezTo>
                  <a:cubicBezTo>
                    <a:pt x="8948" y="2485"/>
                    <a:pt x="9251" y="2360"/>
                    <a:pt x="9465" y="2155"/>
                  </a:cubicBezTo>
                  <a:lnTo>
                    <a:pt x="14167" y="4867"/>
                  </a:lnTo>
                  <a:cubicBezTo>
                    <a:pt x="14051" y="5259"/>
                    <a:pt x="14095" y="5696"/>
                    <a:pt x="14310" y="6071"/>
                  </a:cubicBezTo>
                  <a:cubicBezTo>
                    <a:pt x="14595" y="6571"/>
                    <a:pt x="15112" y="6847"/>
                    <a:pt x="15648" y="6847"/>
                  </a:cubicBezTo>
                  <a:cubicBezTo>
                    <a:pt x="15915" y="6847"/>
                    <a:pt x="16174" y="6776"/>
                    <a:pt x="16415" y="6633"/>
                  </a:cubicBezTo>
                  <a:cubicBezTo>
                    <a:pt x="17155" y="6214"/>
                    <a:pt x="17405" y="5268"/>
                    <a:pt x="16986" y="4528"/>
                  </a:cubicBezTo>
                  <a:cubicBezTo>
                    <a:pt x="16698" y="4037"/>
                    <a:pt x="16177" y="3759"/>
                    <a:pt x="15642" y="3759"/>
                  </a:cubicBezTo>
                  <a:cubicBezTo>
                    <a:pt x="15380" y="3759"/>
                    <a:pt x="15115" y="3825"/>
                    <a:pt x="14872" y="3966"/>
                  </a:cubicBezTo>
                  <a:cubicBezTo>
                    <a:pt x="14747" y="4037"/>
                    <a:pt x="14631" y="4126"/>
                    <a:pt x="14533" y="4233"/>
                  </a:cubicBezTo>
                  <a:lnTo>
                    <a:pt x="9831" y="1521"/>
                  </a:lnTo>
                  <a:cubicBezTo>
                    <a:pt x="9867" y="1370"/>
                    <a:pt x="9876" y="1209"/>
                    <a:pt x="9849" y="1040"/>
                  </a:cubicBezTo>
                  <a:cubicBezTo>
                    <a:pt x="9760" y="487"/>
                    <a:pt x="9296" y="58"/>
                    <a:pt x="8743" y="5"/>
                  </a:cubicBezTo>
                  <a:cubicBezTo>
                    <a:pt x="8706" y="2"/>
                    <a:pt x="8670" y="0"/>
                    <a:pt x="8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2250804" y="4433903"/>
              <a:ext cx="18721" cy="18746"/>
            </a:xfrm>
            <a:custGeom>
              <a:rect b="b" l="l" r="r" t="t"/>
              <a:pathLst>
                <a:path extrusionOk="0" h="733" w="732">
                  <a:moveTo>
                    <a:pt x="366" y="0"/>
                  </a:moveTo>
                  <a:cubicBezTo>
                    <a:pt x="268" y="0"/>
                    <a:pt x="170" y="45"/>
                    <a:pt x="107" y="108"/>
                  </a:cubicBezTo>
                  <a:cubicBezTo>
                    <a:pt x="36" y="179"/>
                    <a:pt x="0" y="277"/>
                    <a:pt x="0" y="366"/>
                  </a:cubicBezTo>
                  <a:cubicBezTo>
                    <a:pt x="0" y="464"/>
                    <a:pt x="36" y="563"/>
                    <a:pt x="107" y="625"/>
                  </a:cubicBezTo>
                  <a:cubicBezTo>
                    <a:pt x="170" y="696"/>
                    <a:pt x="268" y="732"/>
                    <a:pt x="366" y="732"/>
                  </a:cubicBezTo>
                  <a:cubicBezTo>
                    <a:pt x="464" y="732"/>
                    <a:pt x="554" y="696"/>
                    <a:pt x="625" y="625"/>
                  </a:cubicBezTo>
                  <a:cubicBezTo>
                    <a:pt x="687" y="563"/>
                    <a:pt x="732" y="464"/>
                    <a:pt x="732" y="366"/>
                  </a:cubicBezTo>
                  <a:cubicBezTo>
                    <a:pt x="732" y="277"/>
                    <a:pt x="687" y="179"/>
                    <a:pt x="625" y="108"/>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3"/>
            <p:cNvSpPr/>
            <p:nvPr/>
          </p:nvSpPr>
          <p:spPr>
            <a:xfrm>
              <a:off x="2284561" y="4433903"/>
              <a:ext cx="18746" cy="18746"/>
            </a:xfrm>
            <a:custGeom>
              <a:rect b="b" l="l" r="r" t="t"/>
              <a:pathLst>
                <a:path extrusionOk="0" h="733" w="733">
                  <a:moveTo>
                    <a:pt x="366" y="0"/>
                  </a:moveTo>
                  <a:cubicBezTo>
                    <a:pt x="268" y="0"/>
                    <a:pt x="170" y="45"/>
                    <a:pt x="108" y="108"/>
                  </a:cubicBezTo>
                  <a:cubicBezTo>
                    <a:pt x="36" y="179"/>
                    <a:pt x="1" y="277"/>
                    <a:pt x="1" y="366"/>
                  </a:cubicBezTo>
                  <a:cubicBezTo>
                    <a:pt x="1" y="464"/>
                    <a:pt x="36" y="563"/>
                    <a:pt x="108" y="625"/>
                  </a:cubicBezTo>
                  <a:cubicBezTo>
                    <a:pt x="170" y="696"/>
                    <a:pt x="268" y="732"/>
                    <a:pt x="366" y="732"/>
                  </a:cubicBezTo>
                  <a:cubicBezTo>
                    <a:pt x="456" y="732"/>
                    <a:pt x="554" y="696"/>
                    <a:pt x="625" y="625"/>
                  </a:cubicBezTo>
                  <a:cubicBezTo>
                    <a:pt x="688" y="563"/>
                    <a:pt x="732" y="464"/>
                    <a:pt x="732" y="366"/>
                  </a:cubicBezTo>
                  <a:cubicBezTo>
                    <a:pt x="732" y="277"/>
                    <a:pt x="688" y="179"/>
                    <a:pt x="625" y="108"/>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3"/>
            <p:cNvSpPr/>
            <p:nvPr/>
          </p:nvSpPr>
          <p:spPr>
            <a:xfrm>
              <a:off x="2328597" y="4433903"/>
              <a:ext cx="65267" cy="18746"/>
            </a:xfrm>
            <a:custGeom>
              <a:rect b="b" l="l" r="r" t="t"/>
              <a:pathLst>
                <a:path extrusionOk="0" h="733" w="2552">
                  <a:moveTo>
                    <a:pt x="411" y="0"/>
                  </a:moveTo>
                  <a:cubicBezTo>
                    <a:pt x="224" y="0"/>
                    <a:pt x="63" y="134"/>
                    <a:pt x="36" y="313"/>
                  </a:cubicBezTo>
                  <a:cubicBezTo>
                    <a:pt x="0" y="545"/>
                    <a:pt x="179" y="732"/>
                    <a:pt x="402" y="732"/>
                  </a:cubicBezTo>
                  <a:lnTo>
                    <a:pt x="2150" y="732"/>
                  </a:lnTo>
                  <a:cubicBezTo>
                    <a:pt x="2329" y="732"/>
                    <a:pt x="2498" y="607"/>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3"/>
            <p:cNvSpPr/>
            <p:nvPr/>
          </p:nvSpPr>
          <p:spPr>
            <a:xfrm>
              <a:off x="2213161" y="4247298"/>
              <a:ext cx="216774" cy="242783"/>
            </a:xfrm>
            <a:custGeom>
              <a:rect b="b" l="l" r="r" t="t"/>
              <a:pathLst>
                <a:path extrusionOk="0" h="9493" w="8476">
                  <a:moveTo>
                    <a:pt x="7378" y="723"/>
                  </a:moveTo>
                  <a:cubicBezTo>
                    <a:pt x="7574" y="723"/>
                    <a:pt x="7744" y="892"/>
                    <a:pt x="7744" y="1088"/>
                  </a:cubicBezTo>
                  <a:lnTo>
                    <a:pt x="7744" y="2552"/>
                  </a:lnTo>
                  <a:cubicBezTo>
                    <a:pt x="7744" y="2757"/>
                    <a:pt x="7574" y="2917"/>
                    <a:pt x="7378" y="2917"/>
                  </a:cubicBezTo>
                  <a:lnTo>
                    <a:pt x="1098" y="2917"/>
                  </a:lnTo>
                  <a:cubicBezTo>
                    <a:pt x="893" y="2917"/>
                    <a:pt x="732" y="2757"/>
                    <a:pt x="732" y="2552"/>
                  </a:cubicBezTo>
                  <a:lnTo>
                    <a:pt x="732" y="1088"/>
                  </a:lnTo>
                  <a:cubicBezTo>
                    <a:pt x="732" y="892"/>
                    <a:pt x="893" y="723"/>
                    <a:pt x="1098" y="723"/>
                  </a:cubicBezTo>
                  <a:close/>
                  <a:moveTo>
                    <a:pt x="7378" y="3649"/>
                  </a:moveTo>
                  <a:cubicBezTo>
                    <a:pt x="7574" y="3649"/>
                    <a:pt x="7744" y="3809"/>
                    <a:pt x="7744" y="4015"/>
                  </a:cubicBezTo>
                  <a:lnTo>
                    <a:pt x="7744" y="5478"/>
                  </a:lnTo>
                  <a:cubicBezTo>
                    <a:pt x="7744" y="5674"/>
                    <a:pt x="7574" y="5843"/>
                    <a:pt x="7378" y="5843"/>
                  </a:cubicBezTo>
                  <a:lnTo>
                    <a:pt x="1098" y="5843"/>
                  </a:lnTo>
                  <a:cubicBezTo>
                    <a:pt x="893" y="5843"/>
                    <a:pt x="732" y="5674"/>
                    <a:pt x="732" y="5478"/>
                  </a:cubicBezTo>
                  <a:lnTo>
                    <a:pt x="732" y="4015"/>
                  </a:lnTo>
                  <a:cubicBezTo>
                    <a:pt x="732" y="3809"/>
                    <a:pt x="893" y="3649"/>
                    <a:pt x="1098" y="3649"/>
                  </a:cubicBezTo>
                  <a:close/>
                  <a:moveTo>
                    <a:pt x="7378" y="6575"/>
                  </a:moveTo>
                  <a:cubicBezTo>
                    <a:pt x="7574" y="6575"/>
                    <a:pt x="7744" y="6735"/>
                    <a:pt x="7744" y="6932"/>
                  </a:cubicBezTo>
                  <a:lnTo>
                    <a:pt x="7744" y="8395"/>
                  </a:lnTo>
                  <a:cubicBezTo>
                    <a:pt x="7744" y="8600"/>
                    <a:pt x="7574" y="8761"/>
                    <a:pt x="7378" y="8761"/>
                  </a:cubicBezTo>
                  <a:lnTo>
                    <a:pt x="1098" y="8761"/>
                  </a:lnTo>
                  <a:cubicBezTo>
                    <a:pt x="893" y="8761"/>
                    <a:pt x="732" y="8600"/>
                    <a:pt x="732" y="8395"/>
                  </a:cubicBezTo>
                  <a:lnTo>
                    <a:pt x="732" y="6932"/>
                  </a:lnTo>
                  <a:cubicBezTo>
                    <a:pt x="732" y="6735"/>
                    <a:pt x="893" y="6575"/>
                    <a:pt x="1098" y="6575"/>
                  </a:cubicBezTo>
                  <a:close/>
                  <a:moveTo>
                    <a:pt x="1098" y="0"/>
                  </a:moveTo>
                  <a:cubicBezTo>
                    <a:pt x="491" y="0"/>
                    <a:pt x="0" y="491"/>
                    <a:pt x="0" y="1088"/>
                  </a:cubicBezTo>
                  <a:lnTo>
                    <a:pt x="0" y="2552"/>
                  </a:lnTo>
                  <a:cubicBezTo>
                    <a:pt x="0" y="2837"/>
                    <a:pt x="107" y="3087"/>
                    <a:pt x="277" y="3283"/>
                  </a:cubicBezTo>
                  <a:cubicBezTo>
                    <a:pt x="107" y="3479"/>
                    <a:pt x="0" y="3729"/>
                    <a:pt x="0" y="4015"/>
                  </a:cubicBezTo>
                  <a:lnTo>
                    <a:pt x="0" y="5478"/>
                  </a:lnTo>
                  <a:cubicBezTo>
                    <a:pt x="0" y="5754"/>
                    <a:pt x="107" y="6013"/>
                    <a:pt x="277" y="6209"/>
                  </a:cubicBezTo>
                  <a:cubicBezTo>
                    <a:pt x="107" y="6396"/>
                    <a:pt x="0" y="6655"/>
                    <a:pt x="0" y="6932"/>
                  </a:cubicBezTo>
                  <a:lnTo>
                    <a:pt x="0" y="8395"/>
                  </a:lnTo>
                  <a:cubicBezTo>
                    <a:pt x="0" y="9001"/>
                    <a:pt x="491" y="9492"/>
                    <a:pt x="1098" y="9492"/>
                  </a:cubicBezTo>
                  <a:lnTo>
                    <a:pt x="7378" y="9492"/>
                  </a:lnTo>
                  <a:cubicBezTo>
                    <a:pt x="7985" y="9492"/>
                    <a:pt x="8475" y="9001"/>
                    <a:pt x="8475" y="8395"/>
                  </a:cubicBezTo>
                  <a:lnTo>
                    <a:pt x="8475" y="6932"/>
                  </a:lnTo>
                  <a:cubicBezTo>
                    <a:pt x="8475" y="6655"/>
                    <a:pt x="8368" y="6396"/>
                    <a:pt x="8190" y="6209"/>
                  </a:cubicBezTo>
                  <a:cubicBezTo>
                    <a:pt x="8368" y="6013"/>
                    <a:pt x="8475" y="5754"/>
                    <a:pt x="8475" y="5478"/>
                  </a:cubicBezTo>
                  <a:lnTo>
                    <a:pt x="8475" y="4015"/>
                  </a:lnTo>
                  <a:cubicBezTo>
                    <a:pt x="8475" y="3729"/>
                    <a:pt x="8368" y="3479"/>
                    <a:pt x="8190" y="3283"/>
                  </a:cubicBezTo>
                  <a:cubicBezTo>
                    <a:pt x="8368" y="3087"/>
                    <a:pt x="8475" y="2837"/>
                    <a:pt x="8475" y="2552"/>
                  </a:cubicBezTo>
                  <a:lnTo>
                    <a:pt x="8475" y="1088"/>
                  </a:lnTo>
                  <a:cubicBezTo>
                    <a:pt x="8475" y="491"/>
                    <a:pt x="7985" y="0"/>
                    <a:pt x="73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3"/>
            <p:cNvSpPr/>
            <p:nvPr/>
          </p:nvSpPr>
          <p:spPr>
            <a:xfrm>
              <a:off x="2250804" y="4284481"/>
              <a:ext cx="18721" cy="18721"/>
            </a:xfrm>
            <a:custGeom>
              <a:rect b="b" l="l" r="r" t="t"/>
              <a:pathLst>
                <a:path extrusionOk="0" h="732" w="732">
                  <a:moveTo>
                    <a:pt x="366" y="0"/>
                  </a:moveTo>
                  <a:cubicBezTo>
                    <a:pt x="268" y="0"/>
                    <a:pt x="170" y="45"/>
                    <a:pt x="107" y="107"/>
                  </a:cubicBezTo>
                  <a:cubicBezTo>
                    <a:pt x="36" y="179"/>
                    <a:pt x="0" y="268"/>
                    <a:pt x="0" y="366"/>
                  </a:cubicBezTo>
                  <a:cubicBezTo>
                    <a:pt x="0" y="464"/>
                    <a:pt x="36" y="562"/>
                    <a:pt x="107" y="625"/>
                  </a:cubicBezTo>
                  <a:cubicBezTo>
                    <a:pt x="170" y="696"/>
                    <a:pt x="268" y="732"/>
                    <a:pt x="366" y="732"/>
                  </a:cubicBezTo>
                  <a:cubicBezTo>
                    <a:pt x="464" y="732"/>
                    <a:pt x="554" y="696"/>
                    <a:pt x="625" y="625"/>
                  </a:cubicBezTo>
                  <a:cubicBezTo>
                    <a:pt x="687" y="562"/>
                    <a:pt x="732" y="464"/>
                    <a:pt x="732" y="366"/>
                  </a:cubicBezTo>
                  <a:cubicBezTo>
                    <a:pt x="732" y="268"/>
                    <a:pt x="687" y="179"/>
                    <a:pt x="625" y="107"/>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2284561" y="4284481"/>
              <a:ext cx="18746" cy="18721"/>
            </a:xfrm>
            <a:custGeom>
              <a:rect b="b" l="l" r="r" t="t"/>
              <a:pathLst>
                <a:path extrusionOk="0" h="732" w="733">
                  <a:moveTo>
                    <a:pt x="366" y="0"/>
                  </a:moveTo>
                  <a:cubicBezTo>
                    <a:pt x="268" y="0"/>
                    <a:pt x="170" y="45"/>
                    <a:pt x="108" y="107"/>
                  </a:cubicBezTo>
                  <a:cubicBezTo>
                    <a:pt x="36" y="179"/>
                    <a:pt x="1" y="268"/>
                    <a:pt x="1" y="366"/>
                  </a:cubicBezTo>
                  <a:cubicBezTo>
                    <a:pt x="1" y="464"/>
                    <a:pt x="36" y="562"/>
                    <a:pt x="108" y="625"/>
                  </a:cubicBezTo>
                  <a:cubicBezTo>
                    <a:pt x="170" y="696"/>
                    <a:pt x="268" y="732"/>
                    <a:pt x="366" y="732"/>
                  </a:cubicBezTo>
                  <a:cubicBezTo>
                    <a:pt x="456" y="732"/>
                    <a:pt x="554" y="696"/>
                    <a:pt x="625" y="625"/>
                  </a:cubicBezTo>
                  <a:cubicBezTo>
                    <a:pt x="688" y="562"/>
                    <a:pt x="732" y="464"/>
                    <a:pt x="732" y="366"/>
                  </a:cubicBezTo>
                  <a:cubicBezTo>
                    <a:pt x="732" y="268"/>
                    <a:pt x="688" y="179"/>
                    <a:pt x="625" y="107"/>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2328597" y="4284481"/>
              <a:ext cx="65267" cy="18721"/>
            </a:xfrm>
            <a:custGeom>
              <a:rect b="b" l="l" r="r" t="t"/>
              <a:pathLst>
                <a:path extrusionOk="0" h="732" w="2552">
                  <a:moveTo>
                    <a:pt x="411" y="0"/>
                  </a:moveTo>
                  <a:cubicBezTo>
                    <a:pt x="224" y="0"/>
                    <a:pt x="63" y="134"/>
                    <a:pt x="36" y="312"/>
                  </a:cubicBezTo>
                  <a:cubicBezTo>
                    <a:pt x="0" y="536"/>
                    <a:pt x="179" y="732"/>
                    <a:pt x="402" y="732"/>
                  </a:cubicBezTo>
                  <a:lnTo>
                    <a:pt x="2150" y="732"/>
                  </a:lnTo>
                  <a:cubicBezTo>
                    <a:pt x="2329" y="732"/>
                    <a:pt x="2498" y="607"/>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3"/>
            <p:cNvSpPr/>
            <p:nvPr/>
          </p:nvSpPr>
          <p:spPr>
            <a:xfrm>
              <a:off x="2250804" y="4359307"/>
              <a:ext cx="18721" cy="18721"/>
            </a:xfrm>
            <a:custGeom>
              <a:rect b="b" l="l" r="r" t="t"/>
              <a:pathLst>
                <a:path extrusionOk="0" h="732" w="732">
                  <a:moveTo>
                    <a:pt x="366" y="0"/>
                  </a:moveTo>
                  <a:cubicBezTo>
                    <a:pt x="268" y="0"/>
                    <a:pt x="170" y="36"/>
                    <a:pt x="107" y="107"/>
                  </a:cubicBezTo>
                  <a:cubicBezTo>
                    <a:pt x="36" y="170"/>
                    <a:pt x="0" y="268"/>
                    <a:pt x="0" y="366"/>
                  </a:cubicBezTo>
                  <a:cubicBezTo>
                    <a:pt x="0" y="464"/>
                    <a:pt x="36" y="553"/>
                    <a:pt x="107" y="625"/>
                  </a:cubicBezTo>
                  <a:cubicBezTo>
                    <a:pt x="170" y="687"/>
                    <a:pt x="268" y="732"/>
                    <a:pt x="366" y="732"/>
                  </a:cubicBezTo>
                  <a:cubicBezTo>
                    <a:pt x="464" y="732"/>
                    <a:pt x="554" y="687"/>
                    <a:pt x="625" y="625"/>
                  </a:cubicBezTo>
                  <a:cubicBezTo>
                    <a:pt x="687" y="553"/>
                    <a:pt x="732" y="464"/>
                    <a:pt x="732" y="366"/>
                  </a:cubicBezTo>
                  <a:cubicBezTo>
                    <a:pt x="732" y="268"/>
                    <a:pt x="687"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3"/>
            <p:cNvSpPr/>
            <p:nvPr/>
          </p:nvSpPr>
          <p:spPr>
            <a:xfrm>
              <a:off x="2284561" y="4359307"/>
              <a:ext cx="18746" cy="18721"/>
            </a:xfrm>
            <a:custGeom>
              <a:rect b="b" l="l" r="r" t="t"/>
              <a:pathLst>
                <a:path extrusionOk="0" h="732" w="733">
                  <a:moveTo>
                    <a:pt x="366" y="0"/>
                  </a:moveTo>
                  <a:cubicBezTo>
                    <a:pt x="268" y="0"/>
                    <a:pt x="170" y="36"/>
                    <a:pt x="108" y="107"/>
                  </a:cubicBezTo>
                  <a:cubicBezTo>
                    <a:pt x="36" y="170"/>
                    <a:pt x="1" y="268"/>
                    <a:pt x="1" y="366"/>
                  </a:cubicBezTo>
                  <a:cubicBezTo>
                    <a:pt x="1" y="464"/>
                    <a:pt x="36" y="553"/>
                    <a:pt x="108" y="625"/>
                  </a:cubicBezTo>
                  <a:cubicBezTo>
                    <a:pt x="170" y="687"/>
                    <a:pt x="268" y="732"/>
                    <a:pt x="366" y="732"/>
                  </a:cubicBezTo>
                  <a:cubicBezTo>
                    <a:pt x="456" y="732"/>
                    <a:pt x="554" y="687"/>
                    <a:pt x="625" y="625"/>
                  </a:cubicBezTo>
                  <a:cubicBezTo>
                    <a:pt x="688" y="553"/>
                    <a:pt x="732" y="464"/>
                    <a:pt x="732" y="366"/>
                  </a:cubicBezTo>
                  <a:cubicBezTo>
                    <a:pt x="732" y="268"/>
                    <a:pt x="688" y="170"/>
                    <a:pt x="625" y="107"/>
                  </a:cubicBezTo>
                  <a:cubicBezTo>
                    <a:pt x="554" y="36"/>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3"/>
            <p:cNvSpPr/>
            <p:nvPr/>
          </p:nvSpPr>
          <p:spPr>
            <a:xfrm>
              <a:off x="2328597" y="4359307"/>
              <a:ext cx="65267" cy="18721"/>
            </a:xfrm>
            <a:custGeom>
              <a:rect b="b" l="l" r="r" t="t"/>
              <a:pathLst>
                <a:path extrusionOk="0" h="732" w="2552">
                  <a:moveTo>
                    <a:pt x="411" y="0"/>
                  </a:moveTo>
                  <a:cubicBezTo>
                    <a:pt x="224" y="0"/>
                    <a:pt x="63" y="125"/>
                    <a:pt x="36" y="313"/>
                  </a:cubicBezTo>
                  <a:cubicBezTo>
                    <a:pt x="0" y="536"/>
                    <a:pt x="179" y="732"/>
                    <a:pt x="402" y="732"/>
                  </a:cubicBezTo>
                  <a:lnTo>
                    <a:pt x="2150" y="732"/>
                  </a:lnTo>
                  <a:cubicBezTo>
                    <a:pt x="2329" y="732"/>
                    <a:pt x="2498" y="598"/>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3"/>
            <p:cNvSpPr/>
            <p:nvPr/>
          </p:nvSpPr>
          <p:spPr>
            <a:xfrm>
              <a:off x="2491932" y="4328722"/>
              <a:ext cx="18516" cy="18746"/>
            </a:xfrm>
            <a:custGeom>
              <a:rect b="b" l="l" r="r" t="t"/>
              <a:pathLst>
                <a:path extrusionOk="0" h="733" w="724">
                  <a:moveTo>
                    <a:pt x="367" y="1"/>
                  </a:moveTo>
                  <a:cubicBezTo>
                    <a:pt x="269" y="1"/>
                    <a:pt x="170" y="46"/>
                    <a:pt x="108" y="108"/>
                  </a:cubicBezTo>
                  <a:cubicBezTo>
                    <a:pt x="37" y="179"/>
                    <a:pt x="1" y="269"/>
                    <a:pt x="1" y="367"/>
                  </a:cubicBezTo>
                  <a:cubicBezTo>
                    <a:pt x="1" y="465"/>
                    <a:pt x="37" y="563"/>
                    <a:pt x="108" y="625"/>
                  </a:cubicBezTo>
                  <a:cubicBezTo>
                    <a:pt x="170" y="697"/>
                    <a:pt x="269" y="732"/>
                    <a:pt x="367" y="732"/>
                  </a:cubicBezTo>
                  <a:cubicBezTo>
                    <a:pt x="456" y="732"/>
                    <a:pt x="554" y="697"/>
                    <a:pt x="617" y="625"/>
                  </a:cubicBezTo>
                  <a:cubicBezTo>
                    <a:pt x="688" y="563"/>
                    <a:pt x="724" y="465"/>
                    <a:pt x="724" y="367"/>
                  </a:cubicBezTo>
                  <a:cubicBezTo>
                    <a:pt x="724" y="269"/>
                    <a:pt x="688" y="179"/>
                    <a:pt x="617" y="108"/>
                  </a:cubicBezTo>
                  <a:cubicBezTo>
                    <a:pt x="554" y="46"/>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3"/>
          <p:cNvGrpSpPr/>
          <p:nvPr/>
        </p:nvGrpSpPr>
        <p:grpSpPr>
          <a:xfrm>
            <a:off x="7139359" y="2614316"/>
            <a:ext cx="333490" cy="453967"/>
            <a:chOff x="2789423" y="4129944"/>
            <a:chExt cx="350710" cy="477408"/>
          </a:xfrm>
        </p:grpSpPr>
        <p:sp>
          <p:nvSpPr>
            <p:cNvPr id="5648" name="Google Shape;5648;p63"/>
            <p:cNvSpPr/>
            <p:nvPr/>
          </p:nvSpPr>
          <p:spPr>
            <a:xfrm>
              <a:off x="2789423" y="4134265"/>
              <a:ext cx="350710" cy="473086"/>
            </a:xfrm>
            <a:custGeom>
              <a:rect b="b" l="l" r="r" t="t"/>
              <a:pathLst>
                <a:path extrusionOk="0" h="18498" w="13713">
                  <a:moveTo>
                    <a:pt x="6870" y="2939"/>
                  </a:moveTo>
                  <a:cubicBezTo>
                    <a:pt x="7236" y="2939"/>
                    <a:pt x="7530" y="3234"/>
                    <a:pt x="7530" y="3599"/>
                  </a:cubicBezTo>
                  <a:cubicBezTo>
                    <a:pt x="7530" y="3956"/>
                    <a:pt x="7236" y="4251"/>
                    <a:pt x="6870" y="4251"/>
                  </a:cubicBezTo>
                  <a:cubicBezTo>
                    <a:pt x="6513" y="4251"/>
                    <a:pt x="6219" y="3956"/>
                    <a:pt x="6219" y="3599"/>
                  </a:cubicBezTo>
                  <a:cubicBezTo>
                    <a:pt x="6219" y="3234"/>
                    <a:pt x="6513" y="2939"/>
                    <a:pt x="6870" y="2939"/>
                  </a:cubicBezTo>
                  <a:close/>
                  <a:moveTo>
                    <a:pt x="10376" y="5874"/>
                  </a:moveTo>
                  <a:cubicBezTo>
                    <a:pt x="10742" y="5874"/>
                    <a:pt x="11036" y="6169"/>
                    <a:pt x="11036" y="6525"/>
                  </a:cubicBezTo>
                  <a:cubicBezTo>
                    <a:pt x="11036" y="6891"/>
                    <a:pt x="10742" y="7186"/>
                    <a:pt x="10376" y="7186"/>
                  </a:cubicBezTo>
                  <a:cubicBezTo>
                    <a:pt x="10019" y="7186"/>
                    <a:pt x="9725" y="6891"/>
                    <a:pt x="9725" y="6525"/>
                  </a:cubicBezTo>
                  <a:cubicBezTo>
                    <a:pt x="9725" y="6169"/>
                    <a:pt x="10019" y="5874"/>
                    <a:pt x="10376" y="5874"/>
                  </a:cubicBezTo>
                  <a:close/>
                  <a:moveTo>
                    <a:pt x="3373" y="7382"/>
                  </a:moveTo>
                  <a:cubicBezTo>
                    <a:pt x="3730" y="7382"/>
                    <a:pt x="4024" y="7676"/>
                    <a:pt x="4024" y="8042"/>
                  </a:cubicBezTo>
                  <a:cubicBezTo>
                    <a:pt x="4024" y="8408"/>
                    <a:pt x="3730" y="8702"/>
                    <a:pt x="3373" y="8702"/>
                  </a:cubicBezTo>
                  <a:cubicBezTo>
                    <a:pt x="3007" y="8702"/>
                    <a:pt x="2713" y="8408"/>
                    <a:pt x="2713" y="8042"/>
                  </a:cubicBezTo>
                  <a:cubicBezTo>
                    <a:pt x="2713" y="7676"/>
                    <a:pt x="3007" y="7382"/>
                    <a:pt x="3373" y="7382"/>
                  </a:cubicBezTo>
                  <a:close/>
                  <a:moveTo>
                    <a:pt x="9698" y="14412"/>
                  </a:moveTo>
                  <a:cubicBezTo>
                    <a:pt x="9796" y="14412"/>
                    <a:pt x="9886" y="14492"/>
                    <a:pt x="9886" y="14590"/>
                  </a:cubicBezTo>
                  <a:lnTo>
                    <a:pt x="9886" y="15830"/>
                  </a:lnTo>
                  <a:cubicBezTo>
                    <a:pt x="9886" y="15937"/>
                    <a:pt x="9796" y="16017"/>
                    <a:pt x="9698" y="16017"/>
                  </a:cubicBezTo>
                  <a:lnTo>
                    <a:pt x="4078" y="16017"/>
                  </a:lnTo>
                  <a:cubicBezTo>
                    <a:pt x="3971" y="16017"/>
                    <a:pt x="3891" y="15937"/>
                    <a:pt x="3891" y="15830"/>
                  </a:cubicBezTo>
                  <a:lnTo>
                    <a:pt x="3891" y="14590"/>
                  </a:lnTo>
                  <a:cubicBezTo>
                    <a:pt x="3891" y="14492"/>
                    <a:pt x="3971" y="14412"/>
                    <a:pt x="4078" y="14412"/>
                  </a:cubicBezTo>
                  <a:close/>
                  <a:moveTo>
                    <a:pt x="9002" y="16749"/>
                  </a:moveTo>
                  <a:lnTo>
                    <a:pt x="9002" y="16892"/>
                  </a:lnTo>
                  <a:cubicBezTo>
                    <a:pt x="9002" y="17373"/>
                    <a:pt x="8610" y="17766"/>
                    <a:pt x="8128" y="17766"/>
                  </a:cubicBezTo>
                  <a:lnTo>
                    <a:pt x="5639" y="17766"/>
                  </a:lnTo>
                  <a:cubicBezTo>
                    <a:pt x="5157" y="17766"/>
                    <a:pt x="4765" y="17373"/>
                    <a:pt x="4765" y="16892"/>
                  </a:cubicBezTo>
                  <a:lnTo>
                    <a:pt x="4765" y="16749"/>
                  </a:lnTo>
                  <a:close/>
                  <a:moveTo>
                    <a:pt x="8473" y="1"/>
                  </a:moveTo>
                  <a:cubicBezTo>
                    <a:pt x="8310" y="1"/>
                    <a:pt x="8164" y="114"/>
                    <a:pt x="8119" y="272"/>
                  </a:cubicBezTo>
                  <a:cubicBezTo>
                    <a:pt x="8066" y="468"/>
                    <a:pt x="8191" y="673"/>
                    <a:pt x="8378" y="718"/>
                  </a:cubicBezTo>
                  <a:cubicBezTo>
                    <a:pt x="11090" y="1414"/>
                    <a:pt x="12990" y="3858"/>
                    <a:pt x="12990" y="6668"/>
                  </a:cubicBezTo>
                  <a:cubicBezTo>
                    <a:pt x="12990" y="8399"/>
                    <a:pt x="12241" y="10067"/>
                    <a:pt x="10947" y="11227"/>
                  </a:cubicBezTo>
                  <a:cubicBezTo>
                    <a:pt x="10225" y="11887"/>
                    <a:pt x="9680" y="12726"/>
                    <a:pt x="9368" y="13680"/>
                  </a:cubicBezTo>
                  <a:lnTo>
                    <a:pt x="8860" y="13680"/>
                  </a:lnTo>
                  <a:lnTo>
                    <a:pt x="8860" y="8577"/>
                  </a:lnTo>
                  <a:lnTo>
                    <a:pt x="9716" y="7721"/>
                  </a:lnTo>
                  <a:cubicBezTo>
                    <a:pt x="9913" y="7837"/>
                    <a:pt x="10147" y="7900"/>
                    <a:pt x="10393" y="7900"/>
                  </a:cubicBezTo>
                  <a:cubicBezTo>
                    <a:pt x="10470" y="7900"/>
                    <a:pt x="10548" y="7894"/>
                    <a:pt x="10626" y="7881"/>
                  </a:cubicBezTo>
                  <a:cubicBezTo>
                    <a:pt x="11215" y="7792"/>
                    <a:pt x="11679" y="7319"/>
                    <a:pt x="11768" y="6731"/>
                  </a:cubicBezTo>
                  <a:cubicBezTo>
                    <a:pt x="11900" y="5872"/>
                    <a:pt x="11230" y="5128"/>
                    <a:pt x="10394" y="5128"/>
                  </a:cubicBezTo>
                  <a:cubicBezTo>
                    <a:pt x="10326" y="5128"/>
                    <a:pt x="10258" y="5133"/>
                    <a:pt x="10189" y="5143"/>
                  </a:cubicBezTo>
                  <a:cubicBezTo>
                    <a:pt x="9591" y="5232"/>
                    <a:pt x="9118" y="5705"/>
                    <a:pt x="9029" y="6294"/>
                  </a:cubicBezTo>
                  <a:cubicBezTo>
                    <a:pt x="8976" y="6633"/>
                    <a:pt x="9047" y="6945"/>
                    <a:pt x="9199" y="7212"/>
                  </a:cubicBezTo>
                  <a:lnTo>
                    <a:pt x="8235" y="8167"/>
                  </a:lnTo>
                  <a:cubicBezTo>
                    <a:pt x="8164" y="8238"/>
                    <a:pt x="8128" y="8328"/>
                    <a:pt x="8128" y="8426"/>
                  </a:cubicBezTo>
                  <a:lnTo>
                    <a:pt x="8128" y="13680"/>
                  </a:lnTo>
                  <a:lnTo>
                    <a:pt x="7254" y="13680"/>
                  </a:lnTo>
                  <a:lnTo>
                    <a:pt x="7254" y="4920"/>
                  </a:lnTo>
                  <a:cubicBezTo>
                    <a:pt x="7878" y="4750"/>
                    <a:pt x="8333" y="4144"/>
                    <a:pt x="8271" y="3457"/>
                  </a:cubicBezTo>
                  <a:cubicBezTo>
                    <a:pt x="8208" y="2788"/>
                    <a:pt x="7655" y="2252"/>
                    <a:pt x="6986" y="2208"/>
                  </a:cubicBezTo>
                  <a:cubicBezTo>
                    <a:pt x="6950" y="2205"/>
                    <a:pt x="6913" y="2204"/>
                    <a:pt x="6877" y="2204"/>
                  </a:cubicBezTo>
                  <a:cubicBezTo>
                    <a:pt x="6115" y="2204"/>
                    <a:pt x="5496" y="2823"/>
                    <a:pt x="5496" y="3582"/>
                  </a:cubicBezTo>
                  <a:cubicBezTo>
                    <a:pt x="5496" y="4224"/>
                    <a:pt x="5933" y="4759"/>
                    <a:pt x="6522" y="4920"/>
                  </a:cubicBezTo>
                  <a:lnTo>
                    <a:pt x="6522" y="13680"/>
                  </a:lnTo>
                  <a:lnTo>
                    <a:pt x="5648" y="13680"/>
                  </a:lnTo>
                  <a:lnTo>
                    <a:pt x="5648" y="9942"/>
                  </a:lnTo>
                  <a:cubicBezTo>
                    <a:pt x="5648" y="9844"/>
                    <a:pt x="5603" y="9755"/>
                    <a:pt x="5541" y="9684"/>
                  </a:cubicBezTo>
                  <a:lnTo>
                    <a:pt x="4577" y="8729"/>
                  </a:lnTo>
                  <a:cubicBezTo>
                    <a:pt x="4720" y="8479"/>
                    <a:pt x="4792" y="8185"/>
                    <a:pt x="4756" y="7864"/>
                  </a:cubicBezTo>
                  <a:cubicBezTo>
                    <a:pt x="4676" y="7230"/>
                    <a:pt x="4167" y="6722"/>
                    <a:pt x="3525" y="6650"/>
                  </a:cubicBezTo>
                  <a:cubicBezTo>
                    <a:pt x="3475" y="6645"/>
                    <a:pt x="3426" y="6643"/>
                    <a:pt x="3377" y="6643"/>
                  </a:cubicBezTo>
                  <a:cubicBezTo>
                    <a:pt x="2579" y="6643"/>
                    <a:pt x="1940" y="7315"/>
                    <a:pt x="1990" y="8122"/>
                  </a:cubicBezTo>
                  <a:cubicBezTo>
                    <a:pt x="2035" y="8800"/>
                    <a:pt x="2579" y="9353"/>
                    <a:pt x="3257" y="9416"/>
                  </a:cubicBezTo>
                  <a:cubicBezTo>
                    <a:pt x="3290" y="9418"/>
                    <a:pt x="3323" y="9419"/>
                    <a:pt x="3355" y="9419"/>
                  </a:cubicBezTo>
                  <a:cubicBezTo>
                    <a:pt x="3613" y="9419"/>
                    <a:pt x="3854" y="9356"/>
                    <a:pt x="4060" y="9237"/>
                  </a:cubicBezTo>
                  <a:lnTo>
                    <a:pt x="4916" y="10094"/>
                  </a:lnTo>
                  <a:lnTo>
                    <a:pt x="4916" y="13680"/>
                  </a:lnTo>
                  <a:lnTo>
                    <a:pt x="4363" y="13680"/>
                  </a:lnTo>
                  <a:cubicBezTo>
                    <a:pt x="4060" y="12734"/>
                    <a:pt x="3498" y="11887"/>
                    <a:pt x="2749" y="11200"/>
                  </a:cubicBezTo>
                  <a:cubicBezTo>
                    <a:pt x="1500" y="10058"/>
                    <a:pt x="768" y="8426"/>
                    <a:pt x="750" y="6740"/>
                  </a:cubicBezTo>
                  <a:cubicBezTo>
                    <a:pt x="715" y="3974"/>
                    <a:pt x="2651" y="1441"/>
                    <a:pt x="5345" y="727"/>
                  </a:cubicBezTo>
                  <a:cubicBezTo>
                    <a:pt x="5541" y="673"/>
                    <a:pt x="5657" y="477"/>
                    <a:pt x="5603" y="281"/>
                  </a:cubicBezTo>
                  <a:cubicBezTo>
                    <a:pt x="5559" y="117"/>
                    <a:pt x="5415" y="9"/>
                    <a:pt x="5254" y="9"/>
                  </a:cubicBezTo>
                  <a:cubicBezTo>
                    <a:pt x="5222" y="9"/>
                    <a:pt x="5190" y="13"/>
                    <a:pt x="5157" y="22"/>
                  </a:cubicBezTo>
                  <a:cubicBezTo>
                    <a:pt x="3712" y="406"/>
                    <a:pt x="2401" y="1280"/>
                    <a:pt x="1464" y="2484"/>
                  </a:cubicBezTo>
                  <a:cubicBezTo>
                    <a:pt x="518" y="3706"/>
                    <a:pt x="1" y="5223"/>
                    <a:pt x="19" y="6749"/>
                  </a:cubicBezTo>
                  <a:cubicBezTo>
                    <a:pt x="28" y="7712"/>
                    <a:pt x="242" y="8649"/>
                    <a:pt x="643" y="9514"/>
                  </a:cubicBezTo>
                  <a:cubicBezTo>
                    <a:pt x="1027" y="10362"/>
                    <a:pt x="1571" y="11111"/>
                    <a:pt x="2258" y="11735"/>
                  </a:cubicBezTo>
                  <a:cubicBezTo>
                    <a:pt x="2882" y="12306"/>
                    <a:pt x="3355" y="13020"/>
                    <a:pt x="3632" y="13796"/>
                  </a:cubicBezTo>
                  <a:cubicBezTo>
                    <a:pt x="3355" y="13948"/>
                    <a:pt x="3159" y="14251"/>
                    <a:pt x="3159" y="14590"/>
                  </a:cubicBezTo>
                  <a:lnTo>
                    <a:pt x="3159" y="15830"/>
                  </a:lnTo>
                  <a:cubicBezTo>
                    <a:pt x="3159" y="16321"/>
                    <a:pt x="3552" y="16722"/>
                    <a:pt x="4033" y="16749"/>
                  </a:cubicBezTo>
                  <a:lnTo>
                    <a:pt x="4033" y="16892"/>
                  </a:lnTo>
                  <a:cubicBezTo>
                    <a:pt x="4033" y="17784"/>
                    <a:pt x="4756" y="18497"/>
                    <a:pt x="5639" y="18497"/>
                  </a:cubicBezTo>
                  <a:lnTo>
                    <a:pt x="8092" y="18497"/>
                  </a:lnTo>
                  <a:cubicBezTo>
                    <a:pt x="8984" y="18497"/>
                    <a:pt x="9698" y="17784"/>
                    <a:pt x="9698" y="16892"/>
                  </a:cubicBezTo>
                  <a:lnTo>
                    <a:pt x="9698" y="16749"/>
                  </a:lnTo>
                  <a:cubicBezTo>
                    <a:pt x="10189" y="16722"/>
                    <a:pt x="10572" y="16321"/>
                    <a:pt x="10572" y="15830"/>
                  </a:cubicBezTo>
                  <a:lnTo>
                    <a:pt x="10572" y="14590"/>
                  </a:lnTo>
                  <a:cubicBezTo>
                    <a:pt x="10572" y="14251"/>
                    <a:pt x="10385" y="13948"/>
                    <a:pt x="10109" y="13796"/>
                  </a:cubicBezTo>
                  <a:cubicBezTo>
                    <a:pt x="10376" y="13011"/>
                    <a:pt x="10840" y="12315"/>
                    <a:pt x="11438" y="11771"/>
                  </a:cubicBezTo>
                  <a:cubicBezTo>
                    <a:pt x="12883" y="10469"/>
                    <a:pt x="13713" y="8613"/>
                    <a:pt x="13713" y="6668"/>
                  </a:cubicBezTo>
                  <a:cubicBezTo>
                    <a:pt x="13713" y="3528"/>
                    <a:pt x="11598" y="789"/>
                    <a:pt x="8565" y="13"/>
                  </a:cubicBezTo>
                  <a:cubicBezTo>
                    <a:pt x="8534" y="5"/>
                    <a:pt x="8503" y="1"/>
                    <a:pt x="84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2955289" y="4129944"/>
              <a:ext cx="18746" cy="18695"/>
            </a:xfrm>
            <a:custGeom>
              <a:rect b="b" l="l" r="r" t="t"/>
              <a:pathLst>
                <a:path extrusionOk="0" h="731" w="733">
                  <a:moveTo>
                    <a:pt x="368" y="1"/>
                  </a:moveTo>
                  <a:cubicBezTo>
                    <a:pt x="167" y="1"/>
                    <a:pt x="1" y="166"/>
                    <a:pt x="1" y="369"/>
                  </a:cubicBezTo>
                  <a:cubicBezTo>
                    <a:pt x="1" y="565"/>
                    <a:pt x="164" y="731"/>
                    <a:pt x="363" y="731"/>
                  </a:cubicBezTo>
                  <a:cubicBezTo>
                    <a:pt x="382" y="731"/>
                    <a:pt x="401" y="729"/>
                    <a:pt x="420" y="726"/>
                  </a:cubicBezTo>
                  <a:cubicBezTo>
                    <a:pt x="598" y="700"/>
                    <a:pt x="732" y="539"/>
                    <a:pt x="732" y="361"/>
                  </a:cubicBezTo>
                  <a:cubicBezTo>
                    <a:pt x="732" y="227"/>
                    <a:pt x="661" y="102"/>
                    <a:pt x="536" y="39"/>
                  </a:cubicBezTo>
                  <a:cubicBezTo>
                    <a:pt x="479" y="13"/>
                    <a:pt x="422" y="1"/>
                    <a:pt x="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3" name="Shape 5653"/>
        <p:cNvGrpSpPr/>
        <p:nvPr/>
      </p:nvGrpSpPr>
      <p:grpSpPr>
        <a:xfrm>
          <a:off x="0" y="0"/>
          <a:ext cx="0" cy="0"/>
          <a:chOff x="0" y="0"/>
          <a:chExt cx="0" cy="0"/>
        </a:xfrm>
      </p:grpSpPr>
      <p:sp>
        <p:nvSpPr>
          <p:cNvPr id="5654" name="Google Shape;5654;p6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ADVERTISING &amp; PROMOTION</a:t>
            </a:r>
            <a:endParaRPr/>
          </a:p>
        </p:txBody>
      </p:sp>
      <p:sp>
        <p:nvSpPr>
          <p:cNvPr id="5655" name="Google Shape;5655;p64"/>
          <p:cNvSpPr txBox="1"/>
          <p:nvPr>
            <p:ph idx="6" type="subTitle"/>
          </p:nvPr>
        </p:nvSpPr>
        <p:spPr>
          <a:xfrm>
            <a:off x="2598159" y="3261700"/>
            <a:ext cx="1978200" cy="77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full of iron oxide dust</a:t>
            </a:r>
            <a:endParaRPr/>
          </a:p>
        </p:txBody>
      </p:sp>
      <p:sp>
        <p:nvSpPr>
          <p:cNvPr id="5656" name="Google Shape;5656;p64"/>
          <p:cNvSpPr txBox="1"/>
          <p:nvPr>
            <p:ph idx="2" type="title"/>
          </p:nvPr>
        </p:nvSpPr>
        <p:spPr>
          <a:xfrm>
            <a:off x="628650" y="2941350"/>
            <a:ext cx="1978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ADVERTISING</a:t>
            </a:r>
            <a:endParaRPr/>
          </a:p>
        </p:txBody>
      </p:sp>
      <p:sp>
        <p:nvSpPr>
          <p:cNvPr id="5657" name="Google Shape;5657;p64"/>
          <p:cNvSpPr txBox="1"/>
          <p:nvPr>
            <p:ph idx="1" type="subTitle"/>
          </p:nvPr>
        </p:nvSpPr>
        <p:spPr>
          <a:xfrm>
            <a:off x="628650" y="3261700"/>
            <a:ext cx="1978200" cy="77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from the Sun and the smallest one </a:t>
            </a:r>
            <a:endParaRPr/>
          </a:p>
        </p:txBody>
      </p:sp>
      <p:sp>
        <p:nvSpPr>
          <p:cNvPr id="5658" name="Google Shape;5658;p64"/>
          <p:cNvSpPr txBox="1"/>
          <p:nvPr>
            <p:ph idx="3" type="title"/>
          </p:nvPr>
        </p:nvSpPr>
        <p:spPr>
          <a:xfrm>
            <a:off x="6537176" y="2941350"/>
            <a:ext cx="1978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MULTICHANNEL</a:t>
            </a:r>
            <a:endParaRPr/>
          </a:p>
        </p:txBody>
      </p:sp>
      <p:sp>
        <p:nvSpPr>
          <p:cNvPr id="5659" name="Google Shape;5659;p64"/>
          <p:cNvSpPr txBox="1"/>
          <p:nvPr>
            <p:ph idx="4" type="subTitle"/>
          </p:nvPr>
        </p:nvSpPr>
        <p:spPr>
          <a:xfrm>
            <a:off x="6537176" y="3268329"/>
            <a:ext cx="1978200" cy="77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a:t>
            </a:r>
            <a:r>
              <a:rPr lang="en"/>
              <a:t> a gas giant and the biggest planet of them all</a:t>
            </a:r>
            <a:endParaRPr/>
          </a:p>
        </p:txBody>
      </p:sp>
      <p:sp>
        <p:nvSpPr>
          <p:cNvPr id="5660" name="Google Shape;5660;p64"/>
          <p:cNvSpPr txBox="1"/>
          <p:nvPr>
            <p:ph idx="5" type="title"/>
          </p:nvPr>
        </p:nvSpPr>
        <p:spPr>
          <a:xfrm>
            <a:off x="2598159" y="2941350"/>
            <a:ext cx="1978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ONLINE</a:t>
            </a:r>
            <a:endParaRPr/>
          </a:p>
        </p:txBody>
      </p:sp>
      <p:sp>
        <p:nvSpPr>
          <p:cNvPr id="5661" name="Google Shape;5661;p64"/>
          <p:cNvSpPr txBox="1"/>
          <p:nvPr>
            <p:ph idx="7" type="title"/>
          </p:nvPr>
        </p:nvSpPr>
        <p:spPr>
          <a:xfrm>
            <a:off x="4567667" y="2941350"/>
            <a:ext cx="1978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a:t>
            </a:r>
            <a:endParaRPr/>
          </a:p>
        </p:txBody>
      </p:sp>
      <p:sp>
        <p:nvSpPr>
          <p:cNvPr id="5662" name="Google Shape;5662;p64"/>
          <p:cNvSpPr txBox="1"/>
          <p:nvPr>
            <p:ph idx="8" type="subTitle"/>
          </p:nvPr>
        </p:nvSpPr>
        <p:spPr>
          <a:xfrm>
            <a:off x="4567667" y="3261700"/>
            <a:ext cx="1978200" cy="77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a:t>
            </a:r>
            <a:r>
              <a:rPr lang="en"/>
              <a:t>has a beautiful name and extremely high temperatures</a:t>
            </a:r>
            <a:endParaRPr/>
          </a:p>
        </p:txBody>
      </p:sp>
      <p:sp>
        <p:nvSpPr>
          <p:cNvPr id="5663" name="Google Shape;5663;p64"/>
          <p:cNvSpPr/>
          <p:nvPr/>
        </p:nvSpPr>
        <p:spPr>
          <a:xfrm>
            <a:off x="1227150" y="19588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4"/>
          <p:cNvSpPr/>
          <p:nvPr/>
        </p:nvSpPr>
        <p:spPr>
          <a:xfrm>
            <a:off x="3195600" y="19588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4"/>
          <p:cNvSpPr/>
          <p:nvPr/>
        </p:nvSpPr>
        <p:spPr>
          <a:xfrm>
            <a:off x="5164587" y="19588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4"/>
          <p:cNvSpPr/>
          <p:nvPr/>
        </p:nvSpPr>
        <p:spPr>
          <a:xfrm>
            <a:off x="7133562" y="1958839"/>
            <a:ext cx="783300" cy="7833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4"/>
          <p:cNvSpPr/>
          <p:nvPr/>
        </p:nvSpPr>
        <p:spPr>
          <a:xfrm>
            <a:off x="33438" y="22741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4"/>
          <p:cNvSpPr/>
          <p:nvPr/>
        </p:nvSpPr>
        <p:spPr>
          <a:xfrm>
            <a:off x="8310750" y="16255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4"/>
          <p:cNvSpPr/>
          <p:nvPr/>
        </p:nvSpPr>
        <p:spPr>
          <a:xfrm>
            <a:off x="4274125" y="15788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4"/>
          <p:cNvSpPr/>
          <p:nvPr/>
        </p:nvSpPr>
        <p:spPr>
          <a:xfrm>
            <a:off x="237150" y="147900"/>
            <a:ext cx="391500" cy="3915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4"/>
          <p:cNvSpPr/>
          <p:nvPr/>
        </p:nvSpPr>
        <p:spPr>
          <a:xfrm>
            <a:off x="2249225" y="1487000"/>
            <a:ext cx="391500" cy="3915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4"/>
          <p:cNvSpPr/>
          <p:nvPr/>
        </p:nvSpPr>
        <p:spPr>
          <a:xfrm>
            <a:off x="6973825" y="99825"/>
            <a:ext cx="391500" cy="3915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3" name="Google Shape;5673;p64"/>
          <p:cNvGrpSpPr/>
          <p:nvPr/>
        </p:nvGrpSpPr>
        <p:grpSpPr>
          <a:xfrm>
            <a:off x="1391429" y="2123114"/>
            <a:ext cx="454746" cy="454770"/>
            <a:chOff x="3369367" y="4129560"/>
            <a:chExt cx="478227" cy="478252"/>
          </a:xfrm>
        </p:grpSpPr>
        <p:sp>
          <p:nvSpPr>
            <p:cNvPr id="5674" name="Google Shape;5674;p64"/>
            <p:cNvSpPr/>
            <p:nvPr/>
          </p:nvSpPr>
          <p:spPr>
            <a:xfrm>
              <a:off x="3369367" y="4136951"/>
              <a:ext cx="478227" cy="470861"/>
            </a:xfrm>
            <a:custGeom>
              <a:rect b="b" l="l" r="r" t="t"/>
              <a:pathLst>
                <a:path extrusionOk="0" h="18411" w="18699">
                  <a:moveTo>
                    <a:pt x="7378" y="12567"/>
                  </a:moveTo>
                  <a:cubicBezTo>
                    <a:pt x="7574" y="12567"/>
                    <a:pt x="7744" y="12728"/>
                    <a:pt x="7744" y="12933"/>
                  </a:cubicBezTo>
                  <a:lnTo>
                    <a:pt x="7744" y="14396"/>
                  </a:lnTo>
                  <a:cubicBezTo>
                    <a:pt x="7744" y="14592"/>
                    <a:pt x="7574" y="14762"/>
                    <a:pt x="7378" y="14762"/>
                  </a:cubicBezTo>
                  <a:lnTo>
                    <a:pt x="1098" y="14762"/>
                  </a:lnTo>
                  <a:cubicBezTo>
                    <a:pt x="892" y="14762"/>
                    <a:pt x="732" y="14592"/>
                    <a:pt x="732" y="14396"/>
                  </a:cubicBezTo>
                  <a:lnTo>
                    <a:pt x="732" y="12933"/>
                  </a:lnTo>
                  <a:cubicBezTo>
                    <a:pt x="732" y="12728"/>
                    <a:pt x="892" y="12567"/>
                    <a:pt x="1098" y="12567"/>
                  </a:cubicBezTo>
                  <a:close/>
                  <a:moveTo>
                    <a:pt x="17602" y="12567"/>
                  </a:moveTo>
                  <a:cubicBezTo>
                    <a:pt x="17807" y="12567"/>
                    <a:pt x="17967" y="12728"/>
                    <a:pt x="17967" y="12933"/>
                  </a:cubicBezTo>
                  <a:lnTo>
                    <a:pt x="17967" y="14396"/>
                  </a:lnTo>
                  <a:cubicBezTo>
                    <a:pt x="17967" y="14592"/>
                    <a:pt x="17807" y="14762"/>
                    <a:pt x="17602" y="14762"/>
                  </a:cubicBezTo>
                  <a:lnTo>
                    <a:pt x="11321" y="14762"/>
                  </a:lnTo>
                  <a:cubicBezTo>
                    <a:pt x="11116" y="14762"/>
                    <a:pt x="10955" y="14592"/>
                    <a:pt x="10955" y="14396"/>
                  </a:cubicBezTo>
                  <a:lnTo>
                    <a:pt x="10955" y="12933"/>
                  </a:lnTo>
                  <a:cubicBezTo>
                    <a:pt x="10955" y="12728"/>
                    <a:pt x="11116" y="12567"/>
                    <a:pt x="11321" y="12567"/>
                  </a:cubicBezTo>
                  <a:close/>
                  <a:moveTo>
                    <a:pt x="7378" y="15493"/>
                  </a:moveTo>
                  <a:cubicBezTo>
                    <a:pt x="7574" y="15493"/>
                    <a:pt x="7744" y="15654"/>
                    <a:pt x="7744" y="15859"/>
                  </a:cubicBezTo>
                  <a:lnTo>
                    <a:pt x="7744" y="17313"/>
                  </a:lnTo>
                  <a:cubicBezTo>
                    <a:pt x="7744" y="17518"/>
                    <a:pt x="7574" y="17679"/>
                    <a:pt x="7378" y="17679"/>
                  </a:cubicBezTo>
                  <a:lnTo>
                    <a:pt x="1098" y="17679"/>
                  </a:lnTo>
                  <a:cubicBezTo>
                    <a:pt x="892" y="17679"/>
                    <a:pt x="732" y="17518"/>
                    <a:pt x="732" y="17313"/>
                  </a:cubicBezTo>
                  <a:lnTo>
                    <a:pt x="732" y="15859"/>
                  </a:lnTo>
                  <a:cubicBezTo>
                    <a:pt x="732" y="15654"/>
                    <a:pt x="892" y="15493"/>
                    <a:pt x="1098" y="15493"/>
                  </a:cubicBezTo>
                  <a:close/>
                  <a:moveTo>
                    <a:pt x="17602" y="15493"/>
                  </a:moveTo>
                  <a:cubicBezTo>
                    <a:pt x="17807" y="15493"/>
                    <a:pt x="17967" y="15654"/>
                    <a:pt x="17967" y="15859"/>
                  </a:cubicBezTo>
                  <a:lnTo>
                    <a:pt x="17967" y="17313"/>
                  </a:lnTo>
                  <a:cubicBezTo>
                    <a:pt x="17967" y="17518"/>
                    <a:pt x="17807" y="17679"/>
                    <a:pt x="17602" y="17679"/>
                  </a:cubicBezTo>
                  <a:lnTo>
                    <a:pt x="11321" y="17679"/>
                  </a:lnTo>
                  <a:cubicBezTo>
                    <a:pt x="11116" y="17679"/>
                    <a:pt x="10955" y="17518"/>
                    <a:pt x="10955" y="17313"/>
                  </a:cubicBezTo>
                  <a:lnTo>
                    <a:pt x="10955" y="15859"/>
                  </a:lnTo>
                  <a:cubicBezTo>
                    <a:pt x="10955" y="15654"/>
                    <a:pt x="11116" y="15493"/>
                    <a:pt x="11321" y="15493"/>
                  </a:cubicBezTo>
                  <a:close/>
                  <a:moveTo>
                    <a:pt x="7848" y="1"/>
                  </a:moveTo>
                  <a:cubicBezTo>
                    <a:pt x="7805" y="1"/>
                    <a:pt x="7761" y="8"/>
                    <a:pt x="7717" y="24"/>
                  </a:cubicBezTo>
                  <a:cubicBezTo>
                    <a:pt x="6468" y="506"/>
                    <a:pt x="5469" y="1469"/>
                    <a:pt x="4934" y="2692"/>
                  </a:cubicBezTo>
                  <a:cubicBezTo>
                    <a:pt x="3747" y="2718"/>
                    <a:pt x="2784" y="3691"/>
                    <a:pt x="2784" y="4895"/>
                  </a:cubicBezTo>
                  <a:cubicBezTo>
                    <a:pt x="2784" y="4957"/>
                    <a:pt x="2784" y="5020"/>
                    <a:pt x="2793" y="5091"/>
                  </a:cubicBezTo>
                  <a:cubicBezTo>
                    <a:pt x="2106" y="5475"/>
                    <a:pt x="1677" y="6197"/>
                    <a:pt x="1677" y="7000"/>
                  </a:cubicBezTo>
                  <a:cubicBezTo>
                    <a:pt x="1677" y="8223"/>
                    <a:pt x="2668" y="9204"/>
                    <a:pt x="3881" y="9204"/>
                  </a:cubicBezTo>
                  <a:lnTo>
                    <a:pt x="8984" y="9204"/>
                  </a:lnTo>
                  <a:lnTo>
                    <a:pt x="8984" y="10087"/>
                  </a:lnTo>
                  <a:lnTo>
                    <a:pt x="4238" y="10087"/>
                  </a:lnTo>
                  <a:cubicBezTo>
                    <a:pt x="4033" y="10087"/>
                    <a:pt x="3872" y="10248"/>
                    <a:pt x="3872" y="10453"/>
                  </a:cubicBezTo>
                  <a:lnTo>
                    <a:pt x="3872" y="11836"/>
                  </a:lnTo>
                  <a:lnTo>
                    <a:pt x="1098" y="11836"/>
                  </a:lnTo>
                  <a:cubicBezTo>
                    <a:pt x="491" y="11836"/>
                    <a:pt x="0" y="12326"/>
                    <a:pt x="0" y="12933"/>
                  </a:cubicBezTo>
                  <a:lnTo>
                    <a:pt x="0" y="14396"/>
                  </a:lnTo>
                  <a:cubicBezTo>
                    <a:pt x="0" y="14672"/>
                    <a:pt x="107" y="14931"/>
                    <a:pt x="277" y="15127"/>
                  </a:cubicBezTo>
                  <a:cubicBezTo>
                    <a:pt x="107" y="15315"/>
                    <a:pt x="0" y="15573"/>
                    <a:pt x="0" y="15859"/>
                  </a:cubicBezTo>
                  <a:lnTo>
                    <a:pt x="0" y="17313"/>
                  </a:lnTo>
                  <a:cubicBezTo>
                    <a:pt x="0" y="17920"/>
                    <a:pt x="491" y="18410"/>
                    <a:pt x="1098" y="18410"/>
                  </a:cubicBezTo>
                  <a:lnTo>
                    <a:pt x="7378" y="18410"/>
                  </a:lnTo>
                  <a:cubicBezTo>
                    <a:pt x="7985" y="18410"/>
                    <a:pt x="8475" y="17920"/>
                    <a:pt x="8475" y="17313"/>
                  </a:cubicBezTo>
                  <a:lnTo>
                    <a:pt x="8475" y="15859"/>
                  </a:lnTo>
                  <a:cubicBezTo>
                    <a:pt x="8475" y="15573"/>
                    <a:pt x="8368" y="15315"/>
                    <a:pt x="8190" y="15127"/>
                  </a:cubicBezTo>
                  <a:cubicBezTo>
                    <a:pt x="8368" y="14931"/>
                    <a:pt x="8475" y="14672"/>
                    <a:pt x="8475" y="14396"/>
                  </a:cubicBezTo>
                  <a:lnTo>
                    <a:pt x="8475" y="12933"/>
                  </a:lnTo>
                  <a:cubicBezTo>
                    <a:pt x="8475" y="12326"/>
                    <a:pt x="7985" y="11836"/>
                    <a:pt x="7378" y="11836"/>
                  </a:cubicBezTo>
                  <a:lnTo>
                    <a:pt x="4604" y="11836"/>
                  </a:lnTo>
                  <a:lnTo>
                    <a:pt x="4604" y="10819"/>
                  </a:lnTo>
                  <a:lnTo>
                    <a:pt x="14096" y="10819"/>
                  </a:lnTo>
                  <a:lnTo>
                    <a:pt x="14096" y="11836"/>
                  </a:lnTo>
                  <a:lnTo>
                    <a:pt x="11321" y="11836"/>
                  </a:lnTo>
                  <a:cubicBezTo>
                    <a:pt x="10714" y="11836"/>
                    <a:pt x="10224" y="12326"/>
                    <a:pt x="10224" y="12933"/>
                  </a:cubicBezTo>
                  <a:lnTo>
                    <a:pt x="10224" y="14396"/>
                  </a:lnTo>
                  <a:cubicBezTo>
                    <a:pt x="10224" y="14672"/>
                    <a:pt x="10331" y="14931"/>
                    <a:pt x="10509" y="15127"/>
                  </a:cubicBezTo>
                  <a:cubicBezTo>
                    <a:pt x="10331" y="15315"/>
                    <a:pt x="10224" y="15573"/>
                    <a:pt x="10224" y="15859"/>
                  </a:cubicBezTo>
                  <a:lnTo>
                    <a:pt x="10224" y="17313"/>
                  </a:lnTo>
                  <a:cubicBezTo>
                    <a:pt x="10224" y="17920"/>
                    <a:pt x="10714" y="18410"/>
                    <a:pt x="11321" y="18410"/>
                  </a:cubicBezTo>
                  <a:lnTo>
                    <a:pt x="17602" y="18410"/>
                  </a:lnTo>
                  <a:cubicBezTo>
                    <a:pt x="18208" y="18410"/>
                    <a:pt x="18699" y="17920"/>
                    <a:pt x="18699" y="17313"/>
                  </a:cubicBezTo>
                  <a:lnTo>
                    <a:pt x="18699" y="15859"/>
                  </a:lnTo>
                  <a:cubicBezTo>
                    <a:pt x="18699" y="15573"/>
                    <a:pt x="18592" y="15315"/>
                    <a:pt x="18422" y="15127"/>
                  </a:cubicBezTo>
                  <a:cubicBezTo>
                    <a:pt x="18592" y="14931"/>
                    <a:pt x="18699" y="14672"/>
                    <a:pt x="18699" y="14396"/>
                  </a:cubicBezTo>
                  <a:lnTo>
                    <a:pt x="18699" y="12933"/>
                  </a:lnTo>
                  <a:cubicBezTo>
                    <a:pt x="18699" y="12326"/>
                    <a:pt x="18208" y="11836"/>
                    <a:pt x="17602" y="11836"/>
                  </a:cubicBezTo>
                  <a:lnTo>
                    <a:pt x="14827" y="11836"/>
                  </a:lnTo>
                  <a:lnTo>
                    <a:pt x="14827" y="10453"/>
                  </a:lnTo>
                  <a:cubicBezTo>
                    <a:pt x="14827" y="10248"/>
                    <a:pt x="14666" y="10087"/>
                    <a:pt x="14461" y="10087"/>
                  </a:cubicBezTo>
                  <a:lnTo>
                    <a:pt x="9715" y="10087"/>
                  </a:lnTo>
                  <a:lnTo>
                    <a:pt x="9715" y="9204"/>
                  </a:lnTo>
                  <a:lnTo>
                    <a:pt x="14087" y="9204"/>
                  </a:lnTo>
                  <a:cubicBezTo>
                    <a:pt x="15701" y="9204"/>
                    <a:pt x="17022" y="7892"/>
                    <a:pt x="17022" y="6278"/>
                  </a:cubicBezTo>
                  <a:cubicBezTo>
                    <a:pt x="17022" y="4708"/>
                    <a:pt x="15782" y="3423"/>
                    <a:pt x="14229" y="3343"/>
                  </a:cubicBezTo>
                  <a:cubicBezTo>
                    <a:pt x="14033" y="2647"/>
                    <a:pt x="13685" y="1987"/>
                    <a:pt x="13212" y="1434"/>
                  </a:cubicBezTo>
                  <a:cubicBezTo>
                    <a:pt x="12677" y="809"/>
                    <a:pt x="11990" y="319"/>
                    <a:pt x="11223" y="33"/>
                  </a:cubicBezTo>
                  <a:cubicBezTo>
                    <a:pt x="11178" y="14"/>
                    <a:pt x="11131" y="5"/>
                    <a:pt x="11085" y="5"/>
                  </a:cubicBezTo>
                  <a:cubicBezTo>
                    <a:pt x="10954" y="5"/>
                    <a:pt x="10827" y="75"/>
                    <a:pt x="10768" y="194"/>
                  </a:cubicBezTo>
                  <a:cubicBezTo>
                    <a:pt x="10661" y="390"/>
                    <a:pt x="10750" y="631"/>
                    <a:pt x="10955" y="711"/>
                  </a:cubicBezTo>
                  <a:cubicBezTo>
                    <a:pt x="12285" y="1220"/>
                    <a:pt x="13293" y="2397"/>
                    <a:pt x="13578" y="3789"/>
                  </a:cubicBezTo>
                  <a:cubicBezTo>
                    <a:pt x="13612" y="3956"/>
                    <a:pt x="13754" y="4076"/>
                    <a:pt x="13926" y="4076"/>
                  </a:cubicBezTo>
                  <a:cubicBezTo>
                    <a:pt x="13938" y="4076"/>
                    <a:pt x="13950" y="4075"/>
                    <a:pt x="13962" y="4074"/>
                  </a:cubicBezTo>
                  <a:lnTo>
                    <a:pt x="14087" y="4074"/>
                  </a:lnTo>
                  <a:cubicBezTo>
                    <a:pt x="15300" y="4074"/>
                    <a:pt x="16290" y="5064"/>
                    <a:pt x="16290" y="6278"/>
                  </a:cubicBezTo>
                  <a:cubicBezTo>
                    <a:pt x="16290" y="7491"/>
                    <a:pt x="15300" y="8481"/>
                    <a:pt x="14087" y="8481"/>
                  </a:cubicBezTo>
                  <a:lnTo>
                    <a:pt x="3881" y="8481"/>
                  </a:lnTo>
                  <a:cubicBezTo>
                    <a:pt x="3069" y="8481"/>
                    <a:pt x="2409" y="7812"/>
                    <a:pt x="2409" y="7000"/>
                  </a:cubicBezTo>
                  <a:cubicBezTo>
                    <a:pt x="2409" y="6403"/>
                    <a:pt x="2766" y="5867"/>
                    <a:pt x="3328" y="5635"/>
                  </a:cubicBezTo>
                  <a:cubicBezTo>
                    <a:pt x="3497" y="5573"/>
                    <a:pt x="3587" y="5395"/>
                    <a:pt x="3551" y="5216"/>
                  </a:cubicBezTo>
                  <a:cubicBezTo>
                    <a:pt x="3524" y="5109"/>
                    <a:pt x="3506" y="5002"/>
                    <a:pt x="3506" y="4895"/>
                  </a:cubicBezTo>
                  <a:cubicBezTo>
                    <a:pt x="3506" y="4083"/>
                    <a:pt x="4175" y="3423"/>
                    <a:pt x="4987" y="3423"/>
                  </a:cubicBezTo>
                  <a:cubicBezTo>
                    <a:pt x="5032" y="3423"/>
                    <a:pt x="5085" y="3423"/>
                    <a:pt x="5139" y="3432"/>
                  </a:cubicBezTo>
                  <a:cubicBezTo>
                    <a:pt x="5152" y="3433"/>
                    <a:pt x="5165" y="3434"/>
                    <a:pt x="5178" y="3434"/>
                  </a:cubicBezTo>
                  <a:cubicBezTo>
                    <a:pt x="5333" y="3434"/>
                    <a:pt x="5473" y="3339"/>
                    <a:pt x="5522" y="3191"/>
                  </a:cubicBezTo>
                  <a:cubicBezTo>
                    <a:pt x="5942" y="2049"/>
                    <a:pt x="6843" y="1139"/>
                    <a:pt x="7976" y="711"/>
                  </a:cubicBezTo>
                  <a:cubicBezTo>
                    <a:pt x="8172" y="640"/>
                    <a:pt x="8261" y="426"/>
                    <a:pt x="8190" y="238"/>
                  </a:cubicBezTo>
                  <a:cubicBezTo>
                    <a:pt x="8134" y="93"/>
                    <a:pt x="7998" y="1"/>
                    <a:pt x="7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4"/>
            <p:cNvSpPr/>
            <p:nvPr/>
          </p:nvSpPr>
          <p:spPr>
            <a:xfrm>
              <a:off x="3668214" y="4477019"/>
              <a:ext cx="18746" cy="18746"/>
            </a:xfrm>
            <a:custGeom>
              <a:rect b="b" l="l" r="r" t="t"/>
              <a:pathLst>
                <a:path extrusionOk="0" h="733" w="733">
                  <a:moveTo>
                    <a:pt x="367" y="1"/>
                  </a:moveTo>
                  <a:cubicBezTo>
                    <a:pt x="268" y="1"/>
                    <a:pt x="179" y="36"/>
                    <a:pt x="108" y="108"/>
                  </a:cubicBezTo>
                  <a:cubicBezTo>
                    <a:pt x="37" y="179"/>
                    <a:pt x="1" y="268"/>
                    <a:pt x="1" y="366"/>
                  </a:cubicBezTo>
                  <a:cubicBezTo>
                    <a:pt x="1" y="464"/>
                    <a:pt x="37" y="554"/>
                    <a:pt x="108" y="625"/>
                  </a:cubicBezTo>
                  <a:cubicBezTo>
                    <a:pt x="179" y="696"/>
                    <a:pt x="268" y="732"/>
                    <a:pt x="367" y="732"/>
                  </a:cubicBezTo>
                  <a:cubicBezTo>
                    <a:pt x="465" y="732"/>
                    <a:pt x="554" y="696"/>
                    <a:pt x="625" y="625"/>
                  </a:cubicBezTo>
                  <a:cubicBezTo>
                    <a:pt x="688" y="554"/>
                    <a:pt x="732" y="464"/>
                    <a:pt x="732" y="366"/>
                  </a:cubicBezTo>
                  <a:cubicBezTo>
                    <a:pt x="732" y="268"/>
                    <a:pt x="688" y="179"/>
                    <a:pt x="625" y="108"/>
                  </a:cubicBezTo>
                  <a:cubicBezTo>
                    <a:pt x="554"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4"/>
            <p:cNvSpPr/>
            <p:nvPr/>
          </p:nvSpPr>
          <p:spPr>
            <a:xfrm>
              <a:off x="3702891" y="4477019"/>
              <a:ext cx="18746" cy="18746"/>
            </a:xfrm>
            <a:custGeom>
              <a:rect b="b" l="l" r="r" t="t"/>
              <a:pathLst>
                <a:path extrusionOk="0" h="733" w="733">
                  <a:moveTo>
                    <a:pt x="367" y="1"/>
                  </a:moveTo>
                  <a:cubicBezTo>
                    <a:pt x="277" y="1"/>
                    <a:pt x="179" y="36"/>
                    <a:pt x="108" y="108"/>
                  </a:cubicBezTo>
                  <a:cubicBezTo>
                    <a:pt x="45" y="179"/>
                    <a:pt x="1" y="268"/>
                    <a:pt x="1" y="366"/>
                  </a:cubicBezTo>
                  <a:cubicBezTo>
                    <a:pt x="1" y="464"/>
                    <a:pt x="45" y="554"/>
                    <a:pt x="108" y="625"/>
                  </a:cubicBezTo>
                  <a:cubicBezTo>
                    <a:pt x="179" y="696"/>
                    <a:pt x="277" y="732"/>
                    <a:pt x="367" y="732"/>
                  </a:cubicBezTo>
                  <a:cubicBezTo>
                    <a:pt x="465" y="732"/>
                    <a:pt x="563" y="696"/>
                    <a:pt x="625" y="625"/>
                  </a:cubicBezTo>
                  <a:cubicBezTo>
                    <a:pt x="697" y="554"/>
                    <a:pt x="732" y="464"/>
                    <a:pt x="732" y="366"/>
                  </a:cubicBezTo>
                  <a:cubicBezTo>
                    <a:pt x="732" y="268"/>
                    <a:pt x="697" y="179"/>
                    <a:pt x="625" y="108"/>
                  </a:cubicBezTo>
                  <a:cubicBezTo>
                    <a:pt x="563"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4"/>
            <p:cNvSpPr/>
            <p:nvPr/>
          </p:nvSpPr>
          <p:spPr>
            <a:xfrm>
              <a:off x="3744191" y="4477019"/>
              <a:ext cx="66648" cy="18746"/>
            </a:xfrm>
            <a:custGeom>
              <a:rect b="b" l="l" r="r" t="t"/>
              <a:pathLst>
                <a:path extrusionOk="0" h="733" w="2606">
                  <a:moveTo>
                    <a:pt x="411" y="1"/>
                  </a:moveTo>
                  <a:cubicBezTo>
                    <a:pt x="224" y="1"/>
                    <a:pt x="63" y="134"/>
                    <a:pt x="36" y="313"/>
                  </a:cubicBezTo>
                  <a:cubicBezTo>
                    <a:pt x="1" y="536"/>
                    <a:pt x="179" y="732"/>
                    <a:pt x="393" y="732"/>
                  </a:cubicBezTo>
                  <a:lnTo>
                    <a:pt x="2204" y="732"/>
                  </a:lnTo>
                  <a:cubicBezTo>
                    <a:pt x="2391" y="732"/>
                    <a:pt x="2552" y="598"/>
                    <a:pt x="2579" y="420"/>
                  </a:cubicBezTo>
                  <a:cubicBezTo>
                    <a:pt x="2606" y="197"/>
                    <a:pt x="2436" y="1"/>
                    <a:pt x="2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4"/>
            <p:cNvSpPr/>
            <p:nvPr/>
          </p:nvSpPr>
          <p:spPr>
            <a:xfrm>
              <a:off x="3668214" y="4551846"/>
              <a:ext cx="18746" cy="18516"/>
            </a:xfrm>
            <a:custGeom>
              <a:rect b="b" l="l" r="r" t="t"/>
              <a:pathLst>
                <a:path extrusionOk="0" h="724" w="733">
                  <a:moveTo>
                    <a:pt x="367" y="1"/>
                  </a:moveTo>
                  <a:cubicBezTo>
                    <a:pt x="268" y="1"/>
                    <a:pt x="179" y="36"/>
                    <a:pt x="108" y="108"/>
                  </a:cubicBezTo>
                  <a:cubicBezTo>
                    <a:pt x="37" y="170"/>
                    <a:pt x="1" y="268"/>
                    <a:pt x="1" y="366"/>
                  </a:cubicBezTo>
                  <a:cubicBezTo>
                    <a:pt x="1" y="456"/>
                    <a:pt x="37" y="554"/>
                    <a:pt x="108" y="616"/>
                  </a:cubicBezTo>
                  <a:cubicBezTo>
                    <a:pt x="179" y="688"/>
                    <a:pt x="268" y="723"/>
                    <a:pt x="367" y="723"/>
                  </a:cubicBezTo>
                  <a:cubicBezTo>
                    <a:pt x="465" y="723"/>
                    <a:pt x="554" y="688"/>
                    <a:pt x="625" y="616"/>
                  </a:cubicBezTo>
                  <a:cubicBezTo>
                    <a:pt x="688" y="554"/>
                    <a:pt x="732" y="456"/>
                    <a:pt x="732" y="366"/>
                  </a:cubicBezTo>
                  <a:cubicBezTo>
                    <a:pt x="732" y="268"/>
                    <a:pt x="688" y="170"/>
                    <a:pt x="625" y="108"/>
                  </a:cubicBezTo>
                  <a:cubicBezTo>
                    <a:pt x="554"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4"/>
            <p:cNvSpPr/>
            <p:nvPr/>
          </p:nvSpPr>
          <p:spPr>
            <a:xfrm>
              <a:off x="3702891" y="4551846"/>
              <a:ext cx="18746" cy="18516"/>
            </a:xfrm>
            <a:custGeom>
              <a:rect b="b" l="l" r="r" t="t"/>
              <a:pathLst>
                <a:path extrusionOk="0" h="724" w="733">
                  <a:moveTo>
                    <a:pt x="367" y="1"/>
                  </a:moveTo>
                  <a:cubicBezTo>
                    <a:pt x="277" y="1"/>
                    <a:pt x="179" y="36"/>
                    <a:pt x="108" y="108"/>
                  </a:cubicBezTo>
                  <a:cubicBezTo>
                    <a:pt x="45" y="170"/>
                    <a:pt x="1" y="268"/>
                    <a:pt x="1" y="366"/>
                  </a:cubicBezTo>
                  <a:cubicBezTo>
                    <a:pt x="1" y="456"/>
                    <a:pt x="45" y="554"/>
                    <a:pt x="108" y="616"/>
                  </a:cubicBezTo>
                  <a:cubicBezTo>
                    <a:pt x="179" y="688"/>
                    <a:pt x="277" y="723"/>
                    <a:pt x="367" y="723"/>
                  </a:cubicBezTo>
                  <a:cubicBezTo>
                    <a:pt x="465" y="723"/>
                    <a:pt x="563" y="688"/>
                    <a:pt x="625" y="616"/>
                  </a:cubicBezTo>
                  <a:cubicBezTo>
                    <a:pt x="697" y="554"/>
                    <a:pt x="732" y="456"/>
                    <a:pt x="732" y="366"/>
                  </a:cubicBezTo>
                  <a:cubicBezTo>
                    <a:pt x="732" y="268"/>
                    <a:pt x="697" y="170"/>
                    <a:pt x="625" y="108"/>
                  </a:cubicBezTo>
                  <a:cubicBezTo>
                    <a:pt x="563"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4"/>
            <p:cNvSpPr/>
            <p:nvPr/>
          </p:nvSpPr>
          <p:spPr>
            <a:xfrm>
              <a:off x="3744191" y="4551846"/>
              <a:ext cx="66648" cy="18516"/>
            </a:xfrm>
            <a:custGeom>
              <a:rect b="b" l="l" r="r" t="t"/>
              <a:pathLst>
                <a:path extrusionOk="0" h="724" w="2606">
                  <a:moveTo>
                    <a:pt x="411" y="1"/>
                  </a:moveTo>
                  <a:cubicBezTo>
                    <a:pt x="224" y="1"/>
                    <a:pt x="63" y="126"/>
                    <a:pt x="36" y="304"/>
                  </a:cubicBezTo>
                  <a:cubicBezTo>
                    <a:pt x="1" y="536"/>
                    <a:pt x="179" y="723"/>
                    <a:pt x="402" y="723"/>
                  </a:cubicBezTo>
                  <a:lnTo>
                    <a:pt x="2204" y="723"/>
                  </a:lnTo>
                  <a:cubicBezTo>
                    <a:pt x="2391" y="723"/>
                    <a:pt x="2552" y="598"/>
                    <a:pt x="2579" y="420"/>
                  </a:cubicBezTo>
                  <a:cubicBezTo>
                    <a:pt x="2606" y="188"/>
                    <a:pt x="2436" y="1"/>
                    <a:pt x="2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4"/>
            <p:cNvSpPr/>
            <p:nvPr/>
          </p:nvSpPr>
          <p:spPr>
            <a:xfrm>
              <a:off x="3406551" y="4477019"/>
              <a:ext cx="18721" cy="18746"/>
            </a:xfrm>
            <a:custGeom>
              <a:rect b="b" l="l" r="r" t="t"/>
              <a:pathLst>
                <a:path extrusionOk="0" h="733" w="732">
                  <a:moveTo>
                    <a:pt x="366" y="1"/>
                  </a:moveTo>
                  <a:cubicBezTo>
                    <a:pt x="277" y="1"/>
                    <a:pt x="179" y="36"/>
                    <a:pt x="107" y="108"/>
                  </a:cubicBezTo>
                  <a:cubicBezTo>
                    <a:pt x="45" y="179"/>
                    <a:pt x="0" y="268"/>
                    <a:pt x="0" y="366"/>
                  </a:cubicBezTo>
                  <a:cubicBezTo>
                    <a:pt x="0" y="464"/>
                    <a:pt x="45" y="554"/>
                    <a:pt x="107" y="625"/>
                  </a:cubicBezTo>
                  <a:cubicBezTo>
                    <a:pt x="179" y="696"/>
                    <a:pt x="277" y="732"/>
                    <a:pt x="366" y="732"/>
                  </a:cubicBezTo>
                  <a:cubicBezTo>
                    <a:pt x="464" y="732"/>
                    <a:pt x="562" y="696"/>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4"/>
            <p:cNvSpPr/>
            <p:nvPr/>
          </p:nvSpPr>
          <p:spPr>
            <a:xfrm>
              <a:off x="3441458" y="4477019"/>
              <a:ext cx="18721" cy="18746"/>
            </a:xfrm>
            <a:custGeom>
              <a:rect b="b" l="l" r="r" t="t"/>
              <a:pathLst>
                <a:path extrusionOk="0" h="733" w="732">
                  <a:moveTo>
                    <a:pt x="366" y="1"/>
                  </a:moveTo>
                  <a:cubicBezTo>
                    <a:pt x="268" y="1"/>
                    <a:pt x="179" y="36"/>
                    <a:pt x="107" y="108"/>
                  </a:cubicBezTo>
                  <a:cubicBezTo>
                    <a:pt x="36" y="179"/>
                    <a:pt x="0" y="268"/>
                    <a:pt x="0" y="366"/>
                  </a:cubicBezTo>
                  <a:cubicBezTo>
                    <a:pt x="0" y="464"/>
                    <a:pt x="36" y="554"/>
                    <a:pt x="107" y="625"/>
                  </a:cubicBezTo>
                  <a:cubicBezTo>
                    <a:pt x="179" y="696"/>
                    <a:pt x="268" y="732"/>
                    <a:pt x="366" y="732"/>
                  </a:cubicBezTo>
                  <a:cubicBezTo>
                    <a:pt x="464" y="732"/>
                    <a:pt x="553" y="696"/>
                    <a:pt x="625" y="625"/>
                  </a:cubicBezTo>
                  <a:cubicBezTo>
                    <a:pt x="687" y="554"/>
                    <a:pt x="732" y="464"/>
                    <a:pt x="732" y="366"/>
                  </a:cubicBezTo>
                  <a:cubicBezTo>
                    <a:pt x="732" y="268"/>
                    <a:pt x="687" y="179"/>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4"/>
            <p:cNvSpPr/>
            <p:nvPr/>
          </p:nvSpPr>
          <p:spPr>
            <a:xfrm>
              <a:off x="3482758" y="4477019"/>
              <a:ext cx="66623" cy="18746"/>
            </a:xfrm>
            <a:custGeom>
              <a:rect b="b" l="l" r="r" t="t"/>
              <a:pathLst>
                <a:path extrusionOk="0" h="733" w="2605">
                  <a:moveTo>
                    <a:pt x="401" y="1"/>
                  </a:moveTo>
                  <a:cubicBezTo>
                    <a:pt x="223" y="1"/>
                    <a:pt x="54" y="134"/>
                    <a:pt x="36" y="313"/>
                  </a:cubicBezTo>
                  <a:cubicBezTo>
                    <a:pt x="0" y="536"/>
                    <a:pt x="170" y="732"/>
                    <a:pt x="393" y="732"/>
                  </a:cubicBezTo>
                  <a:lnTo>
                    <a:pt x="2204" y="732"/>
                  </a:lnTo>
                  <a:cubicBezTo>
                    <a:pt x="2382" y="732"/>
                    <a:pt x="2543" y="598"/>
                    <a:pt x="2569" y="420"/>
                  </a:cubicBezTo>
                  <a:cubicBezTo>
                    <a:pt x="2605" y="197"/>
                    <a:pt x="2427" y="1"/>
                    <a:pt x="22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4"/>
            <p:cNvSpPr/>
            <p:nvPr/>
          </p:nvSpPr>
          <p:spPr>
            <a:xfrm>
              <a:off x="3406551" y="4551846"/>
              <a:ext cx="18721" cy="18516"/>
            </a:xfrm>
            <a:custGeom>
              <a:rect b="b" l="l" r="r" t="t"/>
              <a:pathLst>
                <a:path extrusionOk="0" h="724" w="732">
                  <a:moveTo>
                    <a:pt x="366" y="1"/>
                  </a:moveTo>
                  <a:cubicBezTo>
                    <a:pt x="277" y="1"/>
                    <a:pt x="179" y="36"/>
                    <a:pt x="107" y="108"/>
                  </a:cubicBezTo>
                  <a:cubicBezTo>
                    <a:pt x="45" y="170"/>
                    <a:pt x="0" y="268"/>
                    <a:pt x="0" y="366"/>
                  </a:cubicBezTo>
                  <a:cubicBezTo>
                    <a:pt x="0" y="456"/>
                    <a:pt x="45" y="554"/>
                    <a:pt x="107" y="616"/>
                  </a:cubicBezTo>
                  <a:cubicBezTo>
                    <a:pt x="179" y="688"/>
                    <a:pt x="277" y="723"/>
                    <a:pt x="366" y="723"/>
                  </a:cubicBezTo>
                  <a:cubicBezTo>
                    <a:pt x="464" y="723"/>
                    <a:pt x="562" y="688"/>
                    <a:pt x="625" y="616"/>
                  </a:cubicBezTo>
                  <a:cubicBezTo>
                    <a:pt x="696" y="554"/>
                    <a:pt x="732" y="456"/>
                    <a:pt x="732" y="366"/>
                  </a:cubicBezTo>
                  <a:cubicBezTo>
                    <a:pt x="732" y="268"/>
                    <a:pt x="696" y="170"/>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4"/>
            <p:cNvSpPr/>
            <p:nvPr/>
          </p:nvSpPr>
          <p:spPr>
            <a:xfrm>
              <a:off x="3441458" y="4551846"/>
              <a:ext cx="18721" cy="18516"/>
            </a:xfrm>
            <a:custGeom>
              <a:rect b="b" l="l" r="r" t="t"/>
              <a:pathLst>
                <a:path extrusionOk="0" h="724" w="732">
                  <a:moveTo>
                    <a:pt x="366" y="1"/>
                  </a:moveTo>
                  <a:cubicBezTo>
                    <a:pt x="268" y="1"/>
                    <a:pt x="179" y="36"/>
                    <a:pt x="107" y="108"/>
                  </a:cubicBezTo>
                  <a:cubicBezTo>
                    <a:pt x="36" y="170"/>
                    <a:pt x="0" y="268"/>
                    <a:pt x="0" y="366"/>
                  </a:cubicBezTo>
                  <a:cubicBezTo>
                    <a:pt x="0" y="456"/>
                    <a:pt x="36" y="554"/>
                    <a:pt x="107" y="616"/>
                  </a:cubicBezTo>
                  <a:cubicBezTo>
                    <a:pt x="179" y="688"/>
                    <a:pt x="268" y="723"/>
                    <a:pt x="366" y="723"/>
                  </a:cubicBezTo>
                  <a:cubicBezTo>
                    <a:pt x="464" y="723"/>
                    <a:pt x="553" y="688"/>
                    <a:pt x="625" y="616"/>
                  </a:cubicBezTo>
                  <a:cubicBezTo>
                    <a:pt x="687" y="554"/>
                    <a:pt x="732" y="456"/>
                    <a:pt x="732" y="366"/>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4"/>
            <p:cNvSpPr/>
            <p:nvPr/>
          </p:nvSpPr>
          <p:spPr>
            <a:xfrm>
              <a:off x="3482758" y="4551846"/>
              <a:ext cx="66623" cy="18516"/>
            </a:xfrm>
            <a:custGeom>
              <a:rect b="b" l="l" r="r" t="t"/>
              <a:pathLst>
                <a:path extrusionOk="0" h="724" w="2605">
                  <a:moveTo>
                    <a:pt x="401" y="1"/>
                  </a:moveTo>
                  <a:cubicBezTo>
                    <a:pt x="223" y="1"/>
                    <a:pt x="54" y="126"/>
                    <a:pt x="36" y="304"/>
                  </a:cubicBezTo>
                  <a:cubicBezTo>
                    <a:pt x="0" y="536"/>
                    <a:pt x="170" y="723"/>
                    <a:pt x="393" y="723"/>
                  </a:cubicBezTo>
                  <a:lnTo>
                    <a:pt x="2204" y="723"/>
                  </a:lnTo>
                  <a:cubicBezTo>
                    <a:pt x="2382" y="723"/>
                    <a:pt x="2543" y="598"/>
                    <a:pt x="2569" y="420"/>
                  </a:cubicBezTo>
                  <a:cubicBezTo>
                    <a:pt x="2605" y="188"/>
                    <a:pt x="2427" y="1"/>
                    <a:pt x="22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4"/>
            <p:cNvSpPr/>
            <p:nvPr/>
          </p:nvSpPr>
          <p:spPr>
            <a:xfrm>
              <a:off x="3602056" y="4129560"/>
              <a:ext cx="18746" cy="18746"/>
            </a:xfrm>
            <a:custGeom>
              <a:rect b="b" l="l" r="r" t="t"/>
              <a:pathLst>
                <a:path extrusionOk="0" h="733" w="733">
                  <a:moveTo>
                    <a:pt x="367" y="1"/>
                  </a:moveTo>
                  <a:cubicBezTo>
                    <a:pt x="268" y="1"/>
                    <a:pt x="179" y="37"/>
                    <a:pt x="108" y="108"/>
                  </a:cubicBezTo>
                  <a:cubicBezTo>
                    <a:pt x="45" y="179"/>
                    <a:pt x="1" y="269"/>
                    <a:pt x="1" y="367"/>
                  </a:cubicBezTo>
                  <a:cubicBezTo>
                    <a:pt x="1" y="465"/>
                    <a:pt x="45" y="554"/>
                    <a:pt x="108" y="625"/>
                  </a:cubicBezTo>
                  <a:cubicBezTo>
                    <a:pt x="179" y="688"/>
                    <a:pt x="268" y="732"/>
                    <a:pt x="367" y="732"/>
                  </a:cubicBezTo>
                  <a:cubicBezTo>
                    <a:pt x="465" y="732"/>
                    <a:pt x="563" y="688"/>
                    <a:pt x="625" y="625"/>
                  </a:cubicBezTo>
                  <a:cubicBezTo>
                    <a:pt x="697" y="554"/>
                    <a:pt x="732" y="465"/>
                    <a:pt x="732" y="367"/>
                  </a:cubicBezTo>
                  <a:cubicBezTo>
                    <a:pt x="732" y="269"/>
                    <a:pt x="697" y="179"/>
                    <a:pt x="625" y="108"/>
                  </a:cubicBezTo>
                  <a:cubicBezTo>
                    <a:pt x="563"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64"/>
          <p:cNvGrpSpPr/>
          <p:nvPr/>
        </p:nvGrpSpPr>
        <p:grpSpPr>
          <a:xfrm>
            <a:off x="5328843" y="2123114"/>
            <a:ext cx="454770" cy="454770"/>
            <a:chOff x="4012708" y="4129560"/>
            <a:chExt cx="478253" cy="478252"/>
          </a:xfrm>
        </p:grpSpPr>
        <p:sp>
          <p:nvSpPr>
            <p:cNvPr id="5689" name="Google Shape;5689;p64"/>
            <p:cNvSpPr/>
            <p:nvPr/>
          </p:nvSpPr>
          <p:spPr>
            <a:xfrm>
              <a:off x="4012708" y="4135595"/>
              <a:ext cx="478253" cy="472217"/>
            </a:xfrm>
            <a:custGeom>
              <a:rect b="b" l="l" r="r" t="t"/>
              <a:pathLst>
                <a:path extrusionOk="0" h="18464" w="18700">
                  <a:moveTo>
                    <a:pt x="12490" y="5019"/>
                  </a:moveTo>
                  <a:cubicBezTo>
                    <a:pt x="12695" y="5019"/>
                    <a:pt x="12856" y="5189"/>
                    <a:pt x="12856" y="5385"/>
                  </a:cubicBezTo>
                  <a:lnTo>
                    <a:pt x="12856" y="6848"/>
                  </a:lnTo>
                  <a:cubicBezTo>
                    <a:pt x="12856" y="7053"/>
                    <a:pt x="12695" y="7214"/>
                    <a:pt x="12490" y="7214"/>
                  </a:cubicBezTo>
                  <a:lnTo>
                    <a:pt x="6210" y="7214"/>
                  </a:lnTo>
                  <a:cubicBezTo>
                    <a:pt x="6005" y="7214"/>
                    <a:pt x="5844" y="7053"/>
                    <a:pt x="5844" y="6848"/>
                  </a:cubicBezTo>
                  <a:lnTo>
                    <a:pt x="5844" y="5385"/>
                  </a:lnTo>
                  <a:cubicBezTo>
                    <a:pt x="5844" y="5189"/>
                    <a:pt x="6005" y="5019"/>
                    <a:pt x="6210" y="5019"/>
                  </a:cubicBezTo>
                  <a:close/>
                  <a:moveTo>
                    <a:pt x="12490" y="7945"/>
                  </a:moveTo>
                  <a:cubicBezTo>
                    <a:pt x="12695" y="7945"/>
                    <a:pt x="12856" y="8106"/>
                    <a:pt x="12856" y="8311"/>
                  </a:cubicBezTo>
                  <a:lnTo>
                    <a:pt x="12856" y="9774"/>
                  </a:lnTo>
                  <a:cubicBezTo>
                    <a:pt x="12856" y="9971"/>
                    <a:pt x="12695" y="10140"/>
                    <a:pt x="12490" y="10140"/>
                  </a:cubicBezTo>
                  <a:lnTo>
                    <a:pt x="6210" y="10140"/>
                  </a:lnTo>
                  <a:cubicBezTo>
                    <a:pt x="6005" y="10140"/>
                    <a:pt x="5844" y="9971"/>
                    <a:pt x="5844" y="9774"/>
                  </a:cubicBezTo>
                  <a:lnTo>
                    <a:pt x="5844" y="8311"/>
                  </a:lnTo>
                  <a:cubicBezTo>
                    <a:pt x="5844" y="8106"/>
                    <a:pt x="6005" y="7945"/>
                    <a:pt x="6210" y="7945"/>
                  </a:cubicBezTo>
                  <a:close/>
                  <a:moveTo>
                    <a:pt x="12490" y="10872"/>
                  </a:moveTo>
                  <a:cubicBezTo>
                    <a:pt x="12695" y="10872"/>
                    <a:pt x="12856" y="11032"/>
                    <a:pt x="12856" y="11237"/>
                  </a:cubicBezTo>
                  <a:lnTo>
                    <a:pt x="12856" y="12691"/>
                  </a:lnTo>
                  <a:cubicBezTo>
                    <a:pt x="12856" y="12897"/>
                    <a:pt x="12695" y="13057"/>
                    <a:pt x="12490" y="13057"/>
                  </a:cubicBezTo>
                  <a:lnTo>
                    <a:pt x="6210" y="13057"/>
                  </a:lnTo>
                  <a:cubicBezTo>
                    <a:pt x="6005" y="13057"/>
                    <a:pt x="5844" y="12897"/>
                    <a:pt x="5844" y="12691"/>
                  </a:cubicBezTo>
                  <a:lnTo>
                    <a:pt x="5844" y="11237"/>
                  </a:lnTo>
                  <a:cubicBezTo>
                    <a:pt x="5844" y="11032"/>
                    <a:pt x="6005" y="10872"/>
                    <a:pt x="6210" y="10872"/>
                  </a:cubicBezTo>
                  <a:close/>
                  <a:moveTo>
                    <a:pt x="14471" y="8677"/>
                  </a:moveTo>
                  <a:cubicBezTo>
                    <a:pt x="14872" y="8677"/>
                    <a:pt x="15193" y="8998"/>
                    <a:pt x="15193" y="9400"/>
                  </a:cubicBezTo>
                  <a:lnTo>
                    <a:pt x="15193" y="16126"/>
                  </a:lnTo>
                  <a:lnTo>
                    <a:pt x="3507" y="16126"/>
                  </a:lnTo>
                  <a:lnTo>
                    <a:pt x="3507" y="9400"/>
                  </a:lnTo>
                  <a:cubicBezTo>
                    <a:pt x="3507" y="8998"/>
                    <a:pt x="3828" y="8677"/>
                    <a:pt x="4229" y="8677"/>
                  </a:cubicBezTo>
                  <a:lnTo>
                    <a:pt x="5112" y="8677"/>
                  </a:lnTo>
                  <a:lnTo>
                    <a:pt x="5112" y="9774"/>
                  </a:lnTo>
                  <a:cubicBezTo>
                    <a:pt x="5112" y="10051"/>
                    <a:pt x="5219" y="10310"/>
                    <a:pt x="5389" y="10506"/>
                  </a:cubicBezTo>
                  <a:cubicBezTo>
                    <a:pt x="5219" y="10693"/>
                    <a:pt x="5112" y="10952"/>
                    <a:pt x="5112" y="11237"/>
                  </a:cubicBezTo>
                  <a:lnTo>
                    <a:pt x="5112" y="12691"/>
                  </a:lnTo>
                  <a:cubicBezTo>
                    <a:pt x="5112" y="13298"/>
                    <a:pt x="5603" y="13789"/>
                    <a:pt x="6210" y="13789"/>
                  </a:cubicBezTo>
                  <a:lnTo>
                    <a:pt x="12490" y="13789"/>
                  </a:lnTo>
                  <a:cubicBezTo>
                    <a:pt x="13097" y="13789"/>
                    <a:pt x="13587" y="13298"/>
                    <a:pt x="13587" y="12691"/>
                  </a:cubicBezTo>
                  <a:lnTo>
                    <a:pt x="13587" y="11237"/>
                  </a:lnTo>
                  <a:cubicBezTo>
                    <a:pt x="13587" y="10952"/>
                    <a:pt x="13480" y="10693"/>
                    <a:pt x="13311" y="10506"/>
                  </a:cubicBezTo>
                  <a:cubicBezTo>
                    <a:pt x="13480" y="10310"/>
                    <a:pt x="13587" y="10051"/>
                    <a:pt x="13587" y="9774"/>
                  </a:cubicBezTo>
                  <a:lnTo>
                    <a:pt x="13587" y="8677"/>
                  </a:lnTo>
                  <a:close/>
                  <a:moveTo>
                    <a:pt x="15943" y="16858"/>
                  </a:moveTo>
                  <a:cubicBezTo>
                    <a:pt x="15782" y="17366"/>
                    <a:pt x="15309" y="17732"/>
                    <a:pt x="14756" y="17732"/>
                  </a:cubicBezTo>
                  <a:lnTo>
                    <a:pt x="3944" y="17732"/>
                  </a:lnTo>
                  <a:cubicBezTo>
                    <a:pt x="3382" y="17732"/>
                    <a:pt x="2909" y="17366"/>
                    <a:pt x="2757" y="16858"/>
                  </a:cubicBezTo>
                  <a:close/>
                  <a:moveTo>
                    <a:pt x="11125" y="1"/>
                  </a:moveTo>
                  <a:cubicBezTo>
                    <a:pt x="10969" y="1"/>
                    <a:pt x="10820" y="102"/>
                    <a:pt x="10768" y="264"/>
                  </a:cubicBezTo>
                  <a:cubicBezTo>
                    <a:pt x="10715" y="452"/>
                    <a:pt x="10822" y="657"/>
                    <a:pt x="11018" y="719"/>
                  </a:cubicBezTo>
                  <a:cubicBezTo>
                    <a:pt x="12856" y="1273"/>
                    <a:pt x="14248" y="2789"/>
                    <a:pt x="14631" y="4680"/>
                  </a:cubicBezTo>
                  <a:cubicBezTo>
                    <a:pt x="14674" y="4852"/>
                    <a:pt x="14825" y="4966"/>
                    <a:pt x="14996" y="4966"/>
                  </a:cubicBezTo>
                  <a:cubicBezTo>
                    <a:pt x="15002" y="4966"/>
                    <a:pt x="15008" y="4966"/>
                    <a:pt x="15015" y="4966"/>
                  </a:cubicBezTo>
                  <a:lnTo>
                    <a:pt x="15175" y="4966"/>
                  </a:lnTo>
                  <a:cubicBezTo>
                    <a:pt x="16719" y="4966"/>
                    <a:pt x="17968" y="6215"/>
                    <a:pt x="17968" y="7758"/>
                  </a:cubicBezTo>
                  <a:cubicBezTo>
                    <a:pt x="17968" y="9025"/>
                    <a:pt x="17111" y="10113"/>
                    <a:pt x="15925" y="10443"/>
                  </a:cubicBezTo>
                  <a:lnTo>
                    <a:pt x="15925" y="9400"/>
                  </a:lnTo>
                  <a:cubicBezTo>
                    <a:pt x="15925" y="8597"/>
                    <a:pt x="15273" y="7945"/>
                    <a:pt x="14471" y="7945"/>
                  </a:cubicBezTo>
                  <a:lnTo>
                    <a:pt x="13525" y="7945"/>
                  </a:lnTo>
                  <a:cubicBezTo>
                    <a:pt x="13471" y="7812"/>
                    <a:pt x="13400" y="7687"/>
                    <a:pt x="13311" y="7580"/>
                  </a:cubicBezTo>
                  <a:cubicBezTo>
                    <a:pt x="13480" y="7383"/>
                    <a:pt x="13587" y="7134"/>
                    <a:pt x="13587" y="6848"/>
                  </a:cubicBezTo>
                  <a:lnTo>
                    <a:pt x="13587" y="5385"/>
                  </a:lnTo>
                  <a:cubicBezTo>
                    <a:pt x="13587" y="4787"/>
                    <a:pt x="13097" y="4297"/>
                    <a:pt x="12490" y="4297"/>
                  </a:cubicBezTo>
                  <a:lnTo>
                    <a:pt x="5915" y="4297"/>
                  </a:lnTo>
                  <a:cubicBezTo>
                    <a:pt x="5469" y="4297"/>
                    <a:pt x="5112" y="4654"/>
                    <a:pt x="5112" y="5100"/>
                  </a:cubicBezTo>
                  <a:lnTo>
                    <a:pt x="5112" y="6848"/>
                  </a:lnTo>
                  <a:cubicBezTo>
                    <a:pt x="5112" y="7134"/>
                    <a:pt x="5219" y="7383"/>
                    <a:pt x="5398" y="7580"/>
                  </a:cubicBezTo>
                  <a:cubicBezTo>
                    <a:pt x="5300" y="7687"/>
                    <a:pt x="5228" y="7812"/>
                    <a:pt x="5175" y="7945"/>
                  </a:cubicBezTo>
                  <a:lnTo>
                    <a:pt x="3801" y="7945"/>
                  </a:lnTo>
                  <a:cubicBezTo>
                    <a:pt x="3212" y="7945"/>
                    <a:pt x="2739" y="8418"/>
                    <a:pt x="2739" y="9007"/>
                  </a:cubicBezTo>
                  <a:lnTo>
                    <a:pt x="2739" y="10541"/>
                  </a:lnTo>
                  <a:lnTo>
                    <a:pt x="2623" y="10541"/>
                  </a:lnTo>
                  <a:cubicBezTo>
                    <a:pt x="1580" y="10541"/>
                    <a:pt x="732" y="9694"/>
                    <a:pt x="732" y="8650"/>
                  </a:cubicBezTo>
                  <a:cubicBezTo>
                    <a:pt x="732" y="7874"/>
                    <a:pt x="1196" y="7187"/>
                    <a:pt x="1919" y="6893"/>
                  </a:cubicBezTo>
                  <a:cubicBezTo>
                    <a:pt x="2079" y="6821"/>
                    <a:pt x="2168" y="6643"/>
                    <a:pt x="2133" y="6473"/>
                  </a:cubicBezTo>
                  <a:cubicBezTo>
                    <a:pt x="2106" y="6331"/>
                    <a:pt x="2088" y="6197"/>
                    <a:pt x="2088" y="6054"/>
                  </a:cubicBezTo>
                  <a:cubicBezTo>
                    <a:pt x="2088" y="5010"/>
                    <a:pt x="2936" y="4163"/>
                    <a:pt x="3988" y="4163"/>
                  </a:cubicBezTo>
                  <a:cubicBezTo>
                    <a:pt x="4051" y="4163"/>
                    <a:pt x="4113" y="4163"/>
                    <a:pt x="4185" y="4172"/>
                  </a:cubicBezTo>
                  <a:cubicBezTo>
                    <a:pt x="4198" y="4173"/>
                    <a:pt x="4211" y="4174"/>
                    <a:pt x="4224" y="4174"/>
                  </a:cubicBezTo>
                  <a:cubicBezTo>
                    <a:pt x="4379" y="4174"/>
                    <a:pt x="4519" y="4079"/>
                    <a:pt x="4568" y="3931"/>
                  </a:cubicBezTo>
                  <a:cubicBezTo>
                    <a:pt x="5130" y="2397"/>
                    <a:pt x="6397" y="1201"/>
                    <a:pt x="7958" y="719"/>
                  </a:cubicBezTo>
                  <a:cubicBezTo>
                    <a:pt x="8154" y="666"/>
                    <a:pt x="8262" y="461"/>
                    <a:pt x="8199" y="264"/>
                  </a:cubicBezTo>
                  <a:cubicBezTo>
                    <a:pt x="8155" y="110"/>
                    <a:pt x="8007" y="10"/>
                    <a:pt x="7847" y="10"/>
                  </a:cubicBezTo>
                  <a:cubicBezTo>
                    <a:pt x="7813" y="10"/>
                    <a:pt x="7778" y="14"/>
                    <a:pt x="7744" y="24"/>
                  </a:cubicBezTo>
                  <a:cubicBezTo>
                    <a:pt x="6058" y="541"/>
                    <a:pt x="4666" y="1808"/>
                    <a:pt x="3979" y="3431"/>
                  </a:cubicBezTo>
                  <a:cubicBezTo>
                    <a:pt x="2534" y="3431"/>
                    <a:pt x="1357" y="4609"/>
                    <a:pt x="1357" y="6054"/>
                  </a:cubicBezTo>
                  <a:cubicBezTo>
                    <a:pt x="1357" y="6152"/>
                    <a:pt x="1366" y="6242"/>
                    <a:pt x="1374" y="6340"/>
                  </a:cubicBezTo>
                  <a:cubicBezTo>
                    <a:pt x="527" y="6795"/>
                    <a:pt x="1" y="7678"/>
                    <a:pt x="1" y="8650"/>
                  </a:cubicBezTo>
                  <a:cubicBezTo>
                    <a:pt x="1" y="10095"/>
                    <a:pt x="1178" y="11273"/>
                    <a:pt x="2623" y="11273"/>
                  </a:cubicBezTo>
                  <a:lnTo>
                    <a:pt x="2775" y="11273"/>
                  </a:lnTo>
                  <a:lnTo>
                    <a:pt x="2775" y="16126"/>
                  </a:lnTo>
                  <a:lnTo>
                    <a:pt x="2338" y="16126"/>
                  </a:lnTo>
                  <a:cubicBezTo>
                    <a:pt x="2133" y="16126"/>
                    <a:pt x="1972" y="16287"/>
                    <a:pt x="1972" y="16492"/>
                  </a:cubicBezTo>
                  <a:cubicBezTo>
                    <a:pt x="1972" y="17580"/>
                    <a:pt x="2855" y="18463"/>
                    <a:pt x="3944" y="18463"/>
                  </a:cubicBezTo>
                  <a:lnTo>
                    <a:pt x="14756" y="18463"/>
                  </a:lnTo>
                  <a:cubicBezTo>
                    <a:pt x="15844" y="18463"/>
                    <a:pt x="16728" y="17580"/>
                    <a:pt x="16728" y="16492"/>
                  </a:cubicBezTo>
                  <a:cubicBezTo>
                    <a:pt x="16728" y="16287"/>
                    <a:pt x="16567" y="16126"/>
                    <a:pt x="16362" y="16126"/>
                  </a:cubicBezTo>
                  <a:lnTo>
                    <a:pt x="15925" y="16126"/>
                  </a:lnTo>
                  <a:lnTo>
                    <a:pt x="15925" y="11193"/>
                  </a:lnTo>
                  <a:cubicBezTo>
                    <a:pt x="17530" y="10854"/>
                    <a:pt x="18699" y="9426"/>
                    <a:pt x="18699" y="7758"/>
                  </a:cubicBezTo>
                  <a:cubicBezTo>
                    <a:pt x="18699" y="5849"/>
                    <a:pt x="17174" y="4288"/>
                    <a:pt x="15282" y="4234"/>
                  </a:cubicBezTo>
                  <a:cubicBezTo>
                    <a:pt x="14765" y="2227"/>
                    <a:pt x="13231" y="621"/>
                    <a:pt x="11223" y="15"/>
                  </a:cubicBezTo>
                  <a:cubicBezTo>
                    <a:pt x="11191" y="5"/>
                    <a:pt x="11158" y="1"/>
                    <a:pt x="11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4"/>
            <p:cNvSpPr/>
            <p:nvPr/>
          </p:nvSpPr>
          <p:spPr>
            <a:xfrm>
              <a:off x="4180850" y="4432318"/>
              <a:ext cx="18721" cy="18491"/>
            </a:xfrm>
            <a:custGeom>
              <a:rect b="b" l="l" r="r" t="t"/>
              <a:pathLst>
                <a:path extrusionOk="0" h="723" w="732">
                  <a:moveTo>
                    <a:pt x="366" y="0"/>
                  </a:moveTo>
                  <a:cubicBezTo>
                    <a:pt x="268" y="0"/>
                    <a:pt x="179" y="36"/>
                    <a:pt x="108" y="107"/>
                  </a:cubicBezTo>
                  <a:cubicBezTo>
                    <a:pt x="36" y="170"/>
                    <a:pt x="0" y="268"/>
                    <a:pt x="0" y="357"/>
                  </a:cubicBezTo>
                  <a:cubicBezTo>
                    <a:pt x="0" y="455"/>
                    <a:pt x="36" y="553"/>
                    <a:pt x="108" y="616"/>
                  </a:cubicBezTo>
                  <a:cubicBezTo>
                    <a:pt x="179" y="687"/>
                    <a:pt x="268" y="723"/>
                    <a:pt x="366" y="723"/>
                  </a:cubicBezTo>
                  <a:cubicBezTo>
                    <a:pt x="464" y="723"/>
                    <a:pt x="554" y="687"/>
                    <a:pt x="625" y="616"/>
                  </a:cubicBezTo>
                  <a:cubicBezTo>
                    <a:pt x="696" y="553"/>
                    <a:pt x="732" y="455"/>
                    <a:pt x="732" y="357"/>
                  </a:cubicBezTo>
                  <a:cubicBezTo>
                    <a:pt x="732" y="268"/>
                    <a:pt x="696"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4"/>
            <p:cNvSpPr/>
            <p:nvPr/>
          </p:nvSpPr>
          <p:spPr>
            <a:xfrm>
              <a:off x="4214606" y="4432318"/>
              <a:ext cx="18746" cy="18491"/>
            </a:xfrm>
            <a:custGeom>
              <a:rect b="b" l="l" r="r" t="t"/>
              <a:pathLst>
                <a:path extrusionOk="0" h="723" w="733">
                  <a:moveTo>
                    <a:pt x="367" y="0"/>
                  </a:moveTo>
                  <a:cubicBezTo>
                    <a:pt x="268" y="0"/>
                    <a:pt x="179" y="36"/>
                    <a:pt x="108" y="107"/>
                  </a:cubicBezTo>
                  <a:cubicBezTo>
                    <a:pt x="36" y="170"/>
                    <a:pt x="1" y="268"/>
                    <a:pt x="1" y="357"/>
                  </a:cubicBezTo>
                  <a:cubicBezTo>
                    <a:pt x="1" y="455"/>
                    <a:pt x="36" y="553"/>
                    <a:pt x="108" y="616"/>
                  </a:cubicBezTo>
                  <a:cubicBezTo>
                    <a:pt x="179" y="687"/>
                    <a:pt x="268" y="723"/>
                    <a:pt x="367" y="723"/>
                  </a:cubicBezTo>
                  <a:cubicBezTo>
                    <a:pt x="465" y="723"/>
                    <a:pt x="554" y="687"/>
                    <a:pt x="625" y="616"/>
                  </a:cubicBezTo>
                  <a:cubicBezTo>
                    <a:pt x="697" y="553"/>
                    <a:pt x="732" y="455"/>
                    <a:pt x="732" y="357"/>
                  </a:cubicBezTo>
                  <a:cubicBezTo>
                    <a:pt x="732" y="268"/>
                    <a:pt x="697"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4"/>
            <p:cNvSpPr/>
            <p:nvPr/>
          </p:nvSpPr>
          <p:spPr>
            <a:xfrm>
              <a:off x="4258873" y="4432088"/>
              <a:ext cx="65267" cy="18721"/>
            </a:xfrm>
            <a:custGeom>
              <a:rect b="b" l="l" r="r" t="t"/>
              <a:pathLst>
                <a:path extrusionOk="0" h="732" w="2552">
                  <a:moveTo>
                    <a:pt x="402" y="0"/>
                  </a:moveTo>
                  <a:cubicBezTo>
                    <a:pt x="223" y="0"/>
                    <a:pt x="54" y="134"/>
                    <a:pt x="36" y="312"/>
                  </a:cubicBezTo>
                  <a:cubicBezTo>
                    <a:pt x="0" y="544"/>
                    <a:pt x="170" y="732"/>
                    <a:pt x="393" y="732"/>
                  </a:cubicBezTo>
                  <a:lnTo>
                    <a:pt x="2142" y="732"/>
                  </a:lnTo>
                  <a:cubicBezTo>
                    <a:pt x="2329" y="732"/>
                    <a:pt x="2489" y="607"/>
                    <a:pt x="2516" y="419"/>
                  </a:cubicBezTo>
                  <a:cubicBezTo>
                    <a:pt x="2552" y="196"/>
                    <a:pt x="2373" y="0"/>
                    <a:pt x="2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4"/>
            <p:cNvSpPr/>
            <p:nvPr/>
          </p:nvSpPr>
          <p:spPr>
            <a:xfrm>
              <a:off x="4180850" y="4357466"/>
              <a:ext cx="18721" cy="18746"/>
            </a:xfrm>
            <a:custGeom>
              <a:rect b="b" l="l" r="r" t="t"/>
              <a:pathLst>
                <a:path extrusionOk="0" h="733" w="732">
                  <a:moveTo>
                    <a:pt x="366" y="1"/>
                  </a:moveTo>
                  <a:cubicBezTo>
                    <a:pt x="268" y="1"/>
                    <a:pt x="179" y="37"/>
                    <a:pt x="108" y="108"/>
                  </a:cubicBezTo>
                  <a:cubicBezTo>
                    <a:pt x="36" y="179"/>
                    <a:pt x="0" y="269"/>
                    <a:pt x="0" y="367"/>
                  </a:cubicBezTo>
                  <a:cubicBezTo>
                    <a:pt x="0" y="465"/>
                    <a:pt x="36" y="554"/>
                    <a:pt x="108" y="625"/>
                  </a:cubicBezTo>
                  <a:cubicBezTo>
                    <a:pt x="179" y="688"/>
                    <a:pt x="268" y="732"/>
                    <a:pt x="366" y="732"/>
                  </a:cubicBezTo>
                  <a:cubicBezTo>
                    <a:pt x="464" y="732"/>
                    <a:pt x="554" y="688"/>
                    <a:pt x="625" y="625"/>
                  </a:cubicBezTo>
                  <a:cubicBezTo>
                    <a:pt x="696" y="554"/>
                    <a:pt x="732" y="465"/>
                    <a:pt x="732" y="367"/>
                  </a:cubicBezTo>
                  <a:cubicBezTo>
                    <a:pt x="732" y="269"/>
                    <a:pt x="696" y="179"/>
                    <a:pt x="625" y="108"/>
                  </a:cubicBezTo>
                  <a:cubicBezTo>
                    <a:pt x="554"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4"/>
            <p:cNvSpPr/>
            <p:nvPr/>
          </p:nvSpPr>
          <p:spPr>
            <a:xfrm>
              <a:off x="4214606" y="4357466"/>
              <a:ext cx="18746" cy="18746"/>
            </a:xfrm>
            <a:custGeom>
              <a:rect b="b" l="l" r="r" t="t"/>
              <a:pathLst>
                <a:path extrusionOk="0" h="733" w="733">
                  <a:moveTo>
                    <a:pt x="367" y="1"/>
                  </a:moveTo>
                  <a:cubicBezTo>
                    <a:pt x="268" y="1"/>
                    <a:pt x="179" y="37"/>
                    <a:pt x="108" y="108"/>
                  </a:cubicBezTo>
                  <a:cubicBezTo>
                    <a:pt x="36" y="179"/>
                    <a:pt x="1" y="269"/>
                    <a:pt x="1" y="367"/>
                  </a:cubicBezTo>
                  <a:cubicBezTo>
                    <a:pt x="1" y="465"/>
                    <a:pt x="36" y="554"/>
                    <a:pt x="108" y="625"/>
                  </a:cubicBezTo>
                  <a:cubicBezTo>
                    <a:pt x="179" y="688"/>
                    <a:pt x="268" y="732"/>
                    <a:pt x="367" y="732"/>
                  </a:cubicBezTo>
                  <a:cubicBezTo>
                    <a:pt x="465" y="732"/>
                    <a:pt x="554" y="688"/>
                    <a:pt x="625" y="625"/>
                  </a:cubicBezTo>
                  <a:cubicBezTo>
                    <a:pt x="697" y="554"/>
                    <a:pt x="732" y="465"/>
                    <a:pt x="732" y="367"/>
                  </a:cubicBezTo>
                  <a:cubicBezTo>
                    <a:pt x="732" y="269"/>
                    <a:pt x="697"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4"/>
            <p:cNvSpPr/>
            <p:nvPr/>
          </p:nvSpPr>
          <p:spPr>
            <a:xfrm>
              <a:off x="4258873" y="4357466"/>
              <a:ext cx="65267" cy="18746"/>
            </a:xfrm>
            <a:custGeom>
              <a:rect b="b" l="l" r="r" t="t"/>
              <a:pathLst>
                <a:path extrusionOk="0" h="733" w="2552">
                  <a:moveTo>
                    <a:pt x="402" y="1"/>
                  </a:moveTo>
                  <a:cubicBezTo>
                    <a:pt x="223" y="1"/>
                    <a:pt x="54" y="126"/>
                    <a:pt x="36" y="313"/>
                  </a:cubicBezTo>
                  <a:cubicBezTo>
                    <a:pt x="0" y="536"/>
                    <a:pt x="170" y="732"/>
                    <a:pt x="393" y="732"/>
                  </a:cubicBezTo>
                  <a:lnTo>
                    <a:pt x="2142" y="732"/>
                  </a:lnTo>
                  <a:cubicBezTo>
                    <a:pt x="2329" y="732"/>
                    <a:pt x="2489" y="599"/>
                    <a:pt x="2516" y="420"/>
                  </a:cubicBezTo>
                  <a:cubicBezTo>
                    <a:pt x="2552" y="197"/>
                    <a:pt x="2373" y="1"/>
                    <a:pt x="2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4"/>
            <p:cNvSpPr/>
            <p:nvPr/>
          </p:nvSpPr>
          <p:spPr>
            <a:xfrm>
              <a:off x="4180850" y="4282640"/>
              <a:ext cx="18721" cy="18746"/>
            </a:xfrm>
            <a:custGeom>
              <a:rect b="b" l="l" r="r" t="t"/>
              <a:pathLst>
                <a:path extrusionOk="0" h="733" w="732">
                  <a:moveTo>
                    <a:pt x="366" y="1"/>
                  </a:moveTo>
                  <a:cubicBezTo>
                    <a:pt x="268" y="1"/>
                    <a:pt x="179" y="45"/>
                    <a:pt x="108" y="108"/>
                  </a:cubicBezTo>
                  <a:cubicBezTo>
                    <a:pt x="36" y="179"/>
                    <a:pt x="0" y="277"/>
                    <a:pt x="0" y="367"/>
                  </a:cubicBezTo>
                  <a:cubicBezTo>
                    <a:pt x="0" y="465"/>
                    <a:pt x="36" y="563"/>
                    <a:pt x="108" y="625"/>
                  </a:cubicBezTo>
                  <a:cubicBezTo>
                    <a:pt x="179" y="697"/>
                    <a:pt x="268" y="732"/>
                    <a:pt x="366" y="732"/>
                  </a:cubicBezTo>
                  <a:cubicBezTo>
                    <a:pt x="464" y="732"/>
                    <a:pt x="554" y="697"/>
                    <a:pt x="625" y="625"/>
                  </a:cubicBezTo>
                  <a:cubicBezTo>
                    <a:pt x="696" y="563"/>
                    <a:pt x="732" y="465"/>
                    <a:pt x="732" y="367"/>
                  </a:cubicBezTo>
                  <a:cubicBezTo>
                    <a:pt x="732" y="277"/>
                    <a:pt x="696" y="179"/>
                    <a:pt x="625" y="108"/>
                  </a:cubicBezTo>
                  <a:cubicBezTo>
                    <a:pt x="554"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4"/>
            <p:cNvSpPr/>
            <p:nvPr/>
          </p:nvSpPr>
          <p:spPr>
            <a:xfrm>
              <a:off x="4214606" y="4282640"/>
              <a:ext cx="18746" cy="18746"/>
            </a:xfrm>
            <a:custGeom>
              <a:rect b="b" l="l" r="r" t="t"/>
              <a:pathLst>
                <a:path extrusionOk="0" h="733" w="733">
                  <a:moveTo>
                    <a:pt x="367" y="1"/>
                  </a:moveTo>
                  <a:cubicBezTo>
                    <a:pt x="268" y="1"/>
                    <a:pt x="179" y="45"/>
                    <a:pt x="108" y="108"/>
                  </a:cubicBezTo>
                  <a:cubicBezTo>
                    <a:pt x="36" y="179"/>
                    <a:pt x="1" y="277"/>
                    <a:pt x="1" y="367"/>
                  </a:cubicBezTo>
                  <a:cubicBezTo>
                    <a:pt x="1" y="465"/>
                    <a:pt x="36" y="563"/>
                    <a:pt x="108" y="625"/>
                  </a:cubicBezTo>
                  <a:cubicBezTo>
                    <a:pt x="179" y="697"/>
                    <a:pt x="268" y="732"/>
                    <a:pt x="367" y="732"/>
                  </a:cubicBezTo>
                  <a:cubicBezTo>
                    <a:pt x="465" y="732"/>
                    <a:pt x="554" y="697"/>
                    <a:pt x="625" y="625"/>
                  </a:cubicBezTo>
                  <a:cubicBezTo>
                    <a:pt x="697" y="563"/>
                    <a:pt x="732" y="465"/>
                    <a:pt x="732" y="367"/>
                  </a:cubicBezTo>
                  <a:cubicBezTo>
                    <a:pt x="732" y="277"/>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4"/>
            <p:cNvSpPr/>
            <p:nvPr/>
          </p:nvSpPr>
          <p:spPr>
            <a:xfrm>
              <a:off x="4258873" y="4282640"/>
              <a:ext cx="65267" cy="18746"/>
            </a:xfrm>
            <a:custGeom>
              <a:rect b="b" l="l" r="r" t="t"/>
              <a:pathLst>
                <a:path extrusionOk="0" h="733" w="2552">
                  <a:moveTo>
                    <a:pt x="402" y="1"/>
                  </a:moveTo>
                  <a:cubicBezTo>
                    <a:pt x="223" y="1"/>
                    <a:pt x="54" y="135"/>
                    <a:pt x="36" y="313"/>
                  </a:cubicBezTo>
                  <a:cubicBezTo>
                    <a:pt x="0" y="545"/>
                    <a:pt x="170" y="732"/>
                    <a:pt x="393" y="732"/>
                  </a:cubicBezTo>
                  <a:lnTo>
                    <a:pt x="2142" y="732"/>
                  </a:lnTo>
                  <a:cubicBezTo>
                    <a:pt x="2329" y="732"/>
                    <a:pt x="2489" y="608"/>
                    <a:pt x="2516" y="420"/>
                  </a:cubicBezTo>
                  <a:cubicBezTo>
                    <a:pt x="2552" y="197"/>
                    <a:pt x="2373" y="1"/>
                    <a:pt x="2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4"/>
            <p:cNvSpPr/>
            <p:nvPr/>
          </p:nvSpPr>
          <p:spPr>
            <a:xfrm>
              <a:off x="4246087" y="4129560"/>
              <a:ext cx="18746" cy="18746"/>
            </a:xfrm>
            <a:custGeom>
              <a:rect b="b" l="l" r="r" t="t"/>
              <a:pathLst>
                <a:path extrusionOk="0" h="733" w="733">
                  <a:moveTo>
                    <a:pt x="367" y="1"/>
                  </a:moveTo>
                  <a:cubicBezTo>
                    <a:pt x="277" y="1"/>
                    <a:pt x="179" y="37"/>
                    <a:pt x="108" y="108"/>
                  </a:cubicBezTo>
                  <a:cubicBezTo>
                    <a:pt x="45" y="179"/>
                    <a:pt x="1" y="269"/>
                    <a:pt x="1" y="367"/>
                  </a:cubicBezTo>
                  <a:cubicBezTo>
                    <a:pt x="1" y="465"/>
                    <a:pt x="45" y="554"/>
                    <a:pt x="108" y="625"/>
                  </a:cubicBezTo>
                  <a:cubicBezTo>
                    <a:pt x="179" y="688"/>
                    <a:pt x="277" y="732"/>
                    <a:pt x="367" y="732"/>
                  </a:cubicBezTo>
                  <a:cubicBezTo>
                    <a:pt x="465" y="732"/>
                    <a:pt x="563" y="688"/>
                    <a:pt x="625" y="625"/>
                  </a:cubicBezTo>
                  <a:cubicBezTo>
                    <a:pt x="697" y="554"/>
                    <a:pt x="732" y="465"/>
                    <a:pt x="732" y="367"/>
                  </a:cubicBezTo>
                  <a:cubicBezTo>
                    <a:pt x="732" y="269"/>
                    <a:pt x="697" y="179"/>
                    <a:pt x="625" y="108"/>
                  </a:cubicBezTo>
                  <a:cubicBezTo>
                    <a:pt x="563"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64"/>
          <p:cNvGrpSpPr/>
          <p:nvPr/>
        </p:nvGrpSpPr>
        <p:grpSpPr>
          <a:xfrm>
            <a:off x="7297558" y="2123114"/>
            <a:ext cx="454770" cy="454770"/>
            <a:chOff x="4656048" y="4129560"/>
            <a:chExt cx="478253" cy="478253"/>
          </a:xfrm>
        </p:grpSpPr>
        <p:sp>
          <p:nvSpPr>
            <p:cNvPr id="5701" name="Google Shape;5701;p64"/>
            <p:cNvSpPr/>
            <p:nvPr/>
          </p:nvSpPr>
          <p:spPr>
            <a:xfrm>
              <a:off x="4952643" y="4551846"/>
              <a:ext cx="18721" cy="18516"/>
            </a:xfrm>
            <a:custGeom>
              <a:rect b="b" l="l" r="r" t="t"/>
              <a:pathLst>
                <a:path extrusionOk="0" h="724" w="732">
                  <a:moveTo>
                    <a:pt x="366" y="1"/>
                  </a:moveTo>
                  <a:cubicBezTo>
                    <a:pt x="277" y="1"/>
                    <a:pt x="179" y="36"/>
                    <a:pt x="107" y="108"/>
                  </a:cubicBezTo>
                  <a:cubicBezTo>
                    <a:pt x="45" y="170"/>
                    <a:pt x="0" y="268"/>
                    <a:pt x="0" y="366"/>
                  </a:cubicBezTo>
                  <a:cubicBezTo>
                    <a:pt x="0" y="456"/>
                    <a:pt x="45" y="554"/>
                    <a:pt x="107" y="625"/>
                  </a:cubicBezTo>
                  <a:cubicBezTo>
                    <a:pt x="179" y="688"/>
                    <a:pt x="277" y="723"/>
                    <a:pt x="366" y="723"/>
                  </a:cubicBezTo>
                  <a:cubicBezTo>
                    <a:pt x="464" y="723"/>
                    <a:pt x="562" y="688"/>
                    <a:pt x="625" y="625"/>
                  </a:cubicBezTo>
                  <a:cubicBezTo>
                    <a:pt x="696" y="554"/>
                    <a:pt x="732" y="456"/>
                    <a:pt x="732" y="366"/>
                  </a:cubicBezTo>
                  <a:cubicBezTo>
                    <a:pt x="732" y="268"/>
                    <a:pt x="696" y="170"/>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4"/>
            <p:cNvSpPr/>
            <p:nvPr/>
          </p:nvSpPr>
          <p:spPr>
            <a:xfrm>
              <a:off x="4986400" y="4551846"/>
              <a:ext cx="18746" cy="18516"/>
            </a:xfrm>
            <a:custGeom>
              <a:rect b="b" l="l" r="r" t="t"/>
              <a:pathLst>
                <a:path extrusionOk="0" h="724" w="733">
                  <a:moveTo>
                    <a:pt x="366" y="1"/>
                  </a:moveTo>
                  <a:cubicBezTo>
                    <a:pt x="268" y="1"/>
                    <a:pt x="179" y="36"/>
                    <a:pt x="108" y="108"/>
                  </a:cubicBezTo>
                  <a:cubicBezTo>
                    <a:pt x="45" y="170"/>
                    <a:pt x="1" y="268"/>
                    <a:pt x="1" y="366"/>
                  </a:cubicBezTo>
                  <a:cubicBezTo>
                    <a:pt x="1" y="456"/>
                    <a:pt x="45" y="554"/>
                    <a:pt x="108" y="625"/>
                  </a:cubicBezTo>
                  <a:cubicBezTo>
                    <a:pt x="179" y="688"/>
                    <a:pt x="268" y="723"/>
                    <a:pt x="366" y="723"/>
                  </a:cubicBezTo>
                  <a:cubicBezTo>
                    <a:pt x="465" y="723"/>
                    <a:pt x="563" y="688"/>
                    <a:pt x="625" y="625"/>
                  </a:cubicBezTo>
                  <a:cubicBezTo>
                    <a:pt x="697" y="554"/>
                    <a:pt x="732" y="456"/>
                    <a:pt x="732" y="366"/>
                  </a:cubicBezTo>
                  <a:cubicBezTo>
                    <a:pt x="732" y="268"/>
                    <a:pt x="697" y="170"/>
                    <a:pt x="625" y="108"/>
                  </a:cubicBezTo>
                  <a:cubicBezTo>
                    <a:pt x="563"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4"/>
            <p:cNvSpPr/>
            <p:nvPr/>
          </p:nvSpPr>
          <p:spPr>
            <a:xfrm>
              <a:off x="5032943" y="4551846"/>
              <a:ext cx="65267" cy="18516"/>
            </a:xfrm>
            <a:custGeom>
              <a:rect b="b" l="l" r="r" t="t"/>
              <a:pathLst>
                <a:path extrusionOk="0" h="724" w="2552">
                  <a:moveTo>
                    <a:pt x="411" y="1"/>
                  </a:moveTo>
                  <a:cubicBezTo>
                    <a:pt x="224" y="1"/>
                    <a:pt x="63" y="126"/>
                    <a:pt x="36" y="304"/>
                  </a:cubicBezTo>
                  <a:cubicBezTo>
                    <a:pt x="1" y="536"/>
                    <a:pt x="179" y="723"/>
                    <a:pt x="393" y="723"/>
                  </a:cubicBezTo>
                  <a:lnTo>
                    <a:pt x="2151" y="723"/>
                  </a:lnTo>
                  <a:cubicBezTo>
                    <a:pt x="2329" y="723"/>
                    <a:pt x="2490" y="598"/>
                    <a:pt x="2516" y="420"/>
                  </a:cubicBezTo>
                  <a:cubicBezTo>
                    <a:pt x="2552" y="188"/>
                    <a:pt x="2374"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4"/>
            <p:cNvSpPr/>
            <p:nvPr/>
          </p:nvSpPr>
          <p:spPr>
            <a:xfrm>
              <a:off x="4952643" y="4477019"/>
              <a:ext cx="18721" cy="18746"/>
            </a:xfrm>
            <a:custGeom>
              <a:rect b="b" l="l" r="r" t="t"/>
              <a:pathLst>
                <a:path extrusionOk="0" h="733" w="732">
                  <a:moveTo>
                    <a:pt x="366" y="1"/>
                  </a:moveTo>
                  <a:cubicBezTo>
                    <a:pt x="277" y="1"/>
                    <a:pt x="179" y="36"/>
                    <a:pt x="107" y="108"/>
                  </a:cubicBezTo>
                  <a:cubicBezTo>
                    <a:pt x="45" y="179"/>
                    <a:pt x="0" y="268"/>
                    <a:pt x="0" y="366"/>
                  </a:cubicBezTo>
                  <a:cubicBezTo>
                    <a:pt x="0" y="464"/>
                    <a:pt x="45" y="554"/>
                    <a:pt x="107" y="625"/>
                  </a:cubicBezTo>
                  <a:cubicBezTo>
                    <a:pt x="179" y="696"/>
                    <a:pt x="277" y="732"/>
                    <a:pt x="366" y="732"/>
                  </a:cubicBezTo>
                  <a:cubicBezTo>
                    <a:pt x="464" y="732"/>
                    <a:pt x="562" y="696"/>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4"/>
            <p:cNvSpPr/>
            <p:nvPr/>
          </p:nvSpPr>
          <p:spPr>
            <a:xfrm>
              <a:off x="4986400" y="4477019"/>
              <a:ext cx="18746" cy="18746"/>
            </a:xfrm>
            <a:custGeom>
              <a:rect b="b" l="l" r="r" t="t"/>
              <a:pathLst>
                <a:path extrusionOk="0" h="733" w="733">
                  <a:moveTo>
                    <a:pt x="366" y="1"/>
                  </a:moveTo>
                  <a:cubicBezTo>
                    <a:pt x="268" y="1"/>
                    <a:pt x="179" y="36"/>
                    <a:pt x="108" y="108"/>
                  </a:cubicBezTo>
                  <a:cubicBezTo>
                    <a:pt x="45" y="179"/>
                    <a:pt x="1" y="268"/>
                    <a:pt x="1" y="366"/>
                  </a:cubicBezTo>
                  <a:cubicBezTo>
                    <a:pt x="1" y="464"/>
                    <a:pt x="45" y="554"/>
                    <a:pt x="108" y="625"/>
                  </a:cubicBezTo>
                  <a:cubicBezTo>
                    <a:pt x="179" y="696"/>
                    <a:pt x="268" y="732"/>
                    <a:pt x="366" y="732"/>
                  </a:cubicBezTo>
                  <a:cubicBezTo>
                    <a:pt x="465" y="732"/>
                    <a:pt x="563" y="696"/>
                    <a:pt x="625" y="625"/>
                  </a:cubicBezTo>
                  <a:cubicBezTo>
                    <a:pt x="697" y="554"/>
                    <a:pt x="732" y="464"/>
                    <a:pt x="732" y="366"/>
                  </a:cubicBezTo>
                  <a:cubicBezTo>
                    <a:pt x="732" y="268"/>
                    <a:pt x="697" y="179"/>
                    <a:pt x="625" y="108"/>
                  </a:cubicBezTo>
                  <a:cubicBezTo>
                    <a:pt x="563"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4"/>
            <p:cNvSpPr/>
            <p:nvPr/>
          </p:nvSpPr>
          <p:spPr>
            <a:xfrm>
              <a:off x="5032943" y="4477019"/>
              <a:ext cx="65267" cy="18746"/>
            </a:xfrm>
            <a:custGeom>
              <a:rect b="b" l="l" r="r" t="t"/>
              <a:pathLst>
                <a:path extrusionOk="0" h="733" w="2552">
                  <a:moveTo>
                    <a:pt x="411" y="1"/>
                  </a:moveTo>
                  <a:cubicBezTo>
                    <a:pt x="224" y="1"/>
                    <a:pt x="63" y="134"/>
                    <a:pt x="36" y="313"/>
                  </a:cubicBezTo>
                  <a:cubicBezTo>
                    <a:pt x="1" y="536"/>
                    <a:pt x="179" y="732"/>
                    <a:pt x="393" y="732"/>
                  </a:cubicBezTo>
                  <a:lnTo>
                    <a:pt x="2151" y="732"/>
                  </a:lnTo>
                  <a:cubicBezTo>
                    <a:pt x="2329" y="732"/>
                    <a:pt x="2490" y="598"/>
                    <a:pt x="2516" y="420"/>
                  </a:cubicBezTo>
                  <a:cubicBezTo>
                    <a:pt x="2552" y="197"/>
                    <a:pt x="2374"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4"/>
            <p:cNvSpPr/>
            <p:nvPr/>
          </p:nvSpPr>
          <p:spPr>
            <a:xfrm>
              <a:off x="4656048" y="4129560"/>
              <a:ext cx="478253" cy="478253"/>
            </a:xfrm>
            <a:custGeom>
              <a:rect b="b" l="l" r="r" t="t"/>
              <a:pathLst>
                <a:path extrusionOk="0" h="18700" w="18700">
                  <a:moveTo>
                    <a:pt x="6371" y="1054"/>
                  </a:moveTo>
                  <a:lnTo>
                    <a:pt x="6710" y="1241"/>
                  </a:lnTo>
                  <a:cubicBezTo>
                    <a:pt x="6897" y="1348"/>
                    <a:pt x="6959" y="1571"/>
                    <a:pt x="6861" y="1758"/>
                  </a:cubicBezTo>
                  <a:lnTo>
                    <a:pt x="6264" y="2927"/>
                  </a:lnTo>
                  <a:cubicBezTo>
                    <a:pt x="6199" y="3057"/>
                    <a:pt x="6068" y="3135"/>
                    <a:pt x="5924" y="3135"/>
                  </a:cubicBezTo>
                  <a:cubicBezTo>
                    <a:pt x="5910" y="3135"/>
                    <a:pt x="5895" y="3134"/>
                    <a:pt x="5880" y="3132"/>
                  </a:cubicBezTo>
                  <a:lnTo>
                    <a:pt x="4783" y="3034"/>
                  </a:lnTo>
                  <a:cubicBezTo>
                    <a:pt x="4742" y="3030"/>
                    <a:pt x="4702" y="3028"/>
                    <a:pt x="4663" y="3028"/>
                  </a:cubicBezTo>
                  <a:cubicBezTo>
                    <a:pt x="4368" y="3028"/>
                    <a:pt x="4094" y="3143"/>
                    <a:pt x="3882" y="3355"/>
                  </a:cubicBezTo>
                  <a:lnTo>
                    <a:pt x="3837" y="3400"/>
                  </a:lnTo>
                  <a:cubicBezTo>
                    <a:pt x="3614" y="3623"/>
                    <a:pt x="3498" y="3926"/>
                    <a:pt x="3507" y="4238"/>
                  </a:cubicBezTo>
                  <a:cubicBezTo>
                    <a:pt x="3516" y="4354"/>
                    <a:pt x="3462" y="4470"/>
                    <a:pt x="3373" y="4551"/>
                  </a:cubicBezTo>
                  <a:cubicBezTo>
                    <a:pt x="3302" y="4613"/>
                    <a:pt x="3204" y="4640"/>
                    <a:pt x="3114" y="4640"/>
                  </a:cubicBezTo>
                  <a:lnTo>
                    <a:pt x="2401" y="4640"/>
                  </a:lnTo>
                  <a:cubicBezTo>
                    <a:pt x="2160" y="4640"/>
                    <a:pt x="1937" y="4711"/>
                    <a:pt x="1741" y="4854"/>
                  </a:cubicBezTo>
                  <a:lnTo>
                    <a:pt x="1660" y="4916"/>
                  </a:lnTo>
                  <a:cubicBezTo>
                    <a:pt x="2642" y="3070"/>
                    <a:pt x="4337" y="1660"/>
                    <a:pt x="6371" y="1054"/>
                  </a:cubicBezTo>
                  <a:close/>
                  <a:moveTo>
                    <a:pt x="14042" y="8039"/>
                  </a:moveTo>
                  <a:cubicBezTo>
                    <a:pt x="14129" y="8039"/>
                    <a:pt x="14216" y="8077"/>
                    <a:pt x="14275" y="8146"/>
                  </a:cubicBezTo>
                  <a:lnTo>
                    <a:pt x="14391" y="8288"/>
                  </a:lnTo>
                  <a:cubicBezTo>
                    <a:pt x="14578" y="8503"/>
                    <a:pt x="14846" y="8636"/>
                    <a:pt x="15131" y="8645"/>
                  </a:cubicBezTo>
                  <a:cubicBezTo>
                    <a:pt x="15142" y="8646"/>
                    <a:pt x="15153" y="8646"/>
                    <a:pt x="15164" y="8646"/>
                  </a:cubicBezTo>
                  <a:cubicBezTo>
                    <a:pt x="15438" y="8646"/>
                    <a:pt x="15701" y="8539"/>
                    <a:pt x="15898" y="8342"/>
                  </a:cubicBezTo>
                  <a:cubicBezTo>
                    <a:pt x="15952" y="8288"/>
                    <a:pt x="16032" y="8253"/>
                    <a:pt x="16112" y="8253"/>
                  </a:cubicBezTo>
                  <a:lnTo>
                    <a:pt x="16460" y="8253"/>
                  </a:lnTo>
                  <a:cubicBezTo>
                    <a:pt x="16469" y="8378"/>
                    <a:pt x="16469" y="8503"/>
                    <a:pt x="16469" y="8627"/>
                  </a:cubicBezTo>
                  <a:cubicBezTo>
                    <a:pt x="16469" y="8824"/>
                    <a:pt x="16460" y="9011"/>
                    <a:pt x="16451" y="9207"/>
                  </a:cubicBezTo>
                  <a:lnTo>
                    <a:pt x="13445" y="9207"/>
                  </a:lnTo>
                  <a:lnTo>
                    <a:pt x="13445" y="8547"/>
                  </a:lnTo>
                  <a:cubicBezTo>
                    <a:pt x="13445" y="8449"/>
                    <a:pt x="13490" y="8351"/>
                    <a:pt x="13579" y="8297"/>
                  </a:cubicBezTo>
                  <a:lnTo>
                    <a:pt x="13873" y="8092"/>
                  </a:lnTo>
                  <a:cubicBezTo>
                    <a:pt x="13924" y="8056"/>
                    <a:pt x="13983" y="8039"/>
                    <a:pt x="14042" y="8039"/>
                  </a:cubicBezTo>
                  <a:close/>
                  <a:moveTo>
                    <a:pt x="17602" y="9939"/>
                  </a:moveTo>
                  <a:cubicBezTo>
                    <a:pt x="17807" y="9939"/>
                    <a:pt x="17968" y="10099"/>
                    <a:pt x="17968" y="10305"/>
                  </a:cubicBezTo>
                  <a:lnTo>
                    <a:pt x="17968" y="11759"/>
                  </a:lnTo>
                  <a:cubicBezTo>
                    <a:pt x="17968" y="11964"/>
                    <a:pt x="17807" y="12125"/>
                    <a:pt x="17602" y="12125"/>
                  </a:cubicBezTo>
                  <a:lnTo>
                    <a:pt x="11322" y="12125"/>
                  </a:lnTo>
                  <a:cubicBezTo>
                    <a:pt x="11126" y="12125"/>
                    <a:pt x="10956" y="11964"/>
                    <a:pt x="10956" y="11759"/>
                  </a:cubicBezTo>
                  <a:lnTo>
                    <a:pt x="10956" y="10305"/>
                  </a:lnTo>
                  <a:cubicBezTo>
                    <a:pt x="10956" y="10099"/>
                    <a:pt x="11126" y="9939"/>
                    <a:pt x="11322" y="9939"/>
                  </a:cubicBezTo>
                  <a:close/>
                  <a:moveTo>
                    <a:pt x="10456" y="2918"/>
                  </a:moveTo>
                  <a:lnTo>
                    <a:pt x="11108" y="3195"/>
                  </a:lnTo>
                  <a:cubicBezTo>
                    <a:pt x="11197" y="3230"/>
                    <a:pt x="11295" y="3248"/>
                    <a:pt x="11393" y="3248"/>
                  </a:cubicBezTo>
                  <a:lnTo>
                    <a:pt x="14408" y="3248"/>
                  </a:lnTo>
                  <a:cubicBezTo>
                    <a:pt x="15470" y="4399"/>
                    <a:pt x="16202" y="5862"/>
                    <a:pt x="16425" y="7486"/>
                  </a:cubicBezTo>
                  <a:lnTo>
                    <a:pt x="16193" y="7486"/>
                  </a:lnTo>
                  <a:cubicBezTo>
                    <a:pt x="15916" y="7486"/>
                    <a:pt x="15649" y="7593"/>
                    <a:pt x="15461" y="7789"/>
                  </a:cubicBezTo>
                  <a:cubicBezTo>
                    <a:pt x="15405" y="7853"/>
                    <a:pt x="15327" y="7888"/>
                    <a:pt x="15247" y="7888"/>
                  </a:cubicBezTo>
                  <a:cubicBezTo>
                    <a:pt x="15238" y="7888"/>
                    <a:pt x="15229" y="7888"/>
                    <a:pt x="15220" y="7887"/>
                  </a:cubicBezTo>
                  <a:cubicBezTo>
                    <a:pt x="15131" y="7887"/>
                    <a:pt x="15051" y="7842"/>
                    <a:pt x="14988" y="7780"/>
                  </a:cubicBezTo>
                  <a:lnTo>
                    <a:pt x="14872" y="7637"/>
                  </a:lnTo>
                  <a:cubicBezTo>
                    <a:pt x="14666" y="7394"/>
                    <a:pt x="14369" y="7267"/>
                    <a:pt x="14068" y="7267"/>
                  </a:cubicBezTo>
                  <a:cubicBezTo>
                    <a:pt x="13861" y="7267"/>
                    <a:pt x="13653" y="7327"/>
                    <a:pt x="13472" y="7450"/>
                  </a:cubicBezTo>
                  <a:lnTo>
                    <a:pt x="13168" y="7664"/>
                  </a:lnTo>
                  <a:cubicBezTo>
                    <a:pt x="12883" y="7860"/>
                    <a:pt x="12713" y="8181"/>
                    <a:pt x="12713" y="8520"/>
                  </a:cubicBezTo>
                  <a:lnTo>
                    <a:pt x="12713" y="9207"/>
                  </a:lnTo>
                  <a:lnTo>
                    <a:pt x="11322" y="9207"/>
                  </a:lnTo>
                  <a:cubicBezTo>
                    <a:pt x="10715" y="9207"/>
                    <a:pt x="10225" y="9698"/>
                    <a:pt x="10225" y="10305"/>
                  </a:cubicBezTo>
                  <a:lnTo>
                    <a:pt x="10225" y="11759"/>
                  </a:lnTo>
                  <a:cubicBezTo>
                    <a:pt x="10225" y="12044"/>
                    <a:pt x="10332" y="12294"/>
                    <a:pt x="10510" y="12490"/>
                  </a:cubicBezTo>
                  <a:cubicBezTo>
                    <a:pt x="10367" y="12651"/>
                    <a:pt x="10269" y="12838"/>
                    <a:pt x="10242" y="13052"/>
                  </a:cubicBezTo>
                  <a:cubicBezTo>
                    <a:pt x="9725" y="12918"/>
                    <a:pt x="9350" y="12446"/>
                    <a:pt x="9350" y="11893"/>
                  </a:cubicBezTo>
                  <a:lnTo>
                    <a:pt x="9350" y="10742"/>
                  </a:lnTo>
                  <a:cubicBezTo>
                    <a:pt x="9350" y="10688"/>
                    <a:pt x="9341" y="10635"/>
                    <a:pt x="9332" y="10581"/>
                  </a:cubicBezTo>
                  <a:lnTo>
                    <a:pt x="9127" y="9671"/>
                  </a:lnTo>
                  <a:cubicBezTo>
                    <a:pt x="9056" y="9332"/>
                    <a:pt x="8753" y="9091"/>
                    <a:pt x="8405" y="9091"/>
                  </a:cubicBezTo>
                  <a:lnTo>
                    <a:pt x="7807" y="9091"/>
                  </a:lnTo>
                  <a:lnTo>
                    <a:pt x="6933" y="8226"/>
                  </a:lnTo>
                  <a:cubicBezTo>
                    <a:pt x="6611" y="7914"/>
                    <a:pt x="6540" y="7432"/>
                    <a:pt x="6745" y="7031"/>
                  </a:cubicBezTo>
                  <a:lnTo>
                    <a:pt x="6915" y="6692"/>
                  </a:lnTo>
                  <a:cubicBezTo>
                    <a:pt x="6986" y="6549"/>
                    <a:pt x="7138" y="6469"/>
                    <a:pt x="7298" y="6469"/>
                  </a:cubicBezTo>
                  <a:cubicBezTo>
                    <a:pt x="7709" y="6460"/>
                    <a:pt x="8039" y="6139"/>
                    <a:pt x="8039" y="5737"/>
                  </a:cubicBezTo>
                  <a:lnTo>
                    <a:pt x="8039" y="4961"/>
                  </a:lnTo>
                  <a:lnTo>
                    <a:pt x="8699" y="4649"/>
                  </a:lnTo>
                  <a:cubicBezTo>
                    <a:pt x="8895" y="4560"/>
                    <a:pt x="9038" y="4390"/>
                    <a:pt x="9092" y="4185"/>
                  </a:cubicBezTo>
                  <a:cubicBezTo>
                    <a:pt x="9145" y="3989"/>
                    <a:pt x="9109" y="3774"/>
                    <a:pt x="8984" y="3605"/>
                  </a:cubicBezTo>
                  <a:lnTo>
                    <a:pt x="9555" y="2918"/>
                  </a:lnTo>
                  <a:close/>
                  <a:moveTo>
                    <a:pt x="2918" y="8654"/>
                  </a:moveTo>
                  <a:cubicBezTo>
                    <a:pt x="2972" y="8654"/>
                    <a:pt x="3025" y="8681"/>
                    <a:pt x="3070" y="8717"/>
                  </a:cubicBezTo>
                  <a:lnTo>
                    <a:pt x="4176" y="9698"/>
                  </a:lnTo>
                  <a:cubicBezTo>
                    <a:pt x="4185" y="9707"/>
                    <a:pt x="4185" y="9707"/>
                    <a:pt x="4185" y="9707"/>
                  </a:cubicBezTo>
                  <a:lnTo>
                    <a:pt x="4702" y="10224"/>
                  </a:lnTo>
                  <a:cubicBezTo>
                    <a:pt x="4765" y="10287"/>
                    <a:pt x="4774" y="10358"/>
                    <a:pt x="4774" y="10403"/>
                  </a:cubicBezTo>
                  <a:cubicBezTo>
                    <a:pt x="4765" y="10438"/>
                    <a:pt x="4756" y="10510"/>
                    <a:pt x="4676" y="10572"/>
                  </a:cubicBezTo>
                  <a:lnTo>
                    <a:pt x="4586" y="10635"/>
                  </a:lnTo>
                  <a:cubicBezTo>
                    <a:pt x="4444" y="10742"/>
                    <a:pt x="4337" y="10893"/>
                    <a:pt x="4274" y="11063"/>
                  </a:cubicBezTo>
                  <a:lnTo>
                    <a:pt x="3926" y="11982"/>
                  </a:lnTo>
                  <a:cubicBezTo>
                    <a:pt x="3899" y="12062"/>
                    <a:pt x="3810" y="12125"/>
                    <a:pt x="3721" y="12125"/>
                  </a:cubicBezTo>
                  <a:cubicBezTo>
                    <a:pt x="3373" y="12133"/>
                    <a:pt x="3043" y="12303"/>
                    <a:pt x="2882" y="12615"/>
                  </a:cubicBezTo>
                  <a:lnTo>
                    <a:pt x="2410" y="13481"/>
                  </a:lnTo>
                  <a:cubicBezTo>
                    <a:pt x="1348" y="12116"/>
                    <a:pt x="741" y="10421"/>
                    <a:pt x="733" y="8654"/>
                  </a:cubicBezTo>
                  <a:close/>
                  <a:moveTo>
                    <a:pt x="17602" y="12856"/>
                  </a:moveTo>
                  <a:cubicBezTo>
                    <a:pt x="17807" y="12856"/>
                    <a:pt x="17968" y="13017"/>
                    <a:pt x="17968" y="13222"/>
                  </a:cubicBezTo>
                  <a:lnTo>
                    <a:pt x="17968" y="14685"/>
                  </a:lnTo>
                  <a:cubicBezTo>
                    <a:pt x="17968" y="14881"/>
                    <a:pt x="17807" y="15051"/>
                    <a:pt x="17602" y="15051"/>
                  </a:cubicBezTo>
                  <a:lnTo>
                    <a:pt x="11322" y="15051"/>
                  </a:lnTo>
                  <a:cubicBezTo>
                    <a:pt x="11126" y="15051"/>
                    <a:pt x="10956" y="14881"/>
                    <a:pt x="10956" y="14685"/>
                  </a:cubicBezTo>
                  <a:lnTo>
                    <a:pt x="10956" y="13222"/>
                  </a:lnTo>
                  <a:cubicBezTo>
                    <a:pt x="10956" y="13017"/>
                    <a:pt x="11126" y="12856"/>
                    <a:pt x="11322" y="12856"/>
                  </a:cubicBezTo>
                  <a:close/>
                  <a:moveTo>
                    <a:pt x="17602" y="15782"/>
                  </a:moveTo>
                  <a:cubicBezTo>
                    <a:pt x="17807" y="15782"/>
                    <a:pt x="17968" y="15943"/>
                    <a:pt x="17968" y="16148"/>
                  </a:cubicBezTo>
                  <a:lnTo>
                    <a:pt x="17968" y="17602"/>
                  </a:lnTo>
                  <a:cubicBezTo>
                    <a:pt x="17968" y="17807"/>
                    <a:pt x="17807" y="17968"/>
                    <a:pt x="17602" y="17968"/>
                  </a:cubicBezTo>
                  <a:lnTo>
                    <a:pt x="11322" y="17968"/>
                  </a:lnTo>
                  <a:cubicBezTo>
                    <a:pt x="11126" y="17968"/>
                    <a:pt x="10956" y="17807"/>
                    <a:pt x="10956" y="17602"/>
                  </a:cubicBezTo>
                  <a:lnTo>
                    <a:pt x="10956" y="16719"/>
                  </a:lnTo>
                  <a:cubicBezTo>
                    <a:pt x="10974" y="16665"/>
                    <a:pt x="10974" y="16612"/>
                    <a:pt x="10956" y="16549"/>
                  </a:cubicBezTo>
                  <a:lnTo>
                    <a:pt x="10956" y="16148"/>
                  </a:lnTo>
                  <a:cubicBezTo>
                    <a:pt x="10956" y="15943"/>
                    <a:pt x="11126" y="15782"/>
                    <a:pt x="11322" y="15782"/>
                  </a:cubicBezTo>
                  <a:close/>
                  <a:moveTo>
                    <a:pt x="8612" y="1"/>
                  </a:moveTo>
                  <a:cubicBezTo>
                    <a:pt x="6314" y="1"/>
                    <a:pt x="4154" y="897"/>
                    <a:pt x="2526" y="2526"/>
                  </a:cubicBezTo>
                  <a:cubicBezTo>
                    <a:pt x="893" y="4149"/>
                    <a:pt x="1" y="6317"/>
                    <a:pt x="1" y="8619"/>
                  </a:cubicBezTo>
                  <a:cubicBezTo>
                    <a:pt x="1" y="9992"/>
                    <a:pt x="331" y="11357"/>
                    <a:pt x="956" y="12571"/>
                  </a:cubicBezTo>
                  <a:cubicBezTo>
                    <a:pt x="1562" y="13739"/>
                    <a:pt x="2445" y="14774"/>
                    <a:pt x="3507" y="15559"/>
                  </a:cubicBezTo>
                  <a:cubicBezTo>
                    <a:pt x="3569" y="15604"/>
                    <a:pt x="3650" y="15630"/>
                    <a:pt x="3721" y="15630"/>
                  </a:cubicBezTo>
                  <a:cubicBezTo>
                    <a:pt x="3837" y="15630"/>
                    <a:pt x="3944" y="15577"/>
                    <a:pt x="4015" y="15479"/>
                  </a:cubicBezTo>
                  <a:cubicBezTo>
                    <a:pt x="4140" y="15318"/>
                    <a:pt x="4105" y="15095"/>
                    <a:pt x="3935" y="14970"/>
                  </a:cubicBezTo>
                  <a:cubicBezTo>
                    <a:pt x="3569" y="14703"/>
                    <a:pt x="3230" y="14399"/>
                    <a:pt x="2927" y="14078"/>
                  </a:cubicBezTo>
                  <a:lnTo>
                    <a:pt x="3516" y="12981"/>
                  </a:lnTo>
                  <a:cubicBezTo>
                    <a:pt x="3552" y="12901"/>
                    <a:pt x="3632" y="12856"/>
                    <a:pt x="3712" y="12856"/>
                  </a:cubicBezTo>
                  <a:cubicBezTo>
                    <a:pt x="4114" y="12856"/>
                    <a:pt x="4470" y="12606"/>
                    <a:pt x="4613" y="12232"/>
                  </a:cubicBezTo>
                  <a:lnTo>
                    <a:pt x="4961" y="11322"/>
                  </a:lnTo>
                  <a:cubicBezTo>
                    <a:pt x="4970" y="11277"/>
                    <a:pt x="4997" y="11241"/>
                    <a:pt x="5032" y="11215"/>
                  </a:cubicBezTo>
                  <a:lnTo>
                    <a:pt x="5122" y="11152"/>
                  </a:lnTo>
                  <a:cubicBezTo>
                    <a:pt x="5345" y="10983"/>
                    <a:pt x="5479" y="10724"/>
                    <a:pt x="5496" y="10447"/>
                  </a:cubicBezTo>
                  <a:cubicBezTo>
                    <a:pt x="5514" y="10171"/>
                    <a:pt x="5416" y="9903"/>
                    <a:pt x="5220" y="9707"/>
                  </a:cubicBezTo>
                  <a:lnTo>
                    <a:pt x="4702" y="9190"/>
                  </a:lnTo>
                  <a:cubicBezTo>
                    <a:pt x="4693" y="9181"/>
                    <a:pt x="4676" y="9163"/>
                    <a:pt x="4667" y="9154"/>
                  </a:cubicBezTo>
                  <a:lnTo>
                    <a:pt x="3552" y="8164"/>
                  </a:lnTo>
                  <a:cubicBezTo>
                    <a:pt x="3373" y="8012"/>
                    <a:pt x="3150" y="7923"/>
                    <a:pt x="2918" y="7923"/>
                  </a:cubicBezTo>
                  <a:lnTo>
                    <a:pt x="759" y="7923"/>
                  </a:lnTo>
                  <a:cubicBezTo>
                    <a:pt x="813" y="7334"/>
                    <a:pt x="929" y="6763"/>
                    <a:pt x="1107" y="6219"/>
                  </a:cubicBezTo>
                  <a:lnTo>
                    <a:pt x="2169" y="5443"/>
                  </a:lnTo>
                  <a:cubicBezTo>
                    <a:pt x="2240" y="5398"/>
                    <a:pt x="2320" y="5371"/>
                    <a:pt x="2401" y="5371"/>
                  </a:cubicBezTo>
                  <a:lnTo>
                    <a:pt x="3239" y="5371"/>
                  </a:lnTo>
                  <a:cubicBezTo>
                    <a:pt x="3302" y="5371"/>
                    <a:pt x="3364" y="5362"/>
                    <a:pt x="3418" y="5336"/>
                  </a:cubicBezTo>
                  <a:cubicBezTo>
                    <a:pt x="3980" y="5139"/>
                    <a:pt x="4283" y="4649"/>
                    <a:pt x="4221" y="4122"/>
                  </a:cubicBezTo>
                  <a:cubicBezTo>
                    <a:pt x="4221" y="4069"/>
                    <a:pt x="4238" y="4015"/>
                    <a:pt x="4274" y="3980"/>
                  </a:cubicBezTo>
                  <a:lnTo>
                    <a:pt x="4390" y="3864"/>
                  </a:lnTo>
                  <a:cubicBezTo>
                    <a:pt x="4464" y="3790"/>
                    <a:pt x="4567" y="3747"/>
                    <a:pt x="4673" y="3747"/>
                  </a:cubicBezTo>
                  <a:cubicBezTo>
                    <a:pt x="4683" y="3747"/>
                    <a:pt x="4693" y="3747"/>
                    <a:pt x="4702" y="3748"/>
                  </a:cubicBezTo>
                  <a:lnTo>
                    <a:pt x="5809" y="3855"/>
                  </a:lnTo>
                  <a:cubicBezTo>
                    <a:pt x="5845" y="3858"/>
                    <a:pt x="5881" y="3860"/>
                    <a:pt x="5917" y="3860"/>
                  </a:cubicBezTo>
                  <a:cubicBezTo>
                    <a:pt x="6332" y="3860"/>
                    <a:pt x="6717" y="3626"/>
                    <a:pt x="6906" y="3248"/>
                  </a:cubicBezTo>
                  <a:lnTo>
                    <a:pt x="7513" y="2088"/>
                  </a:lnTo>
                  <a:cubicBezTo>
                    <a:pt x="7736" y="1660"/>
                    <a:pt x="7655" y="1152"/>
                    <a:pt x="7352" y="822"/>
                  </a:cubicBezTo>
                  <a:cubicBezTo>
                    <a:pt x="7762" y="750"/>
                    <a:pt x="8191" y="715"/>
                    <a:pt x="8619" y="715"/>
                  </a:cubicBezTo>
                  <a:cubicBezTo>
                    <a:pt x="10528" y="715"/>
                    <a:pt x="12276" y="1393"/>
                    <a:pt x="13650" y="2517"/>
                  </a:cubicBezTo>
                  <a:lnTo>
                    <a:pt x="11393" y="2517"/>
                  </a:lnTo>
                  <a:lnTo>
                    <a:pt x="10769" y="2249"/>
                  </a:lnTo>
                  <a:cubicBezTo>
                    <a:pt x="10679" y="2213"/>
                    <a:pt x="10581" y="2195"/>
                    <a:pt x="10492" y="2195"/>
                  </a:cubicBezTo>
                  <a:lnTo>
                    <a:pt x="9547" y="2195"/>
                  </a:lnTo>
                  <a:cubicBezTo>
                    <a:pt x="9323" y="2195"/>
                    <a:pt x="9118" y="2294"/>
                    <a:pt x="8984" y="2463"/>
                  </a:cubicBezTo>
                  <a:lnTo>
                    <a:pt x="8414" y="3168"/>
                  </a:lnTo>
                  <a:cubicBezTo>
                    <a:pt x="8208" y="3418"/>
                    <a:pt x="8199" y="3783"/>
                    <a:pt x="8387" y="4051"/>
                  </a:cubicBezTo>
                  <a:lnTo>
                    <a:pt x="7718" y="4381"/>
                  </a:lnTo>
                  <a:cubicBezTo>
                    <a:pt x="7468" y="4497"/>
                    <a:pt x="7307" y="4756"/>
                    <a:pt x="7307" y="5032"/>
                  </a:cubicBezTo>
                  <a:lnTo>
                    <a:pt x="7307" y="5737"/>
                  </a:lnTo>
                  <a:cubicBezTo>
                    <a:pt x="6870" y="5737"/>
                    <a:pt x="6469" y="5978"/>
                    <a:pt x="6272" y="6370"/>
                  </a:cubicBezTo>
                  <a:lnTo>
                    <a:pt x="6103" y="6701"/>
                  </a:lnTo>
                  <a:cubicBezTo>
                    <a:pt x="5755" y="7387"/>
                    <a:pt x="5880" y="8208"/>
                    <a:pt x="6424" y="8743"/>
                  </a:cubicBezTo>
                  <a:lnTo>
                    <a:pt x="7289" y="9609"/>
                  </a:lnTo>
                  <a:cubicBezTo>
                    <a:pt x="7432" y="9752"/>
                    <a:pt x="7611" y="9823"/>
                    <a:pt x="7807" y="9823"/>
                  </a:cubicBezTo>
                  <a:lnTo>
                    <a:pt x="8414" y="9823"/>
                  </a:lnTo>
                  <a:lnTo>
                    <a:pt x="8619" y="10742"/>
                  </a:lnTo>
                  <a:lnTo>
                    <a:pt x="8619" y="11893"/>
                  </a:lnTo>
                  <a:cubicBezTo>
                    <a:pt x="8619" y="12847"/>
                    <a:pt x="9315" y="13641"/>
                    <a:pt x="10225" y="13802"/>
                  </a:cubicBezTo>
                  <a:lnTo>
                    <a:pt x="10225" y="14685"/>
                  </a:lnTo>
                  <a:cubicBezTo>
                    <a:pt x="10225" y="14961"/>
                    <a:pt x="10332" y="15220"/>
                    <a:pt x="10510" y="15416"/>
                  </a:cubicBezTo>
                  <a:cubicBezTo>
                    <a:pt x="10332" y="15604"/>
                    <a:pt x="10225" y="15862"/>
                    <a:pt x="10225" y="16148"/>
                  </a:cubicBezTo>
                  <a:lnTo>
                    <a:pt x="10225" y="16344"/>
                  </a:lnTo>
                  <a:cubicBezTo>
                    <a:pt x="9698" y="16451"/>
                    <a:pt x="9163" y="16514"/>
                    <a:pt x="8619" y="16514"/>
                  </a:cubicBezTo>
                  <a:cubicBezTo>
                    <a:pt x="7994" y="16514"/>
                    <a:pt x="7370" y="16433"/>
                    <a:pt x="6772" y="16291"/>
                  </a:cubicBezTo>
                  <a:cubicBezTo>
                    <a:pt x="6744" y="16284"/>
                    <a:pt x="6716" y="16281"/>
                    <a:pt x="6688" y="16281"/>
                  </a:cubicBezTo>
                  <a:cubicBezTo>
                    <a:pt x="6522" y="16281"/>
                    <a:pt x="6373" y="16390"/>
                    <a:pt x="6335" y="16558"/>
                  </a:cubicBezTo>
                  <a:cubicBezTo>
                    <a:pt x="6281" y="16755"/>
                    <a:pt x="6406" y="16960"/>
                    <a:pt x="6603" y="17004"/>
                  </a:cubicBezTo>
                  <a:cubicBezTo>
                    <a:pt x="7263" y="17165"/>
                    <a:pt x="7941" y="17236"/>
                    <a:pt x="8619" y="17236"/>
                  </a:cubicBezTo>
                  <a:cubicBezTo>
                    <a:pt x="9163" y="17236"/>
                    <a:pt x="9698" y="17192"/>
                    <a:pt x="10225" y="17094"/>
                  </a:cubicBezTo>
                  <a:lnTo>
                    <a:pt x="10225" y="17602"/>
                  </a:lnTo>
                  <a:cubicBezTo>
                    <a:pt x="10225" y="18209"/>
                    <a:pt x="10715" y="18699"/>
                    <a:pt x="11322" y="18699"/>
                  </a:cubicBezTo>
                  <a:lnTo>
                    <a:pt x="17602" y="18699"/>
                  </a:lnTo>
                  <a:cubicBezTo>
                    <a:pt x="18209" y="18699"/>
                    <a:pt x="18700" y="18209"/>
                    <a:pt x="18700" y="17602"/>
                  </a:cubicBezTo>
                  <a:lnTo>
                    <a:pt x="18700" y="16148"/>
                  </a:lnTo>
                  <a:cubicBezTo>
                    <a:pt x="18700" y="15862"/>
                    <a:pt x="18592" y="15604"/>
                    <a:pt x="18423" y="15416"/>
                  </a:cubicBezTo>
                  <a:cubicBezTo>
                    <a:pt x="18592" y="15220"/>
                    <a:pt x="18700" y="14961"/>
                    <a:pt x="18700" y="14685"/>
                  </a:cubicBezTo>
                  <a:lnTo>
                    <a:pt x="18700" y="13222"/>
                  </a:lnTo>
                  <a:cubicBezTo>
                    <a:pt x="18700" y="12945"/>
                    <a:pt x="18592" y="12687"/>
                    <a:pt x="18423" y="12490"/>
                  </a:cubicBezTo>
                  <a:cubicBezTo>
                    <a:pt x="18592" y="12294"/>
                    <a:pt x="18700" y="12044"/>
                    <a:pt x="18700" y="11759"/>
                  </a:cubicBezTo>
                  <a:lnTo>
                    <a:pt x="18700" y="10305"/>
                  </a:lnTo>
                  <a:cubicBezTo>
                    <a:pt x="18700" y="9698"/>
                    <a:pt x="18209" y="9207"/>
                    <a:pt x="17602" y="9207"/>
                  </a:cubicBezTo>
                  <a:lnTo>
                    <a:pt x="17219" y="9207"/>
                  </a:lnTo>
                  <a:cubicBezTo>
                    <a:pt x="17236" y="9011"/>
                    <a:pt x="17236" y="8815"/>
                    <a:pt x="17236" y="8619"/>
                  </a:cubicBezTo>
                  <a:cubicBezTo>
                    <a:pt x="17236" y="5746"/>
                    <a:pt x="15845" y="3088"/>
                    <a:pt x="13374" y="1419"/>
                  </a:cubicBezTo>
                  <a:cubicBezTo>
                    <a:pt x="12464" y="804"/>
                    <a:pt x="11429" y="376"/>
                    <a:pt x="10349" y="170"/>
                  </a:cubicBezTo>
                  <a:cubicBezTo>
                    <a:pt x="9766" y="56"/>
                    <a:pt x="9184" y="1"/>
                    <a:pt x="8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4"/>
            <p:cNvSpPr/>
            <p:nvPr/>
          </p:nvSpPr>
          <p:spPr>
            <a:xfrm>
              <a:off x="4952643" y="4402423"/>
              <a:ext cx="18721" cy="18491"/>
            </a:xfrm>
            <a:custGeom>
              <a:rect b="b" l="l" r="r" t="t"/>
              <a:pathLst>
                <a:path extrusionOk="0" h="723" w="732">
                  <a:moveTo>
                    <a:pt x="366" y="0"/>
                  </a:moveTo>
                  <a:cubicBezTo>
                    <a:pt x="277" y="0"/>
                    <a:pt x="179" y="36"/>
                    <a:pt x="107" y="107"/>
                  </a:cubicBezTo>
                  <a:cubicBezTo>
                    <a:pt x="45" y="170"/>
                    <a:pt x="0" y="268"/>
                    <a:pt x="0" y="357"/>
                  </a:cubicBezTo>
                  <a:cubicBezTo>
                    <a:pt x="0" y="455"/>
                    <a:pt x="45" y="554"/>
                    <a:pt x="107" y="616"/>
                  </a:cubicBezTo>
                  <a:cubicBezTo>
                    <a:pt x="179" y="687"/>
                    <a:pt x="277" y="723"/>
                    <a:pt x="366" y="723"/>
                  </a:cubicBezTo>
                  <a:cubicBezTo>
                    <a:pt x="464" y="723"/>
                    <a:pt x="562" y="687"/>
                    <a:pt x="625" y="616"/>
                  </a:cubicBezTo>
                  <a:cubicBezTo>
                    <a:pt x="696" y="554"/>
                    <a:pt x="732" y="455"/>
                    <a:pt x="732" y="357"/>
                  </a:cubicBezTo>
                  <a:cubicBezTo>
                    <a:pt x="732" y="268"/>
                    <a:pt x="696" y="170"/>
                    <a:pt x="625" y="107"/>
                  </a:cubicBezTo>
                  <a:cubicBezTo>
                    <a:pt x="562"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4"/>
            <p:cNvSpPr/>
            <p:nvPr/>
          </p:nvSpPr>
          <p:spPr>
            <a:xfrm>
              <a:off x="4986400" y="4402423"/>
              <a:ext cx="18746" cy="18491"/>
            </a:xfrm>
            <a:custGeom>
              <a:rect b="b" l="l" r="r" t="t"/>
              <a:pathLst>
                <a:path extrusionOk="0" h="723" w="733">
                  <a:moveTo>
                    <a:pt x="366" y="0"/>
                  </a:moveTo>
                  <a:cubicBezTo>
                    <a:pt x="268" y="0"/>
                    <a:pt x="179" y="36"/>
                    <a:pt x="108" y="107"/>
                  </a:cubicBezTo>
                  <a:cubicBezTo>
                    <a:pt x="45" y="170"/>
                    <a:pt x="1" y="268"/>
                    <a:pt x="1" y="357"/>
                  </a:cubicBezTo>
                  <a:cubicBezTo>
                    <a:pt x="1" y="455"/>
                    <a:pt x="45" y="554"/>
                    <a:pt x="108" y="616"/>
                  </a:cubicBezTo>
                  <a:cubicBezTo>
                    <a:pt x="179" y="687"/>
                    <a:pt x="268" y="723"/>
                    <a:pt x="366" y="723"/>
                  </a:cubicBezTo>
                  <a:cubicBezTo>
                    <a:pt x="465" y="723"/>
                    <a:pt x="563" y="687"/>
                    <a:pt x="625" y="616"/>
                  </a:cubicBezTo>
                  <a:cubicBezTo>
                    <a:pt x="697" y="554"/>
                    <a:pt x="732" y="455"/>
                    <a:pt x="732" y="357"/>
                  </a:cubicBezTo>
                  <a:cubicBezTo>
                    <a:pt x="732" y="268"/>
                    <a:pt x="697" y="170"/>
                    <a:pt x="625" y="107"/>
                  </a:cubicBezTo>
                  <a:cubicBezTo>
                    <a:pt x="563"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4"/>
            <p:cNvSpPr/>
            <p:nvPr/>
          </p:nvSpPr>
          <p:spPr>
            <a:xfrm>
              <a:off x="5032943" y="4402193"/>
              <a:ext cx="65267" cy="18721"/>
            </a:xfrm>
            <a:custGeom>
              <a:rect b="b" l="l" r="r" t="t"/>
              <a:pathLst>
                <a:path extrusionOk="0" h="732" w="2552">
                  <a:moveTo>
                    <a:pt x="411" y="0"/>
                  </a:moveTo>
                  <a:cubicBezTo>
                    <a:pt x="224" y="0"/>
                    <a:pt x="63" y="134"/>
                    <a:pt x="36" y="313"/>
                  </a:cubicBezTo>
                  <a:cubicBezTo>
                    <a:pt x="1" y="545"/>
                    <a:pt x="179" y="732"/>
                    <a:pt x="393" y="732"/>
                  </a:cubicBezTo>
                  <a:lnTo>
                    <a:pt x="2151" y="732"/>
                  </a:lnTo>
                  <a:cubicBezTo>
                    <a:pt x="2329" y="732"/>
                    <a:pt x="2490" y="607"/>
                    <a:pt x="2516" y="420"/>
                  </a:cubicBezTo>
                  <a:cubicBezTo>
                    <a:pt x="2552" y="197"/>
                    <a:pt x="2374"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4"/>
            <p:cNvSpPr/>
            <p:nvPr/>
          </p:nvSpPr>
          <p:spPr>
            <a:xfrm>
              <a:off x="4778108" y="4532001"/>
              <a:ext cx="18746" cy="18746"/>
            </a:xfrm>
            <a:custGeom>
              <a:rect b="b" l="l" r="r" t="t"/>
              <a:pathLst>
                <a:path extrusionOk="0" h="733" w="733">
                  <a:moveTo>
                    <a:pt x="367" y="1"/>
                  </a:moveTo>
                  <a:cubicBezTo>
                    <a:pt x="268" y="1"/>
                    <a:pt x="170" y="45"/>
                    <a:pt x="108" y="108"/>
                  </a:cubicBezTo>
                  <a:cubicBezTo>
                    <a:pt x="36" y="179"/>
                    <a:pt x="1" y="277"/>
                    <a:pt x="1" y="366"/>
                  </a:cubicBezTo>
                  <a:cubicBezTo>
                    <a:pt x="1" y="464"/>
                    <a:pt x="36" y="563"/>
                    <a:pt x="108" y="625"/>
                  </a:cubicBezTo>
                  <a:cubicBezTo>
                    <a:pt x="170" y="696"/>
                    <a:pt x="268" y="732"/>
                    <a:pt x="367" y="732"/>
                  </a:cubicBezTo>
                  <a:cubicBezTo>
                    <a:pt x="456" y="732"/>
                    <a:pt x="554" y="696"/>
                    <a:pt x="625" y="625"/>
                  </a:cubicBezTo>
                  <a:cubicBezTo>
                    <a:pt x="688" y="563"/>
                    <a:pt x="732" y="464"/>
                    <a:pt x="732" y="366"/>
                  </a:cubicBezTo>
                  <a:cubicBezTo>
                    <a:pt x="732" y="277"/>
                    <a:pt x="688" y="179"/>
                    <a:pt x="625" y="108"/>
                  </a:cubicBezTo>
                  <a:cubicBezTo>
                    <a:pt x="554" y="45"/>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64"/>
          <p:cNvGrpSpPr/>
          <p:nvPr/>
        </p:nvGrpSpPr>
        <p:grpSpPr>
          <a:xfrm>
            <a:off x="3360147" y="2123114"/>
            <a:ext cx="454746" cy="454770"/>
            <a:chOff x="5299413" y="4129560"/>
            <a:chExt cx="478227" cy="478253"/>
          </a:xfrm>
        </p:grpSpPr>
        <p:sp>
          <p:nvSpPr>
            <p:cNvPr id="5713" name="Google Shape;5713;p64"/>
            <p:cNvSpPr/>
            <p:nvPr/>
          </p:nvSpPr>
          <p:spPr>
            <a:xfrm>
              <a:off x="5299413" y="4129560"/>
              <a:ext cx="478227" cy="478253"/>
            </a:xfrm>
            <a:custGeom>
              <a:rect b="b" l="l" r="r" t="t"/>
              <a:pathLst>
                <a:path extrusionOk="0" h="18700" w="18699">
                  <a:moveTo>
                    <a:pt x="12097" y="732"/>
                  </a:moveTo>
                  <a:lnTo>
                    <a:pt x="11366" y="1972"/>
                  </a:lnTo>
                  <a:lnTo>
                    <a:pt x="9635" y="1972"/>
                  </a:lnTo>
                  <a:lnTo>
                    <a:pt x="10474" y="732"/>
                  </a:lnTo>
                  <a:close/>
                  <a:moveTo>
                    <a:pt x="4604" y="2704"/>
                  </a:moveTo>
                  <a:lnTo>
                    <a:pt x="4604" y="9118"/>
                  </a:lnTo>
                  <a:cubicBezTo>
                    <a:pt x="4604" y="9377"/>
                    <a:pt x="4407" y="9609"/>
                    <a:pt x="4149" y="9636"/>
                  </a:cubicBezTo>
                  <a:cubicBezTo>
                    <a:pt x="4129" y="9638"/>
                    <a:pt x="4109" y="9639"/>
                    <a:pt x="4089" y="9639"/>
                  </a:cubicBezTo>
                  <a:cubicBezTo>
                    <a:pt x="3811" y="9639"/>
                    <a:pt x="3578" y="9411"/>
                    <a:pt x="3578" y="9136"/>
                  </a:cubicBezTo>
                  <a:lnTo>
                    <a:pt x="3578" y="2704"/>
                  </a:lnTo>
                  <a:close/>
                  <a:moveTo>
                    <a:pt x="4675" y="14899"/>
                  </a:moveTo>
                  <a:lnTo>
                    <a:pt x="4675" y="17968"/>
                  </a:lnTo>
                  <a:lnTo>
                    <a:pt x="732" y="17968"/>
                  </a:lnTo>
                  <a:lnTo>
                    <a:pt x="732" y="15559"/>
                  </a:lnTo>
                  <a:lnTo>
                    <a:pt x="3185" y="15559"/>
                  </a:lnTo>
                  <a:cubicBezTo>
                    <a:pt x="3283" y="15559"/>
                    <a:pt x="3372" y="15523"/>
                    <a:pt x="3444" y="15452"/>
                  </a:cubicBezTo>
                  <a:lnTo>
                    <a:pt x="3988" y="14899"/>
                  </a:lnTo>
                  <a:close/>
                  <a:moveTo>
                    <a:pt x="11321" y="14899"/>
                  </a:moveTo>
                  <a:lnTo>
                    <a:pt x="11321" y="17968"/>
                  </a:lnTo>
                  <a:lnTo>
                    <a:pt x="7378" y="17968"/>
                  </a:lnTo>
                  <a:lnTo>
                    <a:pt x="7378" y="15559"/>
                  </a:lnTo>
                  <a:lnTo>
                    <a:pt x="9831" y="15559"/>
                  </a:lnTo>
                  <a:cubicBezTo>
                    <a:pt x="9929" y="15559"/>
                    <a:pt x="10019" y="15523"/>
                    <a:pt x="10090" y="15452"/>
                  </a:cubicBezTo>
                  <a:lnTo>
                    <a:pt x="10643" y="14899"/>
                  </a:lnTo>
                  <a:close/>
                  <a:moveTo>
                    <a:pt x="17967" y="14899"/>
                  </a:moveTo>
                  <a:lnTo>
                    <a:pt x="17967" y="17968"/>
                  </a:lnTo>
                  <a:lnTo>
                    <a:pt x="14024" y="17968"/>
                  </a:lnTo>
                  <a:lnTo>
                    <a:pt x="14024" y="15559"/>
                  </a:lnTo>
                  <a:lnTo>
                    <a:pt x="16478" y="15559"/>
                  </a:lnTo>
                  <a:cubicBezTo>
                    <a:pt x="16576" y="15559"/>
                    <a:pt x="16665" y="15523"/>
                    <a:pt x="16736" y="15452"/>
                  </a:cubicBezTo>
                  <a:lnTo>
                    <a:pt x="17289" y="14899"/>
                  </a:lnTo>
                  <a:close/>
                  <a:moveTo>
                    <a:pt x="10277" y="1"/>
                  </a:moveTo>
                  <a:cubicBezTo>
                    <a:pt x="10152" y="1"/>
                    <a:pt x="10037" y="63"/>
                    <a:pt x="9974" y="161"/>
                  </a:cubicBezTo>
                  <a:lnTo>
                    <a:pt x="8805" y="1892"/>
                  </a:lnTo>
                  <a:cubicBezTo>
                    <a:pt x="8788" y="1919"/>
                    <a:pt x="8770" y="1946"/>
                    <a:pt x="8761" y="1972"/>
                  </a:cubicBezTo>
                  <a:lnTo>
                    <a:pt x="3007" y="1972"/>
                  </a:lnTo>
                  <a:cubicBezTo>
                    <a:pt x="2918" y="1972"/>
                    <a:pt x="2846" y="2044"/>
                    <a:pt x="2846" y="2133"/>
                  </a:cubicBezTo>
                  <a:lnTo>
                    <a:pt x="2846" y="9136"/>
                  </a:lnTo>
                  <a:cubicBezTo>
                    <a:pt x="2846" y="9814"/>
                    <a:pt x="3408" y="10376"/>
                    <a:pt x="4095" y="10376"/>
                  </a:cubicBezTo>
                  <a:lnTo>
                    <a:pt x="8984" y="10376"/>
                  </a:lnTo>
                  <a:lnTo>
                    <a:pt x="8984" y="11910"/>
                  </a:lnTo>
                  <a:lnTo>
                    <a:pt x="4015" y="11910"/>
                  </a:lnTo>
                  <a:cubicBezTo>
                    <a:pt x="3819" y="11910"/>
                    <a:pt x="3649" y="12071"/>
                    <a:pt x="3649" y="12276"/>
                  </a:cubicBezTo>
                  <a:lnTo>
                    <a:pt x="3649" y="14221"/>
                  </a:lnTo>
                  <a:cubicBezTo>
                    <a:pt x="3631" y="14239"/>
                    <a:pt x="3613" y="14257"/>
                    <a:pt x="3596" y="14274"/>
                  </a:cubicBezTo>
                  <a:lnTo>
                    <a:pt x="3042" y="14828"/>
                  </a:lnTo>
                  <a:lnTo>
                    <a:pt x="366" y="14828"/>
                  </a:lnTo>
                  <a:cubicBezTo>
                    <a:pt x="161" y="14828"/>
                    <a:pt x="0" y="14997"/>
                    <a:pt x="0" y="15193"/>
                  </a:cubicBezTo>
                  <a:lnTo>
                    <a:pt x="0" y="18334"/>
                  </a:lnTo>
                  <a:cubicBezTo>
                    <a:pt x="0" y="18539"/>
                    <a:pt x="161" y="18699"/>
                    <a:pt x="366" y="18699"/>
                  </a:cubicBezTo>
                  <a:lnTo>
                    <a:pt x="5041" y="18699"/>
                  </a:lnTo>
                  <a:cubicBezTo>
                    <a:pt x="5246" y="18699"/>
                    <a:pt x="5406" y="18539"/>
                    <a:pt x="5406" y="18334"/>
                  </a:cubicBezTo>
                  <a:lnTo>
                    <a:pt x="5406" y="14533"/>
                  </a:lnTo>
                  <a:cubicBezTo>
                    <a:pt x="5406" y="14337"/>
                    <a:pt x="5246" y="14176"/>
                    <a:pt x="5041" y="14176"/>
                  </a:cubicBezTo>
                  <a:lnTo>
                    <a:pt x="4381" y="14176"/>
                  </a:lnTo>
                  <a:lnTo>
                    <a:pt x="4381" y="12642"/>
                  </a:lnTo>
                  <a:lnTo>
                    <a:pt x="8984" y="12642"/>
                  </a:lnTo>
                  <a:lnTo>
                    <a:pt x="8984" y="14828"/>
                  </a:lnTo>
                  <a:lnTo>
                    <a:pt x="7012" y="14828"/>
                  </a:lnTo>
                  <a:cubicBezTo>
                    <a:pt x="6807" y="14828"/>
                    <a:pt x="6647" y="14997"/>
                    <a:pt x="6647" y="15193"/>
                  </a:cubicBezTo>
                  <a:lnTo>
                    <a:pt x="6647" y="18334"/>
                  </a:lnTo>
                  <a:cubicBezTo>
                    <a:pt x="6647" y="18539"/>
                    <a:pt x="6807" y="18699"/>
                    <a:pt x="7012" y="18699"/>
                  </a:cubicBezTo>
                  <a:lnTo>
                    <a:pt x="11687" y="18699"/>
                  </a:lnTo>
                  <a:cubicBezTo>
                    <a:pt x="11892" y="18699"/>
                    <a:pt x="12053" y="18539"/>
                    <a:pt x="12053" y="18334"/>
                  </a:cubicBezTo>
                  <a:lnTo>
                    <a:pt x="12053" y="14533"/>
                  </a:lnTo>
                  <a:cubicBezTo>
                    <a:pt x="12053" y="14337"/>
                    <a:pt x="11892" y="14176"/>
                    <a:pt x="11687" y="14176"/>
                  </a:cubicBezTo>
                  <a:lnTo>
                    <a:pt x="10509" y="14176"/>
                  </a:lnTo>
                  <a:cubicBezTo>
                    <a:pt x="10411" y="14176"/>
                    <a:pt x="10322" y="14212"/>
                    <a:pt x="10251" y="14283"/>
                  </a:cubicBezTo>
                  <a:lnTo>
                    <a:pt x="9715" y="14819"/>
                  </a:lnTo>
                  <a:lnTo>
                    <a:pt x="9715" y="12642"/>
                  </a:lnTo>
                  <a:lnTo>
                    <a:pt x="14319" y="12642"/>
                  </a:lnTo>
                  <a:lnTo>
                    <a:pt x="14319" y="14828"/>
                  </a:lnTo>
                  <a:lnTo>
                    <a:pt x="13658" y="14828"/>
                  </a:lnTo>
                  <a:cubicBezTo>
                    <a:pt x="13462" y="14828"/>
                    <a:pt x="13293" y="14997"/>
                    <a:pt x="13293" y="15193"/>
                  </a:cubicBezTo>
                  <a:lnTo>
                    <a:pt x="13293" y="18334"/>
                  </a:lnTo>
                  <a:cubicBezTo>
                    <a:pt x="13293" y="18539"/>
                    <a:pt x="13462" y="18699"/>
                    <a:pt x="13658" y="18699"/>
                  </a:cubicBezTo>
                  <a:lnTo>
                    <a:pt x="18333" y="18699"/>
                  </a:lnTo>
                  <a:cubicBezTo>
                    <a:pt x="18538" y="18699"/>
                    <a:pt x="18699" y="18539"/>
                    <a:pt x="18699" y="18334"/>
                  </a:cubicBezTo>
                  <a:lnTo>
                    <a:pt x="18699" y="14533"/>
                  </a:lnTo>
                  <a:cubicBezTo>
                    <a:pt x="18699" y="14337"/>
                    <a:pt x="18538" y="14176"/>
                    <a:pt x="18333" y="14176"/>
                  </a:cubicBezTo>
                  <a:lnTo>
                    <a:pt x="17156" y="14176"/>
                  </a:lnTo>
                  <a:cubicBezTo>
                    <a:pt x="17057" y="14176"/>
                    <a:pt x="16968" y="14212"/>
                    <a:pt x="16897" y="14274"/>
                  </a:cubicBezTo>
                  <a:lnTo>
                    <a:pt x="16344" y="14828"/>
                  </a:lnTo>
                  <a:lnTo>
                    <a:pt x="15050" y="14828"/>
                  </a:lnTo>
                  <a:lnTo>
                    <a:pt x="15050" y="12276"/>
                  </a:lnTo>
                  <a:cubicBezTo>
                    <a:pt x="15050" y="12071"/>
                    <a:pt x="14890" y="11910"/>
                    <a:pt x="14684" y="11910"/>
                  </a:cubicBezTo>
                  <a:lnTo>
                    <a:pt x="9715" y="11910"/>
                  </a:lnTo>
                  <a:lnTo>
                    <a:pt x="9715" y="10376"/>
                  </a:lnTo>
                  <a:lnTo>
                    <a:pt x="15469" y="10376"/>
                  </a:lnTo>
                  <a:cubicBezTo>
                    <a:pt x="15684" y="10376"/>
                    <a:pt x="15853" y="10207"/>
                    <a:pt x="15853" y="9992"/>
                  </a:cubicBezTo>
                  <a:lnTo>
                    <a:pt x="15853" y="6701"/>
                  </a:lnTo>
                  <a:cubicBezTo>
                    <a:pt x="15853" y="6674"/>
                    <a:pt x="15835" y="6638"/>
                    <a:pt x="15817" y="6620"/>
                  </a:cubicBezTo>
                  <a:cubicBezTo>
                    <a:pt x="15710" y="6513"/>
                    <a:pt x="15593" y="6467"/>
                    <a:pt x="15487" y="6467"/>
                  </a:cubicBezTo>
                  <a:cubicBezTo>
                    <a:pt x="15286" y="6467"/>
                    <a:pt x="15122" y="6630"/>
                    <a:pt x="15122" y="6834"/>
                  </a:cubicBezTo>
                  <a:lnTo>
                    <a:pt x="15122" y="9136"/>
                  </a:lnTo>
                  <a:cubicBezTo>
                    <a:pt x="15122" y="9413"/>
                    <a:pt x="14890" y="9644"/>
                    <a:pt x="14613" y="9644"/>
                  </a:cubicBezTo>
                  <a:lnTo>
                    <a:pt x="5219" y="9644"/>
                  </a:lnTo>
                  <a:cubicBezTo>
                    <a:pt x="5291" y="9484"/>
                    <a:pt x="5335" y="9314"/>
                    <a:pt x="5335" y="9136"/>
                  </a:cubicBezTo>
                  <a:lnTo>
                    <a:pt x="5335" y="2704"/>
                  </a:lnTo>
                  <a:lnTo>
                    <a:pt x="11562" y="2704"/>
                  </a:lnTo>
                  <a:cubicBezTo>
                    <a:pt x="11696" y="2704"/>
                    <a:pt x="11812" y="2633"/>
                    <a:pt x="11874" y="2526"/>
                  </a:cubicBezTo>
                  <a:lnTo>
                    <a:pt x="12945" y="732"/>
                  </a:lnTo>
                  <a:lnTo>
                    <a:pt x="15122" y="732"/>
                  </a:lnTo>
                  <a:lnTo>
                    <a:pt x="15122" y="3534"/>
                  </a:lnTo>
                  <a:cubicBezTo>
                    <a:pt x="15122" y="3712"/>
                    <a:pt x="15255" y="3882"/>
                    <a:pt x="15434" y="3908"/>
                  </a:cubicBezTo>
                  <a:cubicBezTo>
                    <a:pt x="15449" y="3910"/>
                    <a:pt x="15465" y="3911"/>
                    <a:pt x="15480" y="3911"/>
                  </a:cubicBezTo>
                  <a:cubicBezTo>
                    <a:pt x="15683" y="3911"/>
                    <a:pt x="15853" y="3750"/>
                    <a:pt x="15853" y="3543"/>
                  </a:cubicBezTo>
                  <a:lnTo>
                    <a:pt x="15853" y="161"/>
                  </a:lnTo>
                  <a:cubicBezTo>
                    <a:pt x="15853" y="72"/>
                    <a:pt x="15782" y="1"/>
                    <a:pt x="15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4"/>
            <p:cNvSpPr/>
            <p:nvPr/>
          </p:nvSpPr>
          <p:spPr>
            <a:xfrm>
              <a:off x="5489907" y="4314580"/>
              <a:ext cx="142836" cy="18516"/>
            </a:xfrm>
            <a:custGeom>
              <a:rect b="b" l="l" r="r" t="t"/>
              <a:pathLst>
                <a:path extrusionOk="0" h="724" w="5585">
                  <a:moveTo>
                    <a:pt x="411" y="1"/>
                  </a:moveTo>
                  <a:cubicBezTo>
                    <a:pt x="223" y="1"/>
                    <a:pt x="63" y="126"/>
                    <a:pt x="36" y="304"/>
                  </a:cubicBezTo>
                  <a:cubicBezTo>
                    <a:pt x="0" y="536"/>
                    <a:pt x="179" y="723"/>
                    <a:pt x="393" y="723"/>
                  </a:cubicBezTo>
                  <a:lnTo>
                    <a:pt x="5184" y="723"/>
                  </a:lnTo>
                  <a:cubicBezTo>
                    <a:pt x="5371" y="723"/>
                    <a:pt x="5531" y="599"/>
                    <a:pt x="5558" y="420"/>
                  </a:cubicBezTo>
                  <a:cubicBezTo>
                    <a:pt x="5585" y="188"/>
                    <a:pt x="5415"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4"/>
            <p:cNvSpPr/>
            <p:nvPr/>
          </p:nvSpPr>
          <p:spPr>
            <a:xfrm>
              <a:off x="5551282" y="4277167"/>
              <a:ext cx="81456" cy="18746"/>
            </a:xfrm>
            <a:custGeom>
              <a:rect b="b" l="l" r="r" t="t"/>
              <a:pathLst>
                <a:path extrusionOk="0" h="733" w="3185">
                  <a:moveTo>
                    <a:pt x="411" y="1"/>
                  </a:moveTo>
                  <a:cubicBezTo>
                    <a:pt x="223" y="1"/>
                    <a:pt x="63" y="126"/>
                    <a:pt x="36" y="313"/>
                  </a:cubicBezTo>
                  <a:cubicBezTo>
                    <a:pt x="0" y="536"/>
                    <a:pt x="179" y="732"/>
                    <a:pt x="393" y="732"/>
                  </a:cubicBezTo>
                  <a:lnTo>
                    <a:pt x="2784" y="732"/>
                  </a:lnTo>
                  <a:cubicBezTo>
                    <a:pt x="2971" y="732"/>
                    <a:pt x="3131" y="598"/>
                    <a:pt x="3158" y="420"/>
                  </a:cubicBezTo>
                  <a:cubicBezTo>
                    <a:pt x="3185" y="197"/>
                    <a:pt x="3015" y="1"/>
                    <a:pt x="27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4"/>
            <p:cNvSpPr/>
            <p:nvPr/>
          </p:nvSpPr>
          <p:spPr>
            <a:xfrm>
              <a:off x="5489446" y="4277167"/>
              <a:ext cx="44066" cy="18746"/>
            </a:xfrm>
            <a:custGeom>
              <a:rect b="b" l="l" r="r" t="t"/>
              <a:pathLst>
                <a:path extrusionOk="0" h="733" w="1723">
                  <a:moveTo>
                    <a:pt x="402" y="1"/>
                  </a:moveTo>
                  <a:cubicBezTo>
                    <a:pt x="224" y="1"/>
                    <a:pt x="54" y="126"/>
                    <a:pt x="27" y="313"/>
                  </a:cubicBezTo>
                  <a:cubicBezTo>
                    <a:pt x="1" y="536"/>
                    <a:pt x="170" y="732"/>
                    <a:pt x="393" y="732"/>
                  </a:cubicBezTo>
                  <a:lnTo>
                    <a:pt x="1330" y="732"/>
                  </a:lnTo>
                  <a:cubicBezTo>
                    <a:pt x="1544" y="732"/>
                    <a:pt x="1722" y="536"/>
                    <a:pt x="1687" y="313"/>
                  </a:cubicBezTo>
                  <a:cubicBezTo>
                    <a:pt x="1660" y="126"/>
                    <a:pt x="1499" y="1"/>
                    <a:pt x="13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4"/>
            <p:cNvSpPr/>
            <p:nvPr/>
          </p:nvSpPr>
          <p:spPr>
            <a:xfrm>
              <a:off x="5489907" y="4239754"/>
              <a:ext cx="142836" cy="18746"/>
            </a:xfrm>
            <a:custGeom>
              <a:rect b="b" l="l" r="r" t="t"/>
              <a:pathLst>
                <a:path extrusionOk="0" h="733" w="5585">
                  <a:moveTo>
                    <a:pt x="411" y="1"/>
                  </a:moveTo>
                  <a:cubicBezTo>
                    <a:pt x="223" y="1"/>
                    <a:pt x="63" y="135"/>
                    <a:pt x="36" y="313"/>
                  </a:cubicBezTo>
                  <a:cubicBezTo>
                    <a:pt x="0" y="536"/>
                    <a:pt x="179" y="732"/>
                    <a:pt x="393" y="732"/>
                  </a:cubicBezTo>
                  <a:lnTo>
                    <a:pt x="5184" y="732"/>
                  </a:lnTo>
                  <a:cubicBezTo>
                    <a:pt x="5371" y="732"/>
                    <a:pt x="5531" y="598"/>
                    <a:pt x="5558" y="420"/>
                  </a:cubicBezTo>
                  <a:cubicBezTo>
                    <a:pt x="5585" y="197"/>
                    <a:pt x="5415"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4"/>
            <p:cNvSpPr/>
            <p:nvPr/>
          </p:nvSpPr>
          <p:spPr>
            <a:xfrm>
              <a:off x="5686333" y="4252540"/>
              <a:ext cx="18721" cy="18721"/>
            </a:xfrm>
            <a:custGeom>
              <a:rect b="b" l="l" r="r" t="t"/>
              <a:pathLst>
                <a:path extrusionOk="0" h="732" w="732">
                  <a:moveTo>
                    <a:pt x="366" y="0"/>
                  </a:moveTo>
                  <a:cubicBezTo>
                    <a:pt x="268" y="0"/>
                    <a:pt x="170" y="45"/>
                    <a:pt x="107" y="107"/>
                  </a:cubicBezTo>
                  <a:cubicBezTo>
                    <a:pt x="36" y="179"/>
                    <a:pt x="0" y="268"/>
                    <a:pt x="0" y="366"/>
                  </a:cubicBezTo>
                  <a:cubicBezTo>
                    <a:pt x="0" y="464"/>
                    <a:pt x="36" y="562"/>
                    <a:pt x="107" y="625"/>
                  </a:cubicBezTo>
                  <a:cubicBezTo>
                    <a:pt x="170" y="696"/>
                    <a:pt x="268" y="732"/>
                    <a:pt x="366" y="732"/>
                  </a:cubicBezTo>
                  <a:cubicBezTo>
                    <a:pt x="455" y="732"/>
                    <a:pt x="554" y="696"/>
                    <a:pt x="625" y="625"/>
                  </a:cubicBezTo>
                  <a:cubicBezTo>
                    <a:pt x="687" y="562"/>
                    <a:pt x="732" y="464"/>
                    <a:pt x="732" y="366"/>
                  </a:cubicBezTo>
                  <a:cubicBezTo>
                    <a:pt x="732" y="268"/>
                    <a:pt x="687" y="179"/>
                    <a:pt x="625" y="107"/>
                  </a:cubicBezTo>
                  <a:cubicBezTo>
                    <a:pt x="554" y="45"/>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2" name="Shape 5722"/>
        <p:cNvGrpSpPr/>
        <p:nvPr/>
      </p:nvGrpSpPr>
      <p:grpSpPr>
        <a:xfrm>
          <a:off x="0" y="0"/>
          <a:ext cx="0" cy="0"/>
          <a:chOff x="0" y="0"/>
          <a:chExt cx="0" cy="0"/>
        </a:xfrm>
      </p:grpSpPr>
      <p:sp>
        <p:nvSpPr>
          <p:cNvPr id="5723" name="Google Shape;5723;p65"/>
          <p:cNvSpPr txBox="1"/>
          <p:nvPr>
            <p:ph type="title"/>
          </p:nvPr>
        </p:nvSpPr>
        <p:spPr>
          <a:xfrm>
            <a:off x="4070688" y="3024075"/>
            <a:ext cx="43602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5724" name="Google Shape;5724;p65"/>
          <p:cNvSpPr txBox="1"/>
          <p:nvPr>
            <p:ph idx="1" type="subTitle"/>
          </p:nvPr>
        </p:nvSpPr>
        <p:spPr>
          <a:xfrm>
            <a:off x="3438588" y="1587513"/>
            <a:ext cx="4992300" cy="147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5725" name="Google Shape;5725;p65"/>
          <p:cNvSpPr/>
          <p:nvPr/>
        </p:nvSpPr>
        <p:spPr>
          <a:xfrm>
            <a:off x="8133288" y="741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5"/>
          <p:cNvSpPr/>
          <p:nvPr/>
        </p:nvSpPr>
        <p:spPr>
          <a:xfrm>
            <a:off x="2849013" y="2114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5"/>
          <p:cNvSpPr/>
          <p:nvPr/>
        </p:nvSpPr>
        <p:spPr>
          <a:xfrm>
            <a:off x="2185144" y="4110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5"/>
          <p:cNvSpPr/>
          <p:nvPr/>
        </p:nvSpPr>
        <p:spPr>
          <a:xfrm>
            <a:off x="6374119" y="7750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5"/>
          <p:cNvSpPr/>
          <p:nvPr/>
        </p:nvSpPr>
        <p:spPr>
          <a:xfrm>
            <a:off x="604938" y="6424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5"/>
          <p:cNvSpPr/>
          <p:nvPr/>
        </p:nvSpPr>
        <p:spPr>
          <a:xfrm>
            <a:off x="4938113" y="1798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4" name="Shape 5734"/>
        <p:cNvGrpSpPr/>
        <p:nvPr/>
      </p:nvGrpSpPr>
      <p:grpSpPr>
        <a:xfrm>
          <a:off x="0" y="0"/>
          <a:ext cx="0" cy="0"/>
          <a:chOff x="0" y="0"/>
          <a:chExt cx="0" cy="0"/>
        </a:xfrm>
      </p:grpSpPr>
      <p:sp>
        <p:nvSpPr>
          <p:cNvPr id="5735" name="Google Shape;5735;p66"/>
          <p:cNvSpPr txBox="1"/>
          <p:nvPr>
            <p:ph type="title"/>
          </p:nvPr>
        </p:nvSpPr>
        <p:spPr>
          <a:xfrm>
            <a:off x="1466700" y="218032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5736" name="Google Shape;5736;p66"/>
          <p:cNvSpPr txBox="1"/>
          <p:nvPr>
            <p:ph idx="2" type="title"/>
          </p:nvPr>
        </p:nvSpPr>
        <p:spPr>
          <a:xfrm>
            <a:off x="2753525" y="1070175"/>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737" name="Google Shape;5737;p66"/>
          <p:cNvSpPr txBox="1"/>
          <p:nvPr>
            <p:ph idx="1" type="subTitle"/>
          </p:nvPr>
        </p:nvSpPr>
        <p:spPr>
          <a:xfrm>
            <a:off x="1911000" y="353160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5738" name="Google Shape;5738;p66"/>
          <p:cNvSpPr/>
          <p:nvPr/>
        </p:nvSpPr>
        <p:spPr>
          <a:xfrm>
            <a:off x="5580650" y="331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6"/>
          <p:cNvSpPr/>
          <p:nvPr/>
        </p:nvSpPr>
        <p:spPr>
          <a:xfrm>
            <a:off x="4591575" y="3066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6"/>
          <p:cNvSpPr/>
          <p:nvPr/>
        </p:nvSpPr>
        <p:spPr>
          <a:xfrm>
            <a:off x="1008650" y="29325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9" name="Shape 5749"/>
        <p:cNvGrpSpPr/>
        <p:nvPr/>
      </p:nvGrpSpPr>
      <p:grpSpPr>
        <a:xfrm>
          <a:off x="0" y="0"/>
          <a:ext cx="0" cy="0"/>
          <a:chOff x="0" y="0"/>
          <a:chExt cx="0" cy="0"/>
        </a:xfrm>
      </p:grpSpPr>
      <p:sp>
        <p:nvSpPr>
          <p:cNvPr id="5750" name="Google Shape;5750;p67"/>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5751" name="Google Shape;5751;p67"/>
          <p:cNvSpPr txBox="1"/>
          <p:nvPr>
            <p:ph idx="2" type="title"/>
          </p:nvPr>
        </p:nvSpPr>
        <p:spPr>
          <a:xfrm>
            <a:off x="937700" y="1378650"/>
            <a:ext cx="2175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JENNA JAMES</a:t>
            </a:r>
            <a:endParaRPr/>
          </a:p>
        </p:txBody>
      </p:sp>
      <p:sp>
        <p:nvSpPr>
          <p:cNvPr id="5752" name="Google Shape;5752;p67"/>
          <p:cNvSpPr txBox="1"/>
          <p:nvPr>
            <p:ph idx="1" type="subTitle"/>
          </p:nvPr>
        </p:nvSpPr>
        <p:spPr>
          <a:xfrm>
            <a:off x="937700" y="3643850"/>
            <a:ext cx="2175300" cy="66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speak a bit about this person here</a:t>
            </a:r>
            <a:endParaRPr/>
          </a:p>
        </p:txBody>
      </p:sp>
      <p:sp>
        <p:nvSpPr>
          <p:cNvPr id="5753" name="Google Shape;5753;p67"/>
          <p:cNvSpPr txBox="1"/>
          <p:nvPr>
            <p:ph idx="3" type="title"/>
          </p:nvPr>
        </p:nvSpPr>
        <p:spPr>
          <a:xfrm>
            <a:off x="3484423" y="1378650"/>
            <a:ext cx="2175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LEE</a:t>
            </a:r>
            <a:endParaRPr/>
          </a:p>
        </p:txBody>
      </p:sp>
      <p:sp>
        <p:nvSpPr>
          <p:cNvPr id="5754" name="Google Shape;5754;p67"/>
          <p:cNvSpPr txBox="1"/>
          <p:nvPr>
            <p:ph idx="4" type="subTitle"/>
          </p:nvPr>
        </p:nvSpPr>
        <p:spPr>
          <a:xfrm>
            <a:off x="3484422" y="3643850"/>
            <a:ext cx="2175300" cy="66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speak a bit about this person here</a:t>
            </a:r>
            <a:endParaRPr/>
          </a:p>
        </p:txBody>
      </p:sp>
      <p:sp>
        <p:nvSpPr>
          <p:cNvPr id="5755" name="Google Shape;5755;p67"/>
          <p:cNvSpPr txBox="1"/>
          <p:nvPr>
            <p:ph idx="5" type="title"/>
          </p:nvPr>
        </p:nvSpPr>
        <p:spPr>
          <a:xfrm>
            <a:off x="6031146" y="1378650"/>
            <a:ext cx="21753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5756" name="Google Shape;5756;p67"/>
          <p:cNvSpPr txBox="1"/>
          <p:nvPr>
            <p:ph idx="6" type="subTitle"/>
          </p:nvPr>
        </p:nvSpPr>
        <p:spPr>
          <a:xfrm>
            <a:off x="6031150" y="3643850"/>
            <a:ext cx="2175300" cy="66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speak a bit about this person here</a:t>
            </a:r>
            <a:endParaRPr/>
          </a:p>
        </p:txBody>
      </p:sp>
      <p:pic>
        <p:nvPicPr>
          <p:cNvPr id="5757" name="Google Shape;5757;p67"/>
          <p:cNvPicPr preferRelativeResize="0"/>
          <p:nvPr/>
        </p:nvPicPr>
        <p:blipFill rotWithShape="1">
          <a:blip r:embed="rId3">
            <a:alphaModFix/>
          </a:blip>
          <a:srcRect b="0" l="36684" r="6606" t="0"/>
          <a:stretch/>
        </p:blipFill>
        <p:spPr>
          <a:xfrm>
            <a:off x="1246099" y="1980849"/>
            <a:ext cx="1558500" cy="1588500"/>
          </a:xfrm>
          <a:prstGeom prst="rect">
            <a:avLst/>
          </a:prstGeom>
          <a:noFill/>
          <a:ln>
            <a:noFill/>
          </a:ln>
        </p:spPr>
      </p:pic>
      <p:pic>
        <p:nvPicPr>
          <p:cNvPr id="5758" name="Google Shape;5758;p67"/>
          <p:cNvPicPr preferRelativeResize="0"/>
          <p:nvPr/>
        </p:nvPicPr>
        <p:blipFill rotWithShape="1">
          <a:blip r:embed="rId4">
            <a:alphaModFix/>
          </a:blip>
          <a:srcRect b="0" l="17282" r="17276" t="0"/>
          <a:stretch/>
        </p:blipFill>
        <p:spPr>
          <a:xfrm>
            <a:off x="3792749" y="1980849"/>
            <a:ext cx="1558500" cy="1588500"/>
          </a:xfrm>
          <a:prstGeom prst="rect">
            <a:avLst/>
          </a:prstGeom>
          <a:noFill/>
          <a:ln>
            <a:noFill/>
          </a:ln>
        </p:spPr>
      </p:pic>
      <p:pic>
        <p:nvPicPr>
          <p:cNvPr id="5759" name="Google Shape;5759;p67"/>
          <p:cNvPicPr preferRelativeResize="0"/>
          <p:nvPr/>
        </p:nvPicPr>
        <p:blipFill rotWithShape="1">
          <a:blip r:embed="rId5">
            <a:alphaModFix/>
          </a:blip>
          <a:srcRect b="42960" l="34419" r="31735" t="5279"/>
          <a:stretch/>
        </p:blipFill>
        <p:spPr>
          <a:xfrm>
            <a:off x="6339399" y="1980849"/>
            <a:ext cx="1558500" cy="1588500"/>
          </a:xfrm>
          <a:prstGeom prst="rect">
            <a:avLst/>
          </a:prstGeom>
          <a:noFill/>
          <a:ln>
            <a:noFill/>
          </a:ln>
        </p:spPr>
      </p:pic>
      <p:sp>
        <p:nvSpPr>
          <p:cNvPr id="5760" name="Google Shape;5760;p67"/>
          <p:cNvSpPr/>
          <p:nvPr/>
        </p:nvSpPr>
        <p:spPr>
          <a:xfrm>
            <a:off x="55538" y="967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7"/>
          <p:cNvSpPr/>
          <p:nvPr/>
        </p:nvSpPr>
        <p:spPr>
          <a:xfrm>
            <a:off x="598819" y="25014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7"/>
          <p:cNvSpPr/>
          <p:nvPr/>
        </p:nvSpPr>
        <p:spPr>
          <a:xfrm>
            <a:off x="3195494" y="32722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5762919" y="18216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7"/>
          <p:cNvSpPr/>
          <p:nvPr/>
        </p:nvSpPr>
        <p:spPr>
          <a:xfrm>
            <a:off x="8330463" y="26770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7"/>
          <p:cNvSpPr/>
          <p:nvPr/>
        </p:nvSpPr>
        <p:spPr>
          <a:xfrm>
            <a:off x="7211138" y="60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7"/>
          <p:cNvSpPr/>
          <p:nvPr/>
        </p:nvSpPr>
        <p:spPr>
          <a:xfrm>
            <a:off x="5611844" y="41015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0" name="Shape 5770"/>
        <p:cNvGrpSpPr/>
        <p:nvPr/>
      </p:nvGrpSpPr>
      <p:grpSpPr>
        <a:xfrm>
          <a:off x="0" y="0"/>
          <a:ext cx="0" cy="0"/>
          <a:chOff x="0" y="0"/>
          <a:chExt cx="0" cy="0"/>
        </a:xfrm>
      </p:grpSpPr>
      <p:sp>
        <p:nvSpPr>
          <p:cNvPr id="5771" name="Google Shape;5771;p6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 CHART</a:t>
            </a:r>
            <a:endParaRPr/>
          </a:p>
        </p:txBody>
      </p:sp>
      <p:sp>
        <p:nvSpPr>
          <p:cNvPr id="5772" name="Google Shape;5772;p68"/>
          <p:cNvSpPr txBox="1"/>
          <p:nvPr/>
        </p:nvSpPr>
        <p:spPr>
          <a:xfrm>
            <a:off x="3582900" y="2039525"/>
            <a:ext cx="1978200" cy="4662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EARTH</a:t>
            </a:r>
            <a:endParaRPr sz="2400">
              <a:solidFill>
                <a:schemeClr val="accent3"/>
              </a:solidFill>
              <a:latin typeface="Share Tech"/>
              <a:ea typeface="Share Tech"/>
              <a:cs typeface="Share Tech"/>
              <a:sym typeface="Share Tech"/>
            </a:endParaRPr>
          </a:p>
        </p:txBody>
      </p:sp>
      <p:sp>
        <p:nvSpPr>
          <p:cNvPr id="5773" name="Google Shape;5773;p68"/>
          <p:cNvSpPr txBox="1"/>
          <p:nvPr/>
        </p:nvSpPr>
        <p:spPr>
          <a:xfrm>
            <a:off x="683100" y="3580700"/>
            <a:ext cx="19446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JUPITER</a:t>
            </a:r>
            <a:endParaRPr sz="2200">
              <a:solidFill>
                <a:schemeClr val="lt1"/>
              </a:solidFill>
              <a:latin typeface="Share Tech"/>
              <a:ea typeface="Share Tech"/>
              <a:cs typeface="Share Tech"/>
              <a:sym typeface="Share Tech"/>
            </a:endParaRPr>
          </a:p>
        </p:txBody>
      </p:sp>
      <p:sp>
        <p:nvSpPr>
          <p:cNvPr id="5774" name="Google Shape;5774;p68"/>
          <p:cNvSpPr txBox="1"/>
          <p:nvPr/>
        </p:nvSpPr>
        <p:spPr>
          <a:xfrm>
            <a:off x="683100" y="3905900"/>
            <a:ext cx="194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It’s the biggest planet in the Solar System</a:t>
            </a:r>
            <a:endParaRPr>
              <a:solidFill>
                <a:schemeClr val="lt1"/>
              </a:solidFill>
              <a:latin typeface="Maven Pro"/>
              <a:ea typeface="Maven Pro"/>
              <a:cs typeface="Maven Pro"/>
              <a:sym typeface="Maven Pro"/>
            </a:endParaRPr>
          </a:p>
        </p:txBody>
      </p:sp>
      <p:sp>
        <p:nvSpPr>
          <p:cNvPr id="5775" name="Google Shape;5775;p68"/>
          <p:cNvSpPr txBox="1"/>
          <p:nvPr/>
        </p:nvSpPr>
        <p:spPr>
          <a:xfrm>
            <a:off x="2627550" y="3580700"/>
            <a:ext cx="19446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SATURN</a:t>
            </a:r>
            <a:endParaRPr sz="2200">
              <a:solidFill>
                <a:schemeClr val="lt1"/>
              </a:solidFill>
              <a:latin typeface="Share Tech"/>
              <a:ea typeface="Share Tech"/>
              <a:cs typeface="Share Tech"/>
              <a:sym typeface="Share Tech"/>
            </a:endParaRPr>
          </a:p>
        </p:txBody>
      </p:sp>
      <p:sp>
        <p:nvSpPr>
          <p:cNvPr id="5776" name="Google Shape;5776;p68"/>
          <p:cNvSpPr txBox="1"/>
          <p:nvPr/>
        </p:nvSpPr>
        <p:spPr>
          <a:xfrm>
            <a:off x="2627550" y="3905900"/>
            <a:ext cx="194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Saturn is a gas giant and has several rings</a:t>
            </a:r>
            <a:endParaRPr>
              <a:solidFill>
                <a:schemeClr val="lt1"/>
              </a:solidFill>
              <a:latin typeface="Maven Pro"/>
              <a:ea typeface="Maven Pro"/>
              <a:cs typeface="Maven Pro"/>
              <a:sym typeface="Maven Pro"/>
            </a:endParaRPr>
          </a:p>
        </p:txBody>
      </p:sp>
      <p:sp>
        <p:nvSpPr>
          <p:cNvPr id="5777" name="Google Shape;5777;p68"/>
          <p:cNvSpPr txBox="1"/>
          <p:nvPr/>
        </p:nvSpPr>
        <p:spPr>
          <a:xfrm>
            <a:off x="4572000" y="3580700"/>
            <a:ext cx="19446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MARS</a:t>
            </a:r>
            <a:endParaRPr sz="2200">
              <a:solidFill>
                <a:schemeClr val="lt1"/>
              </a:solidFill>
              <a:latin typeface="Share Tech"/>
              <a:ea typeface="Share Tech"/>
              <a:cs typeface="Share Tech"/>
              <a:sym typeface="Share Tech"/>
            </a:endParaRPr>
          </a:p>
        </p:txBody>
      </p:sp>
      <p:sp>
        <p:nvSpPr>
          <p:cNvPr id="5778" name="Google Shape;5778;p68"/>
          <p:cNvSpPr txBox="1"/>
          <p:nvPr/>
        </p:nvSpPr>
        <p:spPr>
          <a:xfrm>
            <a:off x="4572000" y="3905900"/>
            <a:ext cx="194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Despite being red, Mars is a cold place</a:t>
            </a:r>
            <a:endParaRPr>
              <a:solidFill>
                <a:schemeClr val="lt1"/>
              </a:solidFill>
              <a:latin typeface="Maven Pro"/>
              <a:ea typeface="Maven Pro"/>
              <a:cs typeface="Maven Pro"/>
              <a:sym typeface="Maven Pro"/>
            </a:endParaRPr>
          </a:p>
        </p:txBody>
      </p:sp>
      <p:sp>
        <p:nvSpPr>
          <p:cNvPr id="5779" name="Google Shape;5779;p68"/>
          <p:cNvSpPr txBox="1"/>
          <p:nvPr/>
        </p:nvSpPr>
        <p:spPr>
          <a:xfrm>
            <a:off x="6516450" y="3580700"/>
            <a:ext cx="19446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VENUS</a:t>
            </a:r>
            <a:endParaRPr sz="2200">
              <a:solidFill>
                <a:schemeClr val="lt1"/>
              </a:solidFill>
              <a:latin typeface="Share Tech"/>
              <a:ea typeface="Share Tech"/>
              <a:cs typeface="Share Tech"/>
              <a:sym typeface="Share Tech"/>
            </a:endParaRPr>
          </a:p>
        </p:txBody>
      </p:sp>
      <p:sp>
        <p:nvSpPr>
          <p:cNvPr id="5780" name="Google Shape;5780;p68"/>
          <p:cNvSpPr txBox="1"/>
          <p:nvPr/>
        </p:nvSpPr>
        <p:spPr>
          <a:xfrm>
            <a:off x="6516450" y="3905900"/>
            <a:ext cx="1944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Venus is the second planet from the Sun</a:t>
            </a:r>
            <a:endParaRPr>
              <a:solidFill>
                <a:schemeClr val="lt1"/>
              </a:solidFill>
              <a:latin typeface="Maven Pro"/>
              <a:ea typeface="Maven Pro"/>
              <a:cs typeface="Maven Pro"/>
              <a:sym typeface="Maven Pro"/>
            </a:endParaRPr>
          </a:p>
        </p:txBody>
      </p:sp>
      <p:sp>
        <p:nvSpPr>
          <p:cNvPr id="5781" name="Google Shape;5781;p68"/>
          <p:cNvSpPr txBox="1"/>
          <p:nvPr/>
        </p:nvSpPr>
        <p:spPr>
          <a:xfrm>
            <a:off x="1910625" y="2828225"/>
            <a:ext cx="14709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TEAM </a:t>
            </a:r>
            <a:r>
              <a:rPr lang="en" sz="2200">
                <a:solidFill>
                  <a:schemeClr val="lt1"/>
                </a:solidFill>
                <a:latin typeface="Share Tech"/>
                <a:ea typeface="Share Tech"/>
                <a:cs typeface="Share Tech"/>
                <a:sym typeface="Share Tech"/>
              </a:rPr>
              <a:t>01</a:t>
            </a:r>
            <a:endParaRPr sz="2200">
              <a:solidFill>
                <a:schemeClr val="lt1"/>
              </a:solidFill>
              <a:latin typeface="Share Tech"/>
              <a:ea typeface="Share Tech"/>
              <a:cs typeface="Share Tech"/>
              <a:sym typeface="Share Tech"/>
            </a:endParaRPr>
          </a:p>
        </p:txBody>
      </p:sp>
      <p:sp>
        <p:nvSpPr>
          <p:cNvPr id="5782" name="Google Shape;5782;p68"/>
          <p:cNvSpPr txBox="1"/>
          <p:nvPr/>
        </p:nvSpPr>
        <p:spPr>
          <a:xfrm>
            <a:off x="5762550" y="2828225"/>
            <a:ext cx="14709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TEAM </a:t>
            </a:r>
            <a:r>
              <a:rPr lang="en" sz="2200">
                <a:solidFill>
                  <a:schemeClr val="lt1"/>
                </a:solidFill>
                <a:latin typeface="Share Tech"/>
                <a:ea typeface="Share Tech"/>
                <a:cs typeface="Share Tech"/>
                <a:sym typeface="Share Tech"/>
              </a:rPr>
              <a:t>02</a:t>
            </a:r>
            <a:endParaRPr sz="2200">
              <a:solidFill>
                <a:schemeClr val="lt1"/>
              </a:solidFill>
              <a:latin typeface="Share Tech"/>
              <a:ea typeface="Share Tech"/>
              <a:cs typeface="Share Tech"/>
              <a:sym typeface="Share Tech"/>
            </a:endParaRPr>
          </a:p>
        </p:txBody>
      </p:sp>
      <p:cxnSp>
        <p:nvCxnSpPr>
          <p:cNvPr id="5783" name="Google Shape;5783;p68"/>
          <p:cNvCxnSpPr>
            <a:stCxn id="5772" idx="1"/>
            <a:endCxn id="5781" idx="0"/>
          </p:cNvCxnSpPr>
          <p:nvPr/>
        </p:nvCxnSpPr>
        <p:spPr>
          <a:xfrm flipH="1">
            <a:off x="2646000" y="2272625"/>
            <a:ext cx="936900" cy="555600"/>
          </a:xfrm>
          <a:prstGeom prst="bentConnector2">
            <a:avLst/>
          </a:prstGeom>
          <a:noFill/>
          <a:ln cap="flat" cmpd="sng" w="9525">
            <a:solidFill>
              <a:schemeClr val="accent3"/>
            </a:solidFill>
            <a:prstDash val="solid"/>
            <a:round/>
            <a:headEnd len="med" w="med" type="none"/>
            <a:tailEnd len="med" w="med" type="none"/>
          </a:ln>
        </p:spPr>
      </p:cxnSp>
      <p:cxnSp>
        <p:nvCxnSpPr>
          <p:cNvPr id="5784" name="Google Shape;5784;p68"/>
          <p:cNvCxnSpPr>
            <a:stCxn id="5772" idx="3"/>
            <a:endCxn id="5782" idx="0"/>
          </p:cNvCxnSpPr>
          <p:nvPr/>
        </p:nvCxnSpPr>
        <p:spPr>
          <a:xfrm>
            <a:off x="5561100" y="2272625"/>
            <a:ext cx="936900" cy="555600"/>
          </a:xfrm>
          <a:prstGeom prst="bentConnector2">
            <a:avLst/>
          </a:prstGeom>
          <a:noFill/>
          <a:ln cap="flat" cmpd="sng" w="9525">
            <a:solidFill>
              <a:schemeClr val="accent3"/>
            </a:solidFill>
            <a:prstDash val="solid"/>
            <a:round/>
            <a:headEnd len="med" w="med" type="none"/>
            <a:tailEnd len="med" w="med" type="none"/>
          </a:ln>
        </p:spPr>
      </p:cxnSp>
      <p:cxnSp>
        <p:nvCxnSpPr>
          <p:cNvPr id="5785" name="Google Shape;5785;p68"/>
          <p:cNvCxnSpPr>
            <a:stCxn id="5781" idx="3"/>
            <a:endCxn id="5775" idx="0"/>
          </p:cNvCxnSpPr>
          <p:nvPr/>
        </p:nvCxnSpPr>
        <p:spPr>
          <a:xfrm>
            <a:off x="3381525" y="2996525"/>
            <a:ext cx="218400" cy="584100"/>
          </a:xfrm>
          <a:prstGeom prst="bentConnector2">
            <a:avLst/>
          </a:prstGeom>
          <a:noFill/>
          <a:ln cap="flat" cmpd="sng" w="9525">
            <a:solidFill>
              <a:schemeClr val="accent3"/>
            </a:solidFill>
            <a:prstDash val="solid"/>
            <a:round/>
            <a:headEnd len="med" w="med" type="none"/>
            <a:tailEnd len="med" w="med" type="none"/>
          </a:ln>
        </p:spPr>
      </p:cxnSp>
      <p:cxnSp>
        <p:nvCxnSpPr>
          <p:cNvPr id="5786" name="Google Shape;5786;p68"/>
          <p:cNvCxnSpPr>
            <a:stCxn id="5781" idx="1"/>
            <a:endCxn id="5773" idx="0"/>
          </p:cNvCxnSpPr>
          <p:nvPr/>
        </p:nvCxnSpPr>
        <p:spPr>
          <a:xfrm flipH="1">
            <a:off x="1655325" y="2996525"/>
            <a:ext cx="255300" cy="584100"/>
          </a:xfrm>
          <a:prstGeom prst="bentConnector2">
            <a:avLst/>
          </a:prstGeom>
          <a:noFill/>
          <a:ln cap="flat" cmpd="sng" w="9525">
            <a:solidFill>
              <a:schemeClr val="accent3"/>
            </a:solidFill>
            <a:prstDash val="solid"/>
            <a:round/>
            <a:headEnd len="med" w="med" type="none"/>
            <a:tailEnd len="med" w="med" type="none"/>
          </a:ln>
        </p:spPr>
      </p:cxnSp>
      <p:cxnSp>
        <p:nvCxnSpPr>
          <p:cNvPr id="5787" name="Google Shape;5787;p68"/>
          <p:cNvCxnSpPr>
            <a:stCxn id="5782" idx="3"/>
            <a:endCxn id="5779" idx="0"/>
          </p:cNvCxnSpPr>
          <p:nvPr/>
        </p:nvCxnSpPr>
        <p:spPr>
          <a:xfrm>
            <a:off x="7233450" y="2996525"/>
            <a:ext cx="255300" cy="584100"/>
          </a:xfrm>
          <a:prstGeom prst="bentConnector2">
            <a:avLst/>
          </a:prstGeom>
          <a:noFill/>
          <a:ln cap="flat" cmpd="sng" w="9525">
            <a:solidFill>
              <a:schemeClr val="accent3"/>
            </a:solidFill>
            <a:prstDash val="solid"/>
            <a:round/>
            <a:headEnd len="med" w="med" type="none"/>
            <a:tailEnd len="med" w="med" type="none"/>
          </a:ln>
        </p:spPr>
      </p:cxnSp>
      <p:cxnSp>
        <p:nvCxnSpPr>
          <p:cNvPr id="5788" name="Google Shape;5788;p68"/>
          <p:cNvCxnSpPr>
            <a:stCxn id="5782" idx="1"/>
            <a:endCxn id="5777" idx="0"/>
          </p:cNvCxnSpPr>
          <p:nvPr/>
        </p:nvCxnSpPr>
        <p:spPr>
          <a:xfrm flipH="1">
            <a:off x="5544150" y="2996525"/>
            <a:ext cx="218400" cy="584100"/>
          </a:xfrm>
          <a:prstGeom prst="bentConnector2">
            <a:avLst/>
          </a:prstGeom>
          <a:noFill/>
          <a:ln cap="flat" cmpd="sng" w="9525">
            <a:solidFill>
              <a:schemeClr val="accent3"/>
            </a:solidFill>
            <a:prstDash val="solid"/>
            <a:round/>
            <a:headEnd len="med" w="med" type="none"/>
            <a:tailEnd len="med" w="med" type="none"/>
          </a:ln>
        </p:spPr>
      </p:cxnSp>
      <p:sp>
        <p:nvSpPr>
          <p:cNvPr id="5789" name="Google Shape;5789;p68"/>
          <p:cNvSpPr/>
          <p:nvPr/>
        </p:nvSpPr>
        <p:spPr>
          <a:xfrm>
            <a:off x="4285650" y="1324072"/>
            <a:ext cx="572700" cy="572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8"/>
          <p:cNvSpPr/>
          <p:nvPr/>
        </p:nvSpPr>
        <p:spPr>
          <a:xfrm>
            <a:off x="1284788" y="13128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598819" y="25014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8"/>
          <p:cNvSpPr/>
          <p:nvPr/>
        </p:nvSpPr>
        <p:spPr>
          <a:xfrm>
            <a:off x="7196094" y="1889313"/>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8"/>
          <p:cNvSpPr/>
          <p:nvPr/>
        </p:nvSpPr>
        <p:spPr>
          <a:xfrm>
            <a:off x="7918463" y="6879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8227488" y="2831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4407032" y="30408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6" name="Google Shape;5796;p68"/>
          <p:cNvGrpSpPr/>
          <p:nvPr/>
        </p:nvGrpSpPr>
        <p:grpSpPr>
          <a:xfrm>
            <a:off x="4406913" y="1431335"/>
            <a:ext cx="329991" cy="358266"/>
            <a:chOff x="5961473" y="4129458"/>
            <a:chExt cx="440811" cy="478581"/>
          </a:xfrm>
        </p:grpSpPr>
        <p:sp>
          <p:nvSpPr>
            <p:cNvPr id="5797" name="Google Shape;5797;p68"/>
            <p:cNvSpPr/>
            <p:nvPr/>
          </p:nvSpPr>
          <p:spPr>
            <a:xfrm>
              <a:off x="6219249" y="4424544"/>
              <a:ext cx="115701" cy="115931"/>
            </a:xfrm>
            <a:custGeom>
              <a:rect b="b" l="l" r="r" t="t"/>
              <a:pathLst>
                <a:path extrusionOk="0" h="4533" w="4524">
                  <a:moveTo>
                    <a:pt x="2267" y="732"/>
                  </a:moveTo>
                  <a:cubicBezTo>
                    <a:pt x="3106" y="732"/>
                    <a:pt x="3801" y="1419"/>
                    <a:pt x="3801" y="2267"/>
                  </a:cubicBezTo>
                  <a:cubicBezTo>
                    <a:pt x="3801" y="3114"/>
                    <a:pt x="3106" y="3801"/>
                    <a:pt x="2267" y="3801"/>
                  </a:cubicBezTo>
                  <a:cubicBezTo>
                    <a:pt x="1419" y="3801"/>
                    <a:pt x="733" y="3114"/>
                    <a:pt x="733" y="2267"/>
                  </a:cubicBezTo>
                  <a:cubicBezTo>
                    <a:pt x="733" y="1419"/>
                    <a:pt x="1419" y="732"/>
                    <a:pt x="2267" y="732"/>
                  </a:cubicBezTo>
                  <a:close/>
                  <a:moveTo>
                    <a:pt x="2267" y="1"/>
                  </a:moveTo>
                  <a:cubicBezTo>
                    <a:pt x="1018" y="1"/>
                    <a:pt x="1" y="1018"/>
                    <a:pt x="1" y="2267"/>
                  </a:cubicBezTo>
                  <a:cubicBezTo>
                    <a:pt x="1" y="3516"/>
                    <a:pt x="1018" y="4533"/>
                    <a:pt x="2267" y="4533"/>
                  </a:cubicBezTo>
                  <a:cubicBezTo>
                    <a:pt x="3516" y="4533"/>
                    <a:pt x="4524" y="3516"/>
                    <a:pt x="4524" y="2267"/>
                  </a:cubicBezTo>
                  <a:cubicBezTo>
                    <a:pt x="4524" y="1018"/>
                    <a:pt x="3516" y="1"/>
                    <a:pt x="22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8"/>
            <p:cNvSpPr/>
            <p:nvPr/>
          </p:nvSpPr>
          <p:spPr>
            <a:xfrm>
              <a:off x="5961473" y="4172599"/>
              <a:ext cx="440811" cy="435440"/>
            </a:xfrm>
            <a:custGeom>
              <a:rect b="b" l="l" r="r" t="t"/>
              <a:pathLst>
                <a:path extrusionOk="0" h="17026" w="17236">
                  <a:moveTo>
                    <a:pt x="8930" y="727"/>
                  </a:moveTo>
                  <a:cubicBezTo>
                    <a:pt x="9216" y="727"/>
                    <a:pt x="9448" y="950"/>
                    <a:pt x="9448" y="1235"/>
                  </a:cubicBezTo>
                  <a:cubicBezTo>
                    <a:pt x="9448" y="1512"/>
                    <a:pt x="9216" y="1744"/>
                    <a:pt x="8930" y="1744"/>
                  </a:cubicBezTo>
                  <a:cubicBezTo>
                    <a:pt x="8654" y="1744"/>
                    <a:pt x="8422" y="1512"/>
                    <a:pt x="8422" y="1235"/>
                  </a:cubicBezTo>
                  <a:cubicBezTo>
                    <a:pt x="8422" y="950"/>
                    <a:pt x="8654" y="727"/>
                    <a:pt x="8930" y="727"/>
                  </a:cubicBezTo>
                  <a:close/>
                  <a:moveTo>
                    <a:pt x="2704" y="2517"/>
                  </a:moveTo>
                  <a:cubicBezTo>
                    <a:pt x="2724" y="2517"/>
                    <a:pt x="2745" y="2518"/>
                    <a:pt x="2766" y="2520"/>
                  </a:cubicBezTo>
                  <a:cubicBezTo>
                    <a:pt x="3176" y="2546"/>
                    <a:pt x="3515" y="2877"/>
                    <a:pt x="3551" y="3296"/>
                  </a:cubicBezTo>
                  <a:cubicBezTo>
                    <a:pt x="3560" y="3447"/>
                    <a:pt x="3533" y="3599"/>
                    <a:pt x="3470" y="3724"/>
                  </a:cubicBezTo>
                  <a:lnTo>
                    <a:pt x="1954" y="3724"/>
                  </a:lnTo>
                  <a:cubicBezTo>
                    <a:pt x="1891" y="3617"/>
                    <a:pt x="1865" y="3492"/>
                    <a:pt x="1865" y="3358"/>
                  </a:cubicBezTo>
                  <a:cubicBezTo>
                    <a:pt x="1865" y="2897"/>
                    <a:pt x="2241" y="2517"/>
                    <a:pt x="2704" y="2517"/>
                  </a:cubicBezTo>
                  <a:close/>
                  <a:moveTo>
                    <a:pt x="12820" y="7961"/>
                  </a:moveTo>
                  <a:lnTo>
                    <a:pt x="12820" y="8309"/>
                  </a:lnTo>
                  <a:cubicBezTo>
                    <a:pt x="12820" y="8479"/>
                    <a:pt x="12936" y="8631"/>
                    <a:pt x="13105" y="8666"/>
                  </a:cubicBezTo>
                  <a:cubicBezTo>
                    <a:pt x="13525" y="8755"/>
                    <a:pt x="13917" y="8916"/>
                    <a:pt x="14274" y="9148"/>
                  </a:cubicBezTo>
                  <a:cubicBezTo>
                    <a:pt x="14334" y="9186"/>
                    <a:pt x="14403" y="9204"/>
                    <a:pt x="14471" y="9204"/>
                  </a:cubicBezTo>
                  <a:cubicBezTo>
                    <a:pt x="14564" y="9204"/>
                    <a:pt x="14657" y="9170"/>
                    <a:pt x="14729" y="9103"/>
                  </a:cubicBezTo>
                  <a:lnTo>
                    <a:pt x="14970" y="8854"/>
                  </a:lnTo>
                  <a:lnTo>
                    <a:pt x="15612" y="9496"/>
                  </a:lnTo>
                  <a:lnTo>
                    <a:pt x="15371" y="9746"/>
                  </a:lnTo>
                  <a:cubicBezTo>
                    <a:pt x="15246" y="9871"/>
                    <a:pt x="15228" y="10058"/>
                    <a:pt x="15327" y="10201"/>
                  </a:cubicBezTo>
                  <a:cubicBezTo>
                    <a:pt x="15559" y="10557"/>
                    <a:pt x="15719" y="10950"/>
                    <a:pt x="15808" y="11369"/>
                  </a:cubicBezTo>
                  <a:cubicBezTo>
                    <a:pt x="15844" y="11539"/>
                    <a:pt x="15987" y="11655"/>
                    <a:pt x="16156" y="11655"/>
                  </a:cubicBezTo>
                  <a:lnTo>
                    <a:pt x="16513" y="11655"/>
                  </a:lnTo>
                  <a:lnTo>
                    <a:pt x="16513" y="12565"/>
                  </a:lnTo>
                  <a:lnTo>
                    <a:pt x="16129" y="12565"/>
                  </a:lnTo>
                  <a:cubicBezTo>
                    <a:pt x="15960" y="12565"/>
                    <a:pt x="15808" y="12690"/>
                    <a:pt x="15773" y="12859"/>
                  </a:cubicBezTo>
                  <a:cubicBezTo>
                    <a:pt x="15683" y="13278"/>
                    <a:pt x="15523" y="13671"/>
                    <a:pt x="15291" y="14037"/>
                  </a:cubicBezTo>
                  <a:cubicBezTo>
                    <a:pt x="15202" y="14179"/>
                    <a:pt x="15220" y="14367"/>
                    <a:pt x="15335" y="14492"/>
                  </a:cubicBezTo>
                  <a:lnTo>
                    <a:pt x="15585" y="14741"/>
                  </a:lnTo>
                  <a:lnTo>
                    <a:pt x="14943" y="15393"/>
                  </a:lnTo>
                  <a:lnTo>
                    <a:pt x="14693" y="15143"/>
                  </a:lnTo>
                  <a:cubicBezTo>
                    <a:pt x="14620" y="15070"/>
                    <a:pt x="14526" y="15034"/>
                    <a:pt x="14432" y="15034"/>
                  </a:cubicBezTo>
                  <a:cubicBezTo>
                    <a:pt x="14365" y="15034"/>
                    <a:pt x="14298" y="15052"/>
                    <a:pt x="14238" y="15089"/>
                  </a:cubicBezTo>
                  <a:cubicBezTo>
                    <a:pt x="13881" y="15330"/>
                    <a:pt x="13489" y="15491"/>
                    <a:pt x="13070" y="15580"/>
                  </a:cubicBezTo>
                  <a:cubicBezTo>
                    <a:pt x="12900" y="15616"/>
                    <a:pt x="12784" y="15767"/>
                    <a:pt x="12784" y="15937"/>
                  </a:cubicBezTo>
                  <a:lnTo>
                    <a:pt x="12784" y="16294"/>
                  </a:lnTo>
                  <a:lnTo>
                    <a:pt x="11874" y="16294"/>
                  </a:lnTo>
                  <a:lnTo>
                    <a:pt x="11874" y="15910"/>
                  </a:lnTo>
                  <a:cubicBezTo>
                    <a:pt x="11874" y="15741"/>
                    <a:pt x="11749" y="15589"/>
                    <a:pt x="11580" y="15553"/>
                  </a:cubicBezTo>
                  <a:cubicBezTo>
                    <a:pt x="11169" y="15464"/>
                    <a:pt x="10777" y="15303"/>
                    <a:pt x="10420" y="15072"/>
                  </a:cubicBezTo>
                  <a:cubicBezTo>
                    <a:pt x="10361" y="15034"/>
                    <a:pt x="10293" y="15016"/>
                    <a:pt x="10226" y="15016"/>
                  </a:cubicBezTo>
                  <a:cubicBezTo>
                    <a:pt x="10132" y="15016"/>
                    <a:pt x="10038" y="15052"/>
                    <a:pt x="9965" y="15125"/>
                  </a:cubicBezTo>
                  <a:lnTo>
                    <a:pt x="9715" y="15366"/>
                  </a:lnTo>
                  <a:lnTo>
                    <a:pt x="9073" y="14724"/>
                  </a:lnTo>
                  <a:lnTo>
                    <a:pt x="9323" y="14474"/>
                  </a:lnTo>
                  <a:cubicBezTo>
                    <a:pt x="9439" y="14358"/>
                    <a:pt x="9465" y="14162"/>
                    <a:pt x="9367" y="14019"/>
                  </a:cubicBezTo>
                  <a:cubicBezTo>
                    <a:pt x="9135" y="13662"/>
                    <a:pt x="8975" y="13269"/>
                    <a:pt x="8886" y="12859"/>
                  </a:cubicBezTo>
                  <a:cubicBezTo>
                    <a:pt x="8850" y="12690"/>
                    <a:pt x="8707" y="12565"/>
                    <a:pt x="8529" y="12565"/>
                  </a:cubicBezTo>
                  <a:lnTo>
                    <a:pt x="8181" y="12565"/>
                  </a:lnTo>
                  <a:lnTo>
                    <a:pt x="8181" y="11655"/>
                  </a:lnTo>
                  <a:lnTo>
                    <a:pt x="8529" y="11655"/>
                  </a:lnTo>
                  <a:cubicBezTo>
                    <a:pt x="8529" y="11655"/>
                    <a:pt x="8850" y="11539"/>
                    <a:pt x="8886" y="11369"/>
                  </a:cubicBezTo>
                  <a:cubicBezTo>
                    <a:pt x="8975" y="10950"/>
                    <a:pt x="9135" y="10557"/>
                    <a:pt x="9367" y="10201"/>
                  </a:cubicBezTo>
                  <a:cubicBezTo>
                    <a:pt x="9465" y="10058"/>
                    <a:pt x="9448" y="9871"/>
                    <a:pt x="9323" y="9746"/>
                  </a:cubicBezTo>
                  <a:lnTo>
                    <a:pt x="9073" y="9496"/>
                  </a:lnTo>
                  <a:lnTo>
                    <a:pt x="9724" y="8854"/>
                  </a:lnTo>
                  <a:lnTo>
                    <a:pt x="9974" y="9094"/>
                  </a:lnTo>
                  <a:cubicBezTo>
                    <a:pt x="10042" y="9167"/>
                    <a:pt x="10137" y="9204"/>
                    <a:pt x="10232" y="9204"/>
                  </a:cubicBezTo>
                  <a:cubicBezTo>
                    <a:pt x="10301" y="9204"/>
                    <a:pt x="10369" y="9185"/>
                    <a:pt x="10429" y="9148"/>
                  </a:cubicBezTo>
                  <a:cubicBezTo>
                    <a:pt x="10786" y="8916"/>
                    <a:pt x="11178" y="8747"/>
                    <a:pt x="11598" y="8657"/>
                  </a:cubicBezTo>
                  <a:cubicBezTo>
                    <a:pt x="11767" y="8622"/>
                    <a:pt x="11883" y="8479"/>
                    <a:pt x="11874" y="8300"/>
                  </a:cubicBezTo>
                  <a:lnTo>
                    <a:pt x="11874" y="7961"/>
                  </a:lnTo>
                  <a:close/>
                  <a:moveTo>
                    <a:pt x="8917" y="1"/>
                  </a:moveTo>
                  <a:cubicBezTo>
                    <a:pt x="8228" y="1"/>
                    <a:pt x="7672" y="561"/>
                    <a:pt x="7672" y="1244"/>
                  </a:cubicBezTo>
                  <a:cubicBezTo>
                    <a:pt x="7672" y="1788"/>
                    <a:pt x="8029" y="2252"/>
                    <a:pt x="8511" y="2413"/>
                  </a:cubicBezTo>
                  <a:lnTo>
                    <a:pt x="8511" y="3724"/>
                  </a:lnTo>
                  <a:lnTo>
                    <a:pt x="4238" y="3724"/>
                  </a:lnTo>
                  <a:cubicBezTo>
                    <a:pt x="4273" y="3572"/>
                    <a:pt x="4291" y="3403"/>
                    <a:pt x="4282" y="3242"/>
                  </a:cubicBezTo>
                  <a:cubicBezTo>
                    <a:pt x="4220" y="2475"/>
                    <a:pt x="3604" y="1851"/>
                    <a:pt x="2837" y="1788"/>
                  </a:cubicBezTo>
                  <a:cubicBezTo>
                    <a:pt x="2795" y="1785"/>
                    <a:pt x="2753" y="1783"/>
                    <a:pt x="2712" y="1783"/>
                  </a:cubicBezTo>
                  <a:cubicBezTo>
                    <a:pt x="1841" y="1783"/>
                    <a:pt x="1133" y="2489"/>
                    <a:pt x="1133" y="3358"/>
                  </a:cubicBezTo>
                  <a:cubicBezTo>
                    <a:pt x="1133" y="3483"/>
                    <a:pt x="1151" y="3608"/>
                    <a:pt x="1178" y="3724"/>
                  </a:cubicBezTo>
                  <a:lnTo>
                    <a:pt x="366" y="3724"/>
                  </a:lnTo>
                  <a:cubicBezTo>
                    <a:pt x="161" y="3724"/>
                    <a:pt x="0" y="3894"/>
                    <a:pt x="0" y="4090"/>
                  </a:cubicBezTo>
                  <a:lnTo>
                    <a:pt x="0" y="6008"/>
                  </a:lnTo>
                  <a:cubicBezTo>
                    <a:pt x="0" y="6106"/>
                    <a:pt x="36" y="6195"/>
                    <a:pt x="107" y="6266"/>
                  </a:cubicBezTo>
                  <a:lnTo>
                    <a:pt x="1517" y="7703"/>
                  </a:lnTo>
                  <a:cubicBezTo>
                    <a:pt x="1590" y="7776"/>
                    <a:pt x="1688" y="7814"/>
                    <a:pt x="1784" y="7814"/>
                  </a:cubicBezTo>
                  <a:cubicBezTo>
                    <a:pt x="1875" y="7814"/>
                    <a:pt x="1965" y="7781"/>
                    <a:pt x="2034" y="7712"/>
                  </a:cubicBezTo>
                  <a:cubicBezTo>
                    <a:pt x="2177" y="7569"/>
                    <a:pt x="2177" y="7337"/>
                    <a:pt x="2043" y="7194"/>
                  </a:cubicBezTo>
                  <a:lnTo>
                    <a:pt x="732" y="5856"/>
                  </a:lnTo>
                  <a:lnTo>
                    <a:pt x="732" y="4456"/>
                  </a:lnTo>
                  <a:lnTo>
                    <a:pt x="14024" y="4456"/>
                  </a:lnTo>
                  <a:lnTo>
                    <a:pt x="14024" y="5856"/>
                  </a:lnTo>
                  <a:lnTo>
                    <a:pt x="12668" y="7239"/>
                  </a:lnTo>
                  <a:lnTo>
                    <a:pt x="11508" y="7239"/>
                  </a:lnTo>
                  <a:cubicBezTo>
                    <a:pt x="11303" y="7239"/>
                    <a:pt x="11143" y="7399"/>
                    <a:pt x="11143" y="7596"/>
                  </a:cubicBezTo>
                  <a:lnTo>
                    <a:pt x="11143" y="8015"/>
                  </a:lnTo>
                  <a:cubicBezTo>
                    <a:pt x="10839" y="8104"/>
                    <a:pt x="10554" y="8229"/>
                    <a:pt x="10277" y="8381"/>
                  </a:cubicBezTo>
                  <a:lnTo>
                    <a:pt x="9974" y="8077"/>
                  </a:lnTo>
                  <a:cubicBezTo>
                    <a:pt x="9903" y="8006"/>
                    <a:pt x="9809" y="7970"/>
                    <a:pt x="9715" y="7970"/>
                  </a:cubicBezTo>
                  <a:cubicBezTo>
                    <a:pt x="9622" y="7970"/>
                    <a:pt x="9528" y="8006"/>
                    <a:pt x="9457" y="8077"/>
                  </a:cubicBezTo>
                  <a:lnTo>
                    <a:pt x="8297" y="9237"/>
                  </a:lnTo>
                  <a:cubicBezTo>
                    <a:pt x="8190" y="9344"/>
                    <a:pt x="8154" y="9523"/>
                    <a:pt x="8234" y="9674"/>
                  </a:cubicBezTo>
                  <a:cubicBezTo>
                    <a:pt x="8252" y="9701"/>
                    <a:pt x="8279" y="9728"/>
                    <a:pt x="8297" y="9755"/>
                  </a:cubicBezTo>
                  <a:lnTo>
                    <a:pt x="8600" y="10058"/>
                  </a:lnTo>
                  <a:cubicBezTo>
                    <a:pt x="8448" y="10334"/>
                    <a:pt x="8332" y="10620"/>
                    <a:pt x="8243" y="10923"/>
                  </a:cubicBezTo>
                  <a:lnTo>
                    <a:pt x="7815" y="10923"/>
                  </a:lnTo>
                  <a:cubicBezTo>
                    <a:pt x="7610" y="10923"/>
                    <a:pt x="7449" y="11084"/>
                    <a:pt x="7449" y="11289"/>
                  </a:cubicBezTo>
                  <a:lnTo>
                    <a:pt x="7449" y="12930"/>
                  </a:lnTo>
                  <a:cubicBezTo>
                    <a:pt x="7449" y="13091"/>
                    <a:pt x="7556" y="13243"/>
                    <a:pt x="7717" y="13287"/>
                  </a:cubicBezTo>
                  <a:cubicBezTo>
                    <a:pt x="7753" y="13296"/>
                    <a:pt x="7788" y="13296"/>
                    <a:pt x="7815" y="13296"/>
                  </a:cubicBezTo>
                  <a:lnTo>
                    <a:pt x="8252" y="13296"/>
                  </a:lnTo>
                  <a:cubicBezTo>
                    <a:pt x="8332" y="13600"/>
                    <a:pt x="8457" y="13894"/>
                    <a:pt x="8609" y="14170"/>
                  </a:cubicBezTo>
                  <a:lnTo>
                    <a:pt x="8306" y="14474"/>
                  </a:lnTo>
                  <a:cubicBezTo>
                    <a:pt x="8243" y="14527"/>
                    <a:pt x="8216" y="14599"/>
                    <a:pt x="8199" y="14670"/>
                  </a:cubicBezTo>
                  <a:lnTo>
                    <a:pt x="5915" y="16008"/>
                  </a:lnTo>
                  <a:lnTo>
                    <a:pt x="5915" y="11280"/>
                  </a:lnTo>
                  <a:cubicBezTo>
                    <a:pt x="5915" y="11182"/>
                    <a:pt x="5879" y="11093"/>
                    <a:pt x="5817" y="11021"/>
                  </a:cubicBezTo>
                  <a:lnTo>
                    <a:pt x="4345" y="9523"/>
                  </a:lnTo>
                  <a:cubicBezTo>
                    <a:pt x="4272" y="9450"/>
                    <a:pt x="4177" y="9414"/>
                    <a:pt x="4082" y="9414"/>
                  </a:cubicBezTo>
                  <a:cubicBezTo>
                    <a:pt x="3989" y="9414"/>
                    <a:pt x="3898" y="9448"/>
                    <a:pt x="3827" y="9514"/>
                  </a:cubicBezTo>
                  <a:cubicBezTo>
                    <a:pt x="3685" y="9656"/>
                    <a:pt x="3685" y="9888"/>
                    <a:pt x="3818" y="10031"/>
                  </a:cubicBezTo>
                  <a:lnTo>
                    <a:pt x="5183" y="11423"/>
                  </a:lnTo>
                  <a:lnTo>
                    <a:pt x="5183" y="16651"/>
                  </a:lnTo>
                  <a:cubicBezTo>
                    <a:pt x="5183" y="16784"/>
                    <a:pt x="5255" y="16900"/>
                    <a:pt x="5371" y="16972"/>
                  </a:cubicBezTo>
                  <a:cubicBezTo>
                    <a:pt x="5424" y="16998"/>
                    <a:pt x="5487" y="17016"/>
                    <a:pt x="5549" y="17016"/>
                  </a:cubicBezTo>
                  <a:cubicBezTo>
                    <a:pt x="5620" y="17016"/>
                    <a:pt x="5683" y="16998"/>
                    <a:pt x="5736" y="16963"/>
                  </a:cubicBezTo>
                  <a:lnTo>
                    <a:pt x="8609" y="15286"/>
                  </a:lnTo>
                  <a:lnTo>
                    <a:pt x="9483" y="16160"/>
                  </a:lnTo>
                  <a:cubicBezTo>
                    <a:pt x="9549" y="16231"/>
                    <a:pt x="9641" y="16268"/>
                    <a:pt x="9738" y="16268"/>
                  </a:cubicBezTo>
                  <a:cubicBezTo>
                    <a:pt x="9799" y="16268"/>
                    <a:pt x="9862" y="16253"/>
                    <a:pt x="9920" y="16222"/>
                  </a:cubicBezTo>
                  <a:cubicBezTo>
                    <a:pt x="9947" y="16204"/>
                    <a:pt x="9974" y="16187"/>
                    <a:pt x="10001" y="16160"/>
                  </a:cubicBezTo>
                  <a:lnTo>
                    <a:pt x="10304" y="15857"/>
                  </a:lnTo>
                  <a:cubicBezTo>
                    <a:pt x="10581" y="16008"/>
                    <a:pt x="10875" y="16124"/>
                    <a:pt x="11178" y="16213"/>
                  </a:cubicBezTo>
                  <a:lnTo>
                    <a:pt x="11178" y="16659"/>
                  </a:lnTo>
                  <a:cubicBezTo>
                    <a:pt x="11178" y="16856"/>
                    <a:pt x="11339" y="17025"/>
                    <a:pt x="11544" y="17025"/>
                  </a:cubicBezTo>
                  <a:lnTo>
                    <a:pt x="13186" y="17025"/>
                  </a:lnTo>
                  <a:cubicBezTo>
                    <a:pt x="13391" y="17025"/>
                    <a:pt x="13551" y="16856"/>
                    <a:pt x="13551" y="16659"/>
                  </a:cubicBezTo>
                  <a:lnTo>
                    <a:pt x="13551" y="16204"/>
                  </a:lnTo>
                  <a:cubicBezTo>
                    <a:pt x="13855" y="16115"/>
                    <a:pt x="14140" y="15999"/>
                    <a:pt x="14417" y="15848"/>
                  </a:cubicBezTo>
                  <a:lnTo>
                    <a:pt x="14720" y="16151"/>
                  </a:lnTo>
                  <a:cubicBezTo>
                    <a:pt x="14747" y="16169"/>
                    <a:pt x="14773" y="16196"/>
                    <a:pt x="14800" y="16213"/>
                  </a:cubicBezTo>
                  <a:cubicBezTo>
                    <a:pt x="14857" y="16243"/>
                    <a:pt x="14916" y="16257"/>
                    <a:pt x="14974" y="16257"/>
                  </a:cubicBezTo>
                  <a:cubicBezTo>
                    <a:pt x="15071" y="16257"/>
                    <a:pt x="15165" y="16218"/>
                    <a:pt x="15237" y="16151"/>
                  </a:cubicBezTo>
                  <a:lnTo>
                    <a:pt x="16397" y="14982"/>
                  </a:lnTo>
                  <a:cubicBezTo>
                    <a:pt x="16531" y="14840"/>
                    <a:pt x="16531" y="14617"/>
                    <a:pt x="16397" y="14474"/>
                  </a:cubicBezTo>
                  <a:lnTo>
                    <a:pt x="16085" y="14162"/>
                  </a:lnTo>
                  <a:cubicBezTo>
                    <a:pt x="16237" y="13894"/>
                    <a:pt x="16361" y="13600"/>
                    <a:pt x="16451" y="13296"/>
                  </a:cubicBezTo>
                  <a:lnTo>
                    <a:pt x="16879" y="13296"/>
                  </a:lnTo>
                  <a:cubicBezTo>
                    <a:pt x="17075" y="13296"/>
                    <a:pt x="17236" y="13136"/>
                    <a:pt x="17236" y="12930"/>
                  </a:cubicBezTo>
                  <a:lnTo>
                    <a:pt x="17236" y="11289"/>
                  </a:lnTo>
                  <a:cubicBezTo>
                    <a:pt x="17236" y="11084"/>
                    <a:pt x="17075" y="10923"/>
                    <a:pt x="16879" y="10923"/>
                  </a:cubicBezTo>
                  <a:lnTo>
                    <a:pt x="16468" y="10923"/>
                  </a:lnTo>
                  <a:cubicBezTo>
                    <a:pt x="16379" y="10620"/>
                    <a:pt x="16254" y="10334"/>
                    <a:pt x="16103" y="10058"/>
                  </a:cubicBezTo>
                  <a:lnTo>
                    <a:pt x="16406" y="9755"/>
                  </a:lnTo>
                  <a:cubicBezTo>
                    <a:pt x="16433" y="9728"/>
                    <a:pt x="16451" y="9701"/>
                    <a:pt x="16468" y="9674"/>
                  </a:cubicBezTo>
                  <a:cubicBezTo>
                    <a:pt x="16549" y="9523"/>
                    <a:pt x="16522" y="9344"/>
                    <a:pt x="16406" y="9237"/>
                  </a:cubicBezTo>
                  <a:lnTo>
                    <a:pt x="15228" y="8077"/>
                  </a:lnTo>
                  <a:cubicBezTo>
                    <a:pt x="15157" y="8006"/>
                    <a:pt x="15061" y="7970"/>
                    <a:pt x="14965" y="7970"/>
                  </a:cubicBezTo>
                  <a:cubicBezTo>
                    <a:pt x="14869" y="7970"/>
                    <a:pt x="14773" y="8006"/>
                    <a:pt x="14702" y="8077"/>
                  </a:cubicBezTo>
                  <a:lnTo>
                    <a:pt x="14399" y="8381"/>
                  </a:lnTo>
                  <a:cubicBezTo>
                    <a:pt x="14113" y="8229"/>
                    <a:pt x="13819" y="8104"/>
                    <a:pt x="13516" y="8024"/>
                  </a:cubicBezTo>
                  <a:lnTo>
                    <a:pt x="13516" y="7596"/>
                  </a:lnTo>
                  <a:cubicBezTo>
                    <a:pt x="13516" y="7533"/>
                    <a:pt x="13498" y="7480"/>
                    <a:pt x="13480" y="7435"/>
                  </a:cubicBezTo>
                  <a:lnTo>
                    <a:pt x="14649" y="6258"/>
                  </a:lnTo>
                  <a:cubicBezTo>
                    <a:pt x="14720" y="6186"/>
                    <a:pt x="14756" y="6097"/>
                    <a:pt x="14756" y="5999"/>
                  </a:cubicBezTo>
                  <a:lnTo>
                    <a:pt x="14756" y="4090"/>
                  </a:lnTo>
                  <a:cubicBezTo>
                    <a:pt x="14756" y="3894"/>
                    <a:pt x="14595" y="3724"/>
                    <a:pt x="14390" y="3724"/>
                  </a:cubicBezTo>
                  <a:lnTo>
                    <a:pt x="9242" y="3724"/>
                  </a:lnTo>
                  <a:lnTo>
                    <a:pt x="9242" y="2439"/>
                  </a:lnTo>
                  <a:cubicBezTo>
                    <a:pt x="9804" y="2288"/>
                    <a:pt x="10215" y="1752"/>
                    <a:pt x="10152" y="1128"/>
                  </a:cubicBezTo>
                  <a:cubicBezTo>
                    <a:pt x="10099" y="530"/>
                    <a:pt x="9608" y="49"/>
                    <a:pt x="9010" y="4"/>
                  </a:cubicBezTo>
                  <a:cubicBezTo>
                    <a:pt x="8979" y="2"/>
                    <a:pt x="8948" y="1"/>
                    <a:pt x="89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8"/>
            <p:cNvSpPr/>
            <p:nvPr/>
          </p:nvSpPr>
          <p:spPr>
            <a:xfrm>
              <a:off x="6066169" y="4129458"/>
              <a:ext cx="72352" cy="114295"/>
            </a:xfrm>
            <a:custGeom>
              <a:rect b="b" l="l" r="r" t="t"/>
              <a:pathLst>
                <a:path extrusionOk="0" h="4469" w="2829">
                  <a:moveTo>
                    <a:pt x="1402" y="727"/>
                  </a:moveTo>
                  <a:cubicBezTo>
                    <a:pt x="1758" y="727"/>
                    <a:pt x="2053" y="1022"/>
                    <a:pt x="2053" y="1388"/>
                  </a:cubicBezTo>
                  <a:cubicBezTo>
                    <a:pt x="2053" y="1753"/>
                    <a:pt x="1758" y="2048"/>
                    <a:pt x="1402" y="2048"/>
                  </a:cubicBezTo>
                  <a:cubicBezTo>
                    <a:pt x="1036" y="2048"/>
                    <a:pt x="741" y="1753"/>
                    <a:pt x="741" y="1388"/>
                  </a:cubicBezTo>
                  <a:cubicBezTo>
                    <a:pt x="741" y="1022"/>
                    <a:pt x="1036" y="727"/>
                    <a:pt x="1402" y="727"/>
                  </a:cubicBezTo>
                  <a:close/>
                  <a:moveTo>
                    <a:pt x="1373" y="1"/>
                  </a:moveTo>
                  <a:cubicBezTo>
                    <a:pt x="611" y="1"/>
                    <a:pt x="1" y="621"/>
                    <a:pt x="1" y="1388"/>
                  </a:cubicBezTo>
                  <a:cubicBezTo>
                    <a:pt x="1" y="2030"/>
                    <a:pt x="429" y="2565"/>
                    <a:pt x="1018" y="2726"/>
                  </a:cubicBezTo>
                  <a:lnTo>
                    <a:pt x="1018" y="4091"/>
                  </a:lnTo>
                  <a:cubicBezTo>
                    <a:pt x="1018" y="4278"/>
                    <a:pt x="1152" y="4439"/>
                    <a:pt x="1330" y="4465"/>
                  </a:cubicBezTo>
                  <a:cubicBezTo>
                    <a:pt x="1346" y="4467"/>
                    <a:pt x="1361" y="4468"/>
                    <a:pt x="1377" y="4468"/>
                  </a:cubicBezTo>
                  <a:cubicBezTo>
                    <a:pt x="1580" y="4468"/>
                    <a:pt x="1749" y="4307"/>
                    <a:pt x="1749" y="4100"/>
                  </a:cubicBezTo>
                  <a:lnTo>
                    <a:pt x="1749" y="2726"/>
                  </a:lnTo>
                  <a:cubicBezTo>
                    <a:pt x="2383" y="2556"/>
                    <a:pt x="2829" y="1950"/>
                    <a:pt x="2766" y="1254"/>
                  </a:cubicBezTo>
                  <a:cubicBezTo>
                    <a:pt x="2704" y="585"/>
                    <a:pt x="2160" y="49"/>
                    <a:pt x="1482" y="5"/>
                  </a:cubicBezTo>
                  <a:cubicBezTo>
                    <a:pt x="1445" y="2"/>
                    <a:pt x="1409" y="1"/>
                    <a:pt x="13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6244592" y="4129458"/>
              <a:ext cx="72352" cy="118668"/>
            </a:xfrm>
            <a:custGeom>
              <a:rect b="b" l="l" r="r" t="t"/>
              <a:pathLst>
                <a:path extrusionOk="0" h="4640" w="2829">
                  <a:moveTo>
                    <a:pt x="1374" y="727"/>
                  </a:moveTo>
                  <a:cubicBezTo>
                    <a:pt x="1740" y="727"/>
                    <a:pt x="2034" y="1022"/>
                    <a:pt x="2034" y="1388"/>
                  </a:cubicBezTo>
                  <a:cubicBezTo>
                    <a:pt x="2034" y="1753"/>
                    <a:pt x="1740" y="2048"/>
                    <a:pt x="1374" y="2048"/>
                  </a:cubicBezTo>
                  <a:cubicBezTo>
                    <a:pt x="1017" y="2048"/>
                    <a:pt x="723" y="1753"/>
                    <a:pt x="723" y="1388"/>
                  </a:cubicBezTo>
                  <a:cubicBezTo>
                    <a:pt x="723" y="1022"/>
                    <a:pt x="1017" y="727"/>
                    <a:pt x="1374" y="727"/>
                  </a:cubicBezTo>
                  <a:close/>
                  <a:moveTo>
                    <a:pt x="1372" y="1"/>
                  </a:moveTo>
                  <a:cubicBezTo>
                    <a:pt x="610" y="1"/>
                    <a:pt x="0" y="621"/>
                    <a:pt x="0" y="1388"/>
                  </a:cubicBezTo>
                  <a:cubicBezTo>
                    <a:pt x="0" y="2030"/>
                    <a:pt x="428" y="2565"/>
                    <a:pt x="1017" y="2726"/>
                  </a:cubicBezTo>
                  <a:lnTo>
                    <a:pt x="1017" y="4260"/>
                  </a:lnTo>
                  <a:cubicBezTo>
                    <a:pt x="1017" y="4448"/>
                    <a:pt x="1151" y="4608"/>
                    <a:pt x="1329" y="4635"/>
                  </a:cubicBezTo>
                  <a:cubicBezTo>
                    <a:pt x="1349" y="4638"/>
                    <a:pt x="1368" y="4639"/>
                    <a:pt x="1386" y="4639"/>
                  </a:cubicBezTo>
                  <a:cubicBezTo>
                    <a:pt x="1585" y="4639"/>
                    <a:pt x="1749" y="4473"/>
                    <a:pt x="1749" y="4269"/>
                  </a:cubicBezTo>
                  <a:lnTo>
                    <a:pt x="1749" y="2726"/>
                  </a:lnTo>
                  <a:cubicBezTo>
                    <a:pt x="2382" y="2556"/>
                    <a:pt x="2828" y="1950"/>
                    <a:pt x="2766" y="1254"/>
                  </a:cubicBezTo>
                  <a:cubicBezTo>
                    <a:pt x="2703" y="585"/>
                    <a:pt x="2159" y="49"/>
                    <a:pt x="1481" y="5"/>
                  </a:cubicBezTo>
                  <a:cubicBezTo>
                    <a:pt x="1445" y="2"/>
                    <a:pt x="1408" y="1"/>
                    <a:pt x="1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6026940" y="4383474"/>
              <a:ext cx="18746" cy="18746"/>
            </a:xfrm>
            <a:custGeom>
              <a:rect b="b" l="l" r="r" t="t"/>
              <a:pathLst>
                <a:path extrusionOk="0" h="733" w="733">
                  <a:moveTo>
                    <a:pt x="366" y="1"/>
                  </a:moveTo>
                  <a:cubicBezTo>
                    <a:pt x="268" y="1"/>
                    <a:pt x="179" y="37"/>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5" name="Shape 5805"/>
        <p:cNvGrpSpPr/>
        <p:nvPr/>
      </p:nvGrpSpPr>
      <p:grpSpPr>
        <a:xfrm>
          <a:off x="0" y="0"/>
          <a:ext cx="0" cy="0"/>
          <a:chOff x="0" y="0"/>
          <a:chExt cx="0" cy="0"/>
        </a:xfrm>
      </p:grpSpPr>
      <p:sp>
        <p:nvSpPr>
          <p:cNvPr id="5806" name="Google Shape;5806;p69"/>
          <p:cNvSpPr txBox="1"/>
          <p:nvPr>
            <p:ph idx="1" type="subTitle"/>
          </p:nvPr>
        </p:nvSpPr>
        <p:spPr>
          <a:xfrm>
            <a:off x="909650" y="1711750"/>
            <a:ext cx="3132000" cy="2623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p:txBody>
      </p:sp>
      <p:sp>
        <p:nvSpPr>
          <p:cNvPr id="5807" name="Google Shape;5807;p69"/>
          <p:cNvSpPr txBox="1"/>
          <p:nvPr>
            <p:ph idx="2" type="subTitle"/>
          </p:nvPr>
        </p:nvSpPr>
        <p:spPr>
          <a:xfrm>
            <a:off x="5102475" y="1711750"/>
            <a:ext cx="3132000" cy="2623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a:p>
            <a:pPr indent="-317500" lvl="0" marL="457200" rtl="0" algn="l">
              <a:spcBef>
                <a:spcPts val="0"/>
              </a:spcBef>
              <a:spcAft>
                <a:spcPts val="0"/>
              </a:spcAft>
              <a:buSzPts val="1400"/>
              <a:buChar char="●"/>
            </a:pPr>
            <a:r>
              <a:rPr lang="en"/>
              <a:t>You can name a partner here</a:t>
            </a:r>
            <a:endParaRPr/>
          </a:p>
        </p:txBody>
      </p:sp>
      <p:sp>
        <p:nvSpPr>
          <p:cNvPr id="5808" name="Google Shape;5808;p69"/>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5809" name="Google Shape;5809;p69"/>
          <p:cNvSpPr/>
          <p:nvPr/>
        </p:nvSpPr>
        <p:spPr>
          <a:xfrm>
            <a:off x="179163" y="8373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404294" y="28585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4437569" y="25014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7369088" y="6999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4437563" y="34193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8749388" y="21695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31463" y="3708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2347788" y="-240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8" name="Shape 4848"/>
        <p:cNvGrpSpPr/>
        <p:nvPr/>
      </p:nvGrpSpPr>
      <p:grpSpPr>
        <a:xfrm>
          <a:off x="0" y="0"/>
          <a:ext cx="0" cy="0"/>
          <a:chOff x="0" y="0"/>
          <a:chExt cx="0" cy="0"/>
        </a:xfrm>
      </p:grpSpPr>
      <p:sp>
        <p:nvSpPr>
          <p:cNvPr id="4849" name="Google Shape;4849;p43"/>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850" name="Google Shape;4850;p43"/>
          <p:cNvSpPr txBox="1"/>
          <p:nvPr>
            <p:ph idx="2" type="title"/>
          </p:nvPr>
        </p:nvSpPr>
        <p:spPr>
          <a:xfrm>
            <a:off x="1957350" y="1436200"/>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OVERVIEW</a:t>
            </a:r>
            <a:endParaRPr/>
          </a:p>
        </p:txBody>
      </p:sp>
      <p:sp>
        <p:nvSpPr>
          <p:cNvPr id="4851" name="Google Shape;4851;p43"/>
          <p:cNvSpPr txBox="1"/>
          <p:nvPr>
            <p:ph idx="1" type="subTitle"/>
          </p:nvPr>
        </p:nvSpPr>
        <p:spPr>
          <a:xfrm>
            <a:off x="1957350" y="1696970"/>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52" name="Google Shape;4852;p43"/>
          <p:cNvSpPr txBox="1"/>
          <p:nvPr>
            <p:ph idx="3" type="title"/>
          </p:nvPr>
        </p:nvSpPr>
        <p:spPr>
          <a:xfrm>
            <a:off x="1064566" y="1495488"/>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53" name="Google Shape;4853;p43"/>
          <p:cNvSpPr txBox="1"/>
          <p:nvPr>
            <p:ph idx="4" type="title"/>
          </p:nvPr>
        </p:nvSpPr>
        <p:spPr>
          <a:xfrm>
            <a:off x="1957350" y="2506199"/>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MARKETING PLAN</a:t>
            </a:r>
            <a:endParaRPr/>
          </a:p>
        </p:txBody>
      </p:sp>
      <p:sp>
        <p:nvSpPr>
          <p:cNvPr id="4854" name="Google Shape;4854;p43"/>
          <p:cNvSpPr txBox="1"/>
          <p:nvPr>
            <p:ph idx="5" type="subTitle"/>
          </p:nvPr>
        </p:nvSpPr>
        <p:spPr>
          <a:xfrm>
            <a:off x="1957350" y="2766955"/>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55" name="Google Shape;4855;p43"/>
          <p:cNvSpPr txBox="1"/>
          <p:nvPr>
            <p:ph idx="6" type="title"/>
          </p:nvPr>
        </p:nvSpPr>
        <p:spPr>
          <a:xfrm>
            <a:off x="1064566" y="2565475"/>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56" name="Google Shape;4856;p43"/>
          <p:cNvSpPr txBox="1"/>
          <p:nvPr>
            <p:ph idx="7" type="title"/>
          </p:nvPr>
        </p:nvSpPr>
        <p:spPr>
          <a:xfrm>
            <a:off x="1957350" y="3576175"/>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OPERATING PLAN</a:t>
            </a:r>
            <a:endParaRPr/>
          </a:p>
        </p:txBody>
      </p:sp>
      <p:sp>
        <p:nvSpPr>
          <p:cNvPr id="4857" name="Google Shape;4857;p43"/>
          <p:cNvSpPr txBox="1"/>
          <p:nvPr>
            <p:ph idx="8" type="subTitle"/>
          </p:nvPr>
        </p:nvSpPr>
        <p:spPr>
          <a:xfrm>
            <a:off x="1957350" y="3836916"/>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58" name="Google Shape;4858;p43"/>
          <p:cNvSpPr txBox="1"/>
          <p:nvPr>
            <p:ph idx="9" type="title"/>
          </p:nvPr>
        </p:nvSpPr>
        <p:spPr>
          <a:xfrm>
            <a:off x="1064566" y="3635463"/>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859" name="Google Shape;4859;p43"/>
          <p:cNvSpPr txBox="1"/>
          <p:nvPr>
            <p:ph idx="13" type="title"/>
          </p:nvPr>
        </p:nvSpPr>
        <p:spPr>
          <a:xfrm>
            <a:off x="5721700" y="1436200"/>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4860" name="Google Shape;4860;p43"/>
          <p:cNvSpPr txBox="1"/>
          <p:nvPr>
            <p:ph idx="14" type="subTitle"/>
          </p:nvPr>
        </p:nvSpPr>
        <p:spPr>
          <a:xfrm>
            <a:off x="5721700" y="1696970"/>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61" name="Google Shape;4861;p43"/>
          <p:cNvSpPr txBox="1"/>
          <p:nvPr>
            <p:ph idx="15" type="title"/>
          </p:nvPr>
        </p:nvSpPr>
        <p:spPr>
          <a:xfrm>
            <a:off x="4828916" y="1495475"/>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862" name="Google Shape;4862;p43"/>
          <p:cNvSpPr txBox="1"/>
          <p:nvPr>
            <p:ph idx="16" type="title"/>
          </p:nvPr>
        </p:nvSpPr>
        <p:spPr>
          <a:xfrm>
            <a:off x="5721700" y="2506199"/>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MANAGEMENT PLAN</a:t>
            </a:r>
            <a:endParaRPr/>
          </a:p>
        </p:txBody>
      </p:sp>
      <p:sp>
        <p:nvSpPr>
          <p:cNvPr id="4863" name="Google Shape;4863;p43"/>
          <p:cNvSpPr txBox="1"/>
          <p:nvPr>
            <p:ph idx="17" type="subTitle"/>
          </p:nvPr>
        </p:nvSpPr>
        <p:spPr>
          <a:xfrm>
            <a:off x="5721700" y="2766955"/>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64" name="Google Shape;4864;p43"/>
          <p:cNvSpPr txBox="1"/>
          <p:nvPr>
            <p:ph idx="18" type="title"/>
          </p:nvPr>
        </p:nvSpPr>
        <p:spPr>
          <a:xfrm>
            <a:off x="4828916" y="2565469"/>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865" name="Google Shape;4865;p43"/>
          <p:cNvSpPr txBox="1"/>
          <p:nvPr>
            <p:ph idx="19" type="title"/>
          </p:nvPr>
        </p:nvSpPr>
        <p:spPr>
          <a:xfrm>
            <a:off x="5721700" y="3576175"/>
            <a:ext cx="2416500" cy="28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FINANCIAL PLAN</a:t>
            </a:r>
            <a:endParaRPr/>
          </a:p>
        </p:txBody>
      </p:sp>
      <p:sp>
        <p:nvSpPr>
          <p:cNvPr id="4866" name="Google Shape;4866;p43"/>
          <p:cNvSpPr txBox="1"/>
          <p:nvPr>
            <p:ph idx="20" type="subTitle"/>
          </p:nvPr>
        </p:nvSpPr>
        <p:spPr>
          <a:xfrm>
            <a:off x="5721700" y="3836916"/>
            <a:ext cx="2416500" cy="5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867" name="Google Shape;4867;p43"/>
          <p:cNvSpPr txBox="1"/>
          <p:nvPr>
            <p:ph idx="21" type="title"/>
          </p:nvPr>
        </p:nvSpPr>
        <p:spPr>
          <a:xfrm>
            <a:off x="4828916" y="3635463"/>
            <a:ext cx="809700" cy="65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868" name="Google Shape;4868;p43"/>
          <p:cNvSpPr/>
          <p:nvPr/>
        </p:nvSpPr>
        <p:spPr>
          <a:xfrm>
            <a:off x="8234350" y="837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3"/>
          <p:cNvSpPr/>
          <p:nvPr/>
        </p:nvSpPr>
        <p:spPr>
          <a:xfrm>
            <a:off x="2479750" y="8817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3"/>
          <p:cNvSpPr/>
          <p:nvPr/>
        </p:nvSpPr>
        <p:spPr>
          <a:xfrm>
            <a:off x="88100" y="1629025"/>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3"/>
          <p:cNvSpPr/>
          <p:nvPr/>
        </p:nvSpPr>
        <p:spPr>
          <a:xfrm>
            <a:off x="6762200" y="430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0" name="Shape 5820"/>
        <p:cNvGrpSpPr/>
        <p:nvPr/>
      </p:nvGrpSpPr>
      <p:grpSpPr>
        <a:xfrm>
          <a:off x="0" y="0"/>
          <a:ext cx="0" cy="0"/>
          <a:chOff x="0" y="0"/>
          <a:chExt cx="0" cy="0"/>
        </a:xfrm>
      </p:grpSpPr>
      <p:sp>
        <p:nvSpPr>
          <p:cNvPr id="5821" name="Google Shape;5821;p70"/>
          <p:cNvSpPr txBox="1"/>
          <p:nvPr>
            <p:ph type="title"/>
          </p:nvPr>
        </p:nvSpPr>
        <p:spPr>
          <a:xfrm>
            <a:off x="3797875" y="218032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OPERATING PLAN</a:t>
            </a:r>
            <a:endParaRPr/>
          </a:p>
        </p:txBody>
      </p:sp>
      <p:sp>
        <p:nvSpPr>
          <p:cNvPr id="5822" name="Google Shape;5822;p70"/>
          <p:cNvSpPr txBox="1"/>
          <p:nvPr>
            <p:ph idx="1" type="subTitle"/>
          </p:nvPr>
        </p:nvSpPr>
        <p:spPr>
          <a:xfrm>
            <a:off x="4242175" y="353160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5823" name="Google Shape;5823;p70"/>
          <p:cNvSpPr txBox="1"/>
          <p:nvPr>
            <p:ph idx="2" type="title"/>
          </p:nvPr>
        </p:nvSpPr>
        <p:spPr>
          <a:xfrm>
            <a:off x="5041525" y="1070175"/>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824" name="Google Shape;5824;p70"/>
          <p:cNvSpPr/>
          <p:nvPr/>
        </p:nvSpPr>
        <p:spPr>
          <a:xfrm flipH="1">
            <a:off x="7296102" y="999496"/>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flipH="1">
            <a:off x="502650" y="539399"/>
            <a:ext cx="420900" cy="4203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flipH="1">
            <a:off x="1505227" y="666283"/>
            <a:ext cx="5958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flipH="1">
            <a:off x="5865900" y="329249"/>
            <a:ext cx="420900" cy="4203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flipH="1">
            <a:off x="7383550" y="2911299"/>
            <a:ext cx="420900" cy="4203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flipH="1">
            <a:off x="8430900" y="274324"/>
            <a:ext cx="420900" cy="4203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3" name="Shape 5833"/>
        <p:cNvGrpSpPr/>
        <p:nvPr/>
      </p:nvGrpSpPr>
      <p:grpSpPr>
        <a:xfrm>
          <a:off x="0" y="0"/>
          <a:ext cx="0" cy="0"/>
          <a:chOff x="0" y="0"/>
          <a:chExt cx="0" cy="0"/>
        </a:xfrm>
      </p:grpSpPr>
      <p:sp>
        <p:nvSpPr>
          <p:cNvPr id="5834" name="Google Shape;5834;p71"/>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PROCESS</a:t>
            </a:r>
            <a:endParaRPr/>
          </a:p>
        </p:txBody>
      </p:sp>
      <p:cxnSp>
        <p:nvCxnSpPr>
          <p:cNvPr id="5835" name="Google Shape;5835;p71"/>
          <p:cNvCxnSpPr>
            <a:endCxn id="5836" idx="1"/>
          </p:cNvCxnSpPr>
          <p:nvPr/>
        </p:nvCxnSpPr>
        <p:spPr>
          <a:xfrm>
            <a:off x="916775" y="2796676"/>
            <a:ext cx="374700" cy="0"/>
          </a:xfrm>
          <a:prstGeom prst="straightConnector1">
            <a:avLst/>
          </a:prstGeom>
          <a:noFill/>
          <a:ln cap="flat" cmpd="sng" w="9525">
            <a:solidFill>
              <a:schemeClr val="accent3"/>
            </a:solidFill>
            <a:prstDash val="solid"/>
            <a:round/>
            <a:headEnd len="med" w="med" type="none"/>
            <a:tailEnd len="med" w="med" type="none"/>
          </a:ln>
        </p:spPr>
      </p:cxnSp>
      <p:sp>
        <p:nvSpPr>
          <p:cNvPr id="5837" name="Google Shape;5837;p71"/>
          <p:cNvSpPr txBox="1"/>
          <p:nvPr/>
        </p:nvSpPr>
        <p:spPr>
          <a:xfrm>
            <a:off x="700950" y="3423752"/>
            <a:ext cx="18810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EARTH</a:t>
            </a:r>
            <a:endParaRPr sz="2200">
              <a:solidFill>
                <a:schemeClr val="lt1"/>
              </a:solidFill>
              <a:latin typeface="Share Tech"/>
              <a:ea typeface="Share Tech"/>
              <a:cs typeface="Share Tech"/>
              <a:sym typeface="Share Tech"/>
            </a:endParaRPr>
          </a:p>
        </p:txBody>
      </p:sp>
      <p:sp>
        <p:nvSpPr>
          <p:cNvPr id="5838" name="Google Shape;5838;p71"/>
          <p:cNvSpPr txBox="1"/>
          <p:nvPr/>
        </p:nvSpPr>
        <p:spPr>
          <a:xfrm>
            <a:off x="700938" y="3720831"/>
            <a:ext cx="188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Earth is the planet where we all live</a:t>
            </a:r>
            <a:endParaRPr>
              <a:solidFill>
                <a:schemeClr val="lt1"/>
              </a:solidFill>
              <a:latin typeface="Maven Pro"/>
              <a:ea typeface="Maven Pro"/>
              <a:cs typeface="Maven Pro"/>
              <a:sym typeface="Maven Pro"/>
            </a:endParaRPr>
          </a:p>
        </p:txBody>
      </p:sp>
      <p:sp>
        <p:nvSpPr>
          <p:cNvPr id="5839" name="Google Shape;5839;p71"/>
          <p:cNvSpPr txBox="1"/>
          <p:nvPr/>
        </p:nvSpPr>
        <p:spPr>
          <a:xfrm>
            <a:off x="835050" y="1695450"/>
            <a:ext cx="1612800" cy="4662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STEP 01</a:t>
            </a:r>
            <a:endParaRPr sz="2400">
              <a:solidFill>
                <a:schemeClr val="accent3"/>
              </a:solidFill>
              <a:latin typeface="Share Tech"/>
              <a:ea typeface="Share Tech"/>
              <a:cs typeface="Share Tech"/>
              <a:sym typeface="Share Tech"/>
            </a:endParaRPr>
          </a:p>
        </p:txBody>
      </p:sp>
      <p:sp>
        <p:nvSpPr>
          <p:cNvPr id="5840" name="Google Shape;5840;p71"/>
          <p:cNvSpPr txBox="1"/>
          <p:nvPr/>
        </p:nvSpPr>
        <p:spPr>
          <a:xfrm>
            <a:off x="2654659" y="3423752"/>
            <a:ext cx="18810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MARS</a:t>
            </a:r>
            <a:endParaRPr sz="2200">
              <a:solidFill>
                <a:schemeClr val="lt1"/>
              </a:solidFill>
              <a:latin typeface="Share Tech"/>
              <a:ea typeface="Share Tech"/>
              <a:cs typeface="Share Tech"/>
              <a:sym typeface="Share Tech"/>
            </a:endParaRPr>
          </a:p>
        </p:txBody>
      </p:sp>
      <p:sp>
        <p:nvSpPr>
          <p:cNvPr id="5841" name="Google Shape;5841;p71"/>
          <p:cNvSpPr txBox="1"/>
          <p:nvPr/>
        </p:nvSpPr>
        <p:spPr>
          <a:xfrm>
            <a:off x="2654627" y="3720831"/>
            <a:ext cx="188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Despite being red, Mars is actually cold</a:t>
            </a:r>
            <a:endParaRPr>
              <a:solidFill>
                <a:schemeClr val="lt1"/>
              </a:solidFill>
              <a:latin typeface="Maven Pro"/>
              <a:ea typeface="Maven Pro"/>
              <a:cs typeface="Maven Pro"/>
              <a:sym typeface="Maven Pro"/>
            </a:endParaRPr>
          </a:p>
        </p:txBody>
      </p:sp>
      <p:sp>
        <p:nvSpPr>
          <p:cNvPr id="5842" name="Google Shape;5842;p71"/>
          <p:cNvSpPr txBox="1"/>
          <p:nvPr/>
        </p:nvSpPr>
        <p:spPr>
          <a:xfrm>
            <a:off x="4608369" y="3423752"/>
            <a:ext cx="18810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JUPITER</a:t>
            </a:r>
            <a:endParaRPr sz="2200">
              <a:solidFill>
                <a:schemeClr val="lt1"/>
              </a:solidFill>
              <a:latin typeface="Share Tech"/>
              <a:ea typeface="Share Tech"/>
              <a:cs typeface="Share Tech"/>
              <a:sym typeface="Share Tech"/>
            </a:endParaRPr>
          </a:p>
        </p:txBody>
      </p:sp>
      <p:sp>
        <p:nvSpPr>
          <p:cNvPr id="5843" name="Google Shape;5843;p71"/>
          <p:cNvSpPr txBox="1"/>
          <p:nvPr/>
        </p:nvSpPr>
        <p:spPr>
          <a:xfrm>
            <a:off x="4608352" y="3720831"/>
            <a:ext cx="188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Jupiter is the biggest planet of them all</a:t>
            </a:r>
            <a:endParaRPr>
              <a:solidFill>
                <a:schemeClr val="lt1"/>
              </a:solidFill>
              <a:latin typeface="Maven Pro"/>
              <a:ea typeface="Maven Pro"/>
              <a:cs typeface="Maven Pro"/>
              <a:sym typeface="Maven Pro"/>
            </a:endParaRPr>
          </a:p>
        </p:txBody>
      </p:sp>
      <p:sp>
        <p:nvSpPr>
          <p:cNvPr id="5844" name="Google Shape;5844;p71"/>
          <p:cNvSpPr txBox="1"/>
          <p:nvPr/>
        </p:nvSpPr>
        <p:spPr>
          <a:xfrm>
            <a:off x="6562078" y="3423752"/>
            <a:ext cx="18810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MERCURY</a:t>
            </a:r>
            <a:endParaRPr sz="2200">
              <a:solidFill>
                <a:schemeClr val="lt1"/>
              </a:solidFill>
              <a:latin typeface="Share Tech"/>
              <a:ea typeface="Share Tech"/>
              <a:cs typeface="Share Tech"/>
              <a:sym typeface="Share Tech"/>
            </a:endParaRPr>
          </a:p>
        </p:txBody>
      </p:sp>
      <p:sp>
        <p:nvSpPr>
          <p:cNvPr id="5845" name="Google Shape;5845;p71"/>
          <p:cNvSpPr txBox="1"/>
          <p:nvPr/>
        </p:nvSpPr>
        <p:spPr>
          <a:xfrm>
            <a:off x="6562077" y="3720831"/>
            <a:ext cx="1881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It’</a:t>
            </a:r>
            <a:r>
              <a:rPr lang="en">
                <a:solidFill>
                  <a:schemeClr val="lt1"/>
                </a:solidFill>
                <a:latin typeface="Maven Pro"/>
                <a:ea typeface="Maven Pro"/>
                <a:cs typeface="Maven Pro"/>
                <a:sym typeface="Maven Pro"/>
              </a:rPr>
              <a:t>s the smallest planet of them all</a:t>
            </a:r>
            <a:endParaRPr>
              <a:solidFill>
                <a:schemeClr val="lt1"/>
              </a:solidFill>
              <a:latin typeface="Maven Pro"/>
              <a:ea typeface="Maven Pro"/>
              <a:cs typeface="Maven Pro"/>
              <a:sym typeface="Maven Pro"/>
            </a:endParaRPr>
          </a:p>
        </p:txBody>
      </p:sp>
      <p:sp>
        <p:nvSpPr>
          <p:cNvPr id="5846" name="Google Shape;5846;p71"/>
          <p:cNvSpPr txBox="1"/>
          <p:nvPr/>
        </p:nvSpPr>
        <p:spPr>
          <a:xfrm>
            <a:off x="2788758" y="1695450"/>
            <a:ext cx="1612800" cy="4662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STEP 02</a:t>
            </a:r>
            <a:endParaRPr sz="2400">
              <a:solidFill>
                <a:schemeClr val="accent3"/>
              </a:solidFill>
              <a:latin typeface="Share Tech"/>
              <a:ea typeface="Share Tech"/>
              <a:cs typeface="Share Tech"/>
              <a:sym typeface="Share Tech"/>
            </a:endParaRPr>
          </a:p>
        </p:txBody>
      </p:sp>
      <p:sp>
        <p:nvSpPr>
          <p:cNvPr id="5847" name="Google Shape;5847;p71"/>
          <p:cNvSpPr txBox="1"/>
          <p:nvPr/>
        </p:nvSpPr>
        <p:spPr>
          <a:xfrm>
            <a:off x="4742467" y="1695450"/>
            <a:ext cx="1612800" cy="4662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STEP 03</a:t>
            </a:r>
            <a:endParaRPr sz="2400">
              <a:solidFill>
                <a:schemeClr val="accent3"/>
              </a:solidFill>
              <a:latin typeface="Share Tech"/>
              <a:ea typeface="Share Tech"/>
              <a:cs typeface="Share Tech"/>
              <a:sym typeface="Share Tech"/>
            </a:endParaRPr>
          </a:p>
        </p:txBody>
      </p:sp>
      <p:sp>
        <p:nvSpPr>
          <p:cNvPr id="5848" name="Google Shape;5848;p71"/>
          <p:cNvSpPr txBox="1"/>
          <p:nvPr/>
        </p:nvSpPr>
        <p:spPr>
          <a:xfrm>
            <a:off x="6696175" y="1695450"/>
            <a:ext cx="1612800" cy="4662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STEP 04</a:t>
            </a:r>
            <a:endParaRPr sz="2400">
              <a:solidFill>
                <a:schemeClr val="accent3"/>
              </a:solidFill>
              <a:latin typeface="Share Tech"/>
              <a:ea typeface="Share Tech"/>
              <a:cs typeface="Share Tech"/>
              <a:sym typeface="Share Tech"/>
            </a:endParaRPr>
          </a:p>
        </p:txBody>
      </p:sp>
      <p:sp>
        <p:nvSpPr>
          <p:cNvPr id="5836" name="Google Shape;5836;p71"/>
          <p:cNvSpPr/>
          <p:nvPr/>
        </p:nvSpPr>
        <p:spPr>
          <a:xfrm>
            <a:off x="1291475" y="2446726"/>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9" name="Google Shape;5849;p71"/>
          <p:cNvCxnSpPr>
            <a:stCxn id="5836" idx="3"/>
            <a:endCxn id="5850" idx="1"/>
          </p:cNvCxnSpPr>
          <p:nvPr/>
        </p:nvCxnSpPr>
        <p:spPr>
          <a:xfrm>
            <a:off x="1991375" y="2796676"/>
            <a:ext cx="1253700" cy="0"/>
          </a:xfrm>
          <a:prstGeom prst="straightConnector1">
            <a:avLst/>
          </a:prstGeom>
          <a:noFill/>
          <a:ln cap="flat" cmpd="sng" w="9525">
            <a:solidFill>
              <a:schemeClr val="accent3"/>
            </a:solidFill>
            <a:prstDash val="solid"/>
            <a:round/>
            <a:headEnd len="med" w="med" type="none"/>
            <a:tailEnd len="med" w="med" type="none"/>
          </a:ln>
        </p:spPr>
      </p:cxnSp>
      <p:sp>
        <p:nvSpPr>
          <p:cNvPr id="5850" name="Google Shape;5850;p71"/>
          <p:cNvSpPr/>
          <p:nvPr/>
        </p:nvSpPr>
        <p:spPr>
          <a:xfrm>
            <a:off x="3245125" y="2446726"/>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1" name="Google Shape;5851;p71"/>
          <p:cNvCxnSpPr>
            <a:stCxn id="5850" idx="3"/>
            <a:endCxn id="5852" idx="1"/>
          </p:cNvCxnSpPr>
          <p:nvPr/>
        </p:nvCxnSpPr>
        <p:spPr>
          <a:xfrm>
            <a:off x="3945025" y="2796676"/>
            <a:ext cx="1254000" cy="0"/>
          </a:xfrm>
          <a:prstGeom prst="straightConnector1">
            <a:avLst/>
          </a:prstGeom>
          <a:noFill/>
          <a:ln cap="flat" cmpd="sng" w="9525">
            <a:solidFill>
              <a:schemeClr val="accent3"/>
            </a:solidFill>
            <a:prstDash val="solid"/>
            <a:round/>
            <a:headEnd len="med" w="med" type="none"/>
            <a:tailEnd len="med" w="med" type="none"/>
          </a:ln>
        </p:spPr>
      </p:cxnSp>
      <p:sp>
        <p:nvSpPr>
          <p:cNvPr id="5852" name="Google Shape;5852;p71"/>
          <p:cNvSpPr/>
          <p:nvPr/>
        </p:nvSpPr>
        <p:spPr>
          <a:xfrm>
            <a:off x="5198875" y="2446726"/>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3" name="Google Shape;5853;p71"/>
          <p:cNvCxnSpPr>
            <a:stCxn id="5852" idx="3"/>
            <a:endCxn id="5854" idx="1"/>
          </p:cNvCxnSpPr>
          <p:nvPr/>
        </p:nvCxnSpPr>
        <p:spPr>
          <a:xfrm>
            <a:off x="5898775" y="2796676"/>
            <a:ext cx="1254000" cy="0"/>
          </a:xfrm>
          <a:prstGeom prst="straightConnector1">
            <a:avLst/>
          </a:prstGeom>
          <a:noFill/>
          <a:ln cap="flat" cmpd="sng" w="9525">
            <a:solidFill>
              <a:schemeClr val="accent3"/>
            </a:solidFill>
            <a:prstDash val="solid"/>
            <a:round/>
            <a:headEnd len="med" w="med" type="none"/>
            <a:tailEnd len="med" w="med" type="none"/>
          </a:ln>
        </p:spPr>
      </p:cxnSp>
      <p:sp>
        <p:nvSpPr>
          <p:cNvPr id="5854" name="Google Shape;5854;p71"/>
          <p:cNvSpPr/>
          <p:nvPr/>
        </p:nvSpPr>
        <p:spPr>
          <a:xfrm>
            <a:off x="7152625" y="2446726"/>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55" name="Google Shape;5855;p71"/>
          <p:cNvCxnSpPr>
            <a:stCxn id="5854" idx="3"/>
          </p:cNvCxnSpPr>
          <p:nvPr/>
        </p:nvCxnSpPr>
        <p:spPr>
          <a:xfrm>
            <a:off x="7852525" y="2796676"/>
            <a:ext cx="374700" cy="0"/>
          </a:xfrm>
          <a:prstGeom prst="straightConnector1">
            <a:avLst/>
          </a:prstGeom>
          <a:noFill/>
          <a:ln cap="flat" cmpd="sng" w="9525">
            <a:solidFill>
              <a:schemeClr val="accent3"/>
            </a:solidFill>
            <a:prstDash val="solid"/>
            <a:round/>
            <a:headEnd len="med" w="med" type="none"/>
            <a:tailEnd len="med" w="med" type="none"/>
          </a:ln>
        </p:spPr>
      </p:cxnSp>
      <p:sp>
        <p:nvSpPr>
          <p:cNvPr id="5856" name="Google Shape;5856;p71"/>
          <p:cNvSpPr/>
          <p:nvPr/>
        </p:nvSpPr>
        <p:spPr>
          <a:xfrm>
            <a:off x="1731138" y="871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2453244" y="30937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6360694" y="30008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7204963" y="3909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0" name="Google Shape;5860;p71"/>
          <p:cNvGrpSpPr/>
          <p:nvPr/>
        </p:nvGrpSpPr>
        <p:grpSpPr>
          <a:xfrm>
            <a:off x="7280415" y="2580797"/>
            <a:ext cx="444456" cy="431765"/>
            <a:chOff x="2711860" y="2997344"/>
            <a:chExt cx="492363" cy="478304"/>
          </a:xfrm>
        </p:grpSpPr>
        <p:sp>
          <p:nvSpPr>
            <p:cNvPr id="5861" name="Google Shape;5861;p71"/>
            <p:cNvSpPr/>
            <p:nvPr/>
          </p:nvSpPr>
          <p:spPr>
            <a:xfrm>
              <a:off x="2711860" y="2997344"/>
              <a:ext cx="304624" cy="478304"/>
            </a:xfrm>
            <a:custGeom>
              <a:rect b="b" l="l" r="r" t="t"/>
              <a:pathLst>
                <a:path extrusionOk="0" h="18702" w="11911">
                  <a:moveTo>
                    <a:pt x="6977" y="11178"/>
                  </a:moveTo>
                  <a:lnTo>
                    <a:pt x="6977" y="12347"/>
                  </a:lnTo>
                  <a:lnTo>
                    <a:pt x="5371" y="12347"/>
                  </a:lnTo>
                  <a:lnTo>
                    <a:pt x="5371" y="11178"/>
                  </a:lnTo>
                  <a:cubicBezTo>
                    <a:pt x="5639" y="11214"/>
                    <a:pt x="5907" y="11240"/>
                    <a:pt x="6174" y="11240"/>
                  </a:cubicBezTo>
                  <a:cubicBezTo>
                    <a:pt x="6442" y="11240"/>
                    <a:pt x="6709" y="11214"/>
                    <a:pt x="6977" y="11178"/>
                  </a:cubicBezTo>
                  <a:close/>
                  <a:moveTo>
                    <a:pt x="6977" y="13078"/>
                  </a:moveTo>
                  <a:lnTo>
                    <a:pt x="6977" y="17155"/>
                  </a:lnTo>
                  <a:cubicBezTo>
                    <a:pt x="6977" y="17602"/>
                    <a:pt x="6618" y="17962"/>
                    <a:pt x="6179" y="17962"/>
                  </a:cubicBezTo>
                  <a:cubicBezTo>
                    <a:pt x="6154" y="17962"/>
                    <a:pt x="6129" y="17960"/>
                    <a:pt x="6103" y="17958"/>
                  </a:cubicBezTo>
                  <a:cubicBezTo>
                    <a:pt x="5684" y="17922"/>
                    <a:pt x="5371" y="17557"/>
                    <a:pt x="5371" y="17137"/>
                  </a:cubicBezTo>
                  <a:lnTo>
                    <a:pt x="5371" y="13078"/>
                  </a:lnTo>
                  <a:close/>
                  <a:moveTo>
                    <a:pt x="6173" y="1"/>
                  </a:moveTo>
                  <a:cubicBezTo>
                    <a:pt x="4716" y="1"/>
                    <a:pt x="3278" y="568"/>
                    <a:pt x="2195" y="1650"/>
                  </a:cubicBezTo>
                  <a:cubicBezTo>
                    <a:pt x="1" y="3845"/>
                    <a:pt x="1" y="7413"/>
                    <a:pt x="2195" y="9608"/>
                  </a:cubicBezTo>
                  <a:cubicBezTo>
                    <a:pt x="2900" y="10304"/>
                    <a:pt x="3748" y="10785"/>
                    <a:pt x="4640" y="11035"/>
                  </a:cubicBezTo>
                  <a:lnTo>
                    <a:pt x="4640" y="17146"/>
                  </a:lnTo>
                  <a:cubicBezTo>
                    <a:pt x="4640" y="17940"/>
                    <a:pt x="5291" y="18654"/>
                    <a:pt x="6094" y="18698"/>
                  </a:cubicBezTo>
                  <a:cubicBezTo>
                    <a:pt x="6126" y="18700"/>
                    <a:pt x="6157" y="18701"/>
                    <a:pt x="6188" y="18701"/>
                  </a:cubicBezTo>
                  <a:cubicBezTo>
                    <a:pt x="7029" y="18701"/>
                    <a:pt x="7709" y="18016"/>
                    <a:pt x="7709" y="17173"/>
                  </a:cubicBezTo>
                  <a:lnTo>
                    <a:pt x="7709" y="11035"/>
                  </a:lnTo>
                  <a:cubicBezTo>
                    <a:pt x="8601" y="10785"/>
                    <a:pt x="9448" y="10304"/>
                    <a:pt x="10153" y="9608"/>
                  </a:cubicBezTo>
                  <a:cubicBezTo>
                    <a:pt x="11009" y="8743"/>
                    <a:pt x="11554" y="7663"/>
                    <a:pt x="11741" y="6468"/>
                  </a:cubicBezTo>
                  <a:cubicBezTo>
                    <a:pt x="11910" y="5299"/>
                    <a:pt x="11723" y="4121"/>
                    <a:pt x="11188" y="3069"/>
                  </a:cubicBezTo>
                  <a:cubicBezTo>
                    <a:pt x="11125" y="2942"/>
                    <a:pt x="10994" y="2870"/>
                    <a:pt x="10860" y="2870"/>
                  </a:cubicBezTo>
                  <a:cubicBezTo>
                    <a:pt x="10805" y="2870"/>
                    <a:pt x="10749" y="2882"/>
                    <a:pt x="10697" y="2908"/>
                  </a:cubicBezTo>
                  <a:cubicBezTo>
                    <a:pt x="10519" y="3006"/>
                    <a:pt x="10447" y="3220"/>
                    <a:pt x="10537" y="3399"/>
                  </a:cubicBezTo>
                  <a:cubicBezTo>
                    <a:pt x="11714" y="5709"/>
                    <a:pt x="10920" y="8591"/>
                    <a:pt x="8503" y="9947"/>
                  </a:cubicBezTo>
                  <a:cubicBezTo>
                    <a:pt x="7783" y="10348"/>
                    <a:pt x="6984" y="10546"/>
                    <a:pt x="6186" y="10546"/>
                  </a:cubicBezTo>
                  <a:cubicBezTo>
                    <a:pt x="5332" y="10546"/>
                    <a:pt x="4477" y="10319"/>
                    <a:pt x="3721" y="9867"/>
                  </a:cubicBezTo>
                  <a:cubicBezTo>
                    <a:pt x="848" y="8154"/>
                    <a:pt x="518" y="4362"/>
                    <a:pt x="2713" y="2168"/>
                  </a:cubicBezTo>
                  <a:cubicBezTo>
                    <a:pt x="3655" y="1225"/>
                    <a:pt x="4904" y="731"/>
                    <a:pt x="6172" y="731"/>
                  </a:cubicBezTo>
                  <a:cubicBezTo>
                    <a:pt x="6921" y="731"/>
                    <a:pt x="7676" y="903"/>
                    <a:pt x="8378" y="1258"/>
                  </a:cubicBezTo>
                  <a:cubicBezTo>
                    <a:pt x="8432" y="1284"/>
                    <a:pt x="8489" y="1296"/>
                    <a:pt x="8545" y="1296"/>
                  </a:cubicBezTo>
                  <a:cubicBezTo>
                    <a:pt x="8679" y="1296"/>
                    <a:pt x="8805" y="1224"/>
                    <a:pt x="8868" y="1097"/>
                  </a:cubicBezTo>
                  <a:cubicBezTo>
                    <a:pt x="8966" y="919"/>
                    <a:pt x="8895" y="696"/>
                    <a:pt x="8708" y="607"/>
                  </a:cubicBezTo>
                  <a:cubicBezTo>
                    <a:pt x="7902" y="199"/>
                    <a:pt x="7034" y="1"/>
                    <a:pt x="6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2766842" y="3038619"/>
              <a:ext cx="205597" cy="205367"/>
            </a:xfrm>
            <a:custGeom>
              <a:rect b="b" l="l" r="r" t="t"/>
              <a:pathLst>
                <a:path extrusionOk="0" h="8030" w="8039">
                  <a:moveTo>
                    <a:pt x="4024" y="723"/>
                  </a:moveTo>
                  <a:cubicBezTo>
                    <a:pt x="5835" y="723"/>
                    <a:pt x="7307" y="2204"/>
                    <a:pt x="7307" y="4015"/>
                  </a:cubicBezTo>
                  <a:cubicBezTo>
                    <a:pt x="7307" y="5826"/>
                    <a:pt x="5835" y="7298"/>
                    <a:pt x="4024" y="7298"/>
                  </a:cubicBezTo>
                  <a:cubicBezTo>
                    <a:pt x="2204" y="7298"/>
                    <a:pt x="732" y="5826"/>
                    <a:pt x="732" y="4015"/>
                  </a:cubicBezTo>
                  <a:cubicBezTo>
                    <a:pt x="732" y="2204"/>
                    <a:pt x="2204" y="723"/>
                    <a:pt x="4024" y="723"/>
                  </a:cubicBezTo>
                  <a:close/>
                  <a:moveTo>
                    <a:pt x="4024" y="1"/>
                  </a:moveTo>
                  <a:cubicBezTo>
                    <a:pt x="1803" y="1"/>
                    <a:pt x="1" y="1803"/>
                    <a:pt x="1" y="4015"/>
                  </a:cubicBezTo>
                  <a:cubicBezTo>
                    <a:pt x="1" y="6228"/>
                    <a:pt x="1803" y="8030"/>
                    <a:pt x="4024" y="8030"/>
                  </a:cubicBezTo>
                  <a:cubicBezTo>
                    <a:pt x="6237" y="8030"/>
                    <a:pt x="8039" y="6228"/>
                    <a:pt x="8039" y="4015"/>
                  </a:cubicBezTo>
                  <a:cubicBezTo>
                    <a:pt x="8039" y="1803"/>
                    <a:pt x="6237" y="1"/>
                    <a:pt x="4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3125708" y="2997549"/>
              <a:ext cx="78515" cy="78515"/>
            </a:xfrm>
            <a:custGeom>
              <a:rect b="b" l="l" r="r" t="t"/>
              <a:pathLst>
                <a:path extrusionOk="0" h="3070" w="3070">
                  <a:moveTo>
                    <a:pt x="2338" y="724"/>
                  </a:moveTo>
                  <a:lnTo>
                    <a:pt x="2338" y="2338"/>
                  </a:lnTo>
                  <a:lnTo>
                    <a:pt x="732" y="2338"/>
                  </a:lnTo>
                  <a:lnTo>
                    <a:pt x="732" y="724"/>
                  </a:lnTo>
                  <a:close/>
                  <a:moveTo>
                    <a:pt x="366" y="1"/>
                  </a:moveTo>
                  <a:cubicBezTo>
                    <a:pt x="161" y="1"/>
                    <a:pt x="1" y="161"/>
                    <a:pt x="1" y="367"/>
                  </a:cubicBezTo>
                  <a:lnTo>
                    <a:pt x="1" y="2704"/>
                  </a:lnTo>
                  <a:cubicBezTo>
                    <a:pt x="1" y="2900"/>
                    <a:pt x="161" y="3070"/>
                    <a:pt x="366" y="3070"/>
                  </a:cubicBezTo>
                  <a:lnTo>
                    <a:pt x="2704" y="3070"/>
                  </a:lnTo>
                  <a:cubicBezTo>
                    <a:pt x="2900" y="3070"/>
                    <a:pt x="3069" y="2900"/>
                    <a:pt x="3069" y="2704"/>
                  </a:cubicBezTo>
                  <a:lnTo>
                    <a:pt x="3069" y="367"/>
                  </a:lnTo>
                  <a:cubicBezTo>
                    <a:pt x="3069"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3065944" y="3117102"/>
              <a:ext cx="78515" cy="78515"/>
            </a:xfrm>
            <a:custGeom>
              <a:rect b="b" l="l" r="r" t="t"/>
              <a:pathLst>
                <a:path extrusionOk="0" h="3070" w="3070">
                  <a:moveTo>
                    <a:pt x="2338" y="732"/>
                  </a:moveTo>
                  <a:lnTo>
                    <a:pt x="2338" y="2338"/>
                  </a:lnTo>
                  <a:lnTo>
                    <a:pt x="732" y="2338"/>
                  </a:lnTo>
                  <a:lnTo>
                    <a:pt x="732" y="732"/>
                  </a:lnTo>
                  <a:close/>
                  <a:moveTo>
                    <a:pt x="366" y="1"/>
                  </a:moveTo>
                  <a:cubicBezTo>
                    <a:pt x="161" y="1"/>
                    <a:pt x="0" y="161"/>
                    <a:pt x="0" y="366"/>
                  </a:cubicBezTo>
                  <a:lnTo>
                    <a:pt x="0" y="2704"/>
                  </a:lnTo>
                  <a:cubicBezTo>
                    <a:pt x="0" y="2900"/>
                    <a:pt x="161" y="3069"/>
                    <a:pt x="366" y="3069"/>
                  </a:cubicBezTo>
                  <a:lnTo>
                    <a:pt x="2703" y="3069"/>
                  </a:lnTo>
                  <a:cubicBezTo>
                    <a:pt x="2900" y="3069"/>
                    <a:pt x="3069" y="2900"/>
                    <a:pt x="3069" y="2704"/>
                  </a:cubicBezTo>
                  <a:lnTo>
                    <a:pt x="3069" y="366"/>
                  </a:lnTo>
                  <a:cubicBezTo>
                    <a:pt x="3069" y="161"/>
                    <a:pt x="2900"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2821159" y="3092680"/>
              <a:ext cx="97211" cy="97236"/>
            </a:xfrm>
            <a:custGeom>
              <a:rect b="b" l="l" r="r" t="t"/>
              <a:pathLst>
                <a:path extrusionOk="0" h="3802" w="3801">
                  <a:moveTo>
                    <a:pt x="3069" y="732"/>
                  </a:moveTo>
                  <a:lnTo>
                    <a:pt x="3069" y="3070"/>
                  </a:lnTo>
                  <a:lnTo>
                    <a:pt x="732" y="3070"/>
                  </a:lnTo>
                  <a:lnTo>
                    <a:pt x="732" y="732"/>
                  </a:lnTo>
                  <a:close/>
                  <a:moveTo>
                    <a:pt x="366" y="1"/>
                  </a:moveTo>
                  <a:cubicBezTo>
                    <a:pt x="161" y="1"/>
                    <a:pt x="0" y="170"/>
                    <a:pt x="0" y="367"/>
                  </a:cubicBezTo>
                  <a:lnTo>
                    <a:pt x="0" y="3436"/>
                  </a:lnTo>
                  <a:cubicBezTo>
                    <a:pt x="0" y="3641"/>
                    <a:pt x="161" y="3801"/>
                    <a:pt x="366" y="3801"/>
                  </a:cubicBezTo>
                  <a:lnTo>
                    <a:pt x="3435" y="3801"/>
                  </a:lnTo>
                  <a:cubicBezTo>
                    <a:pt x="3640" y="3801"/>
                    <a:pt x="3800" y="3641"/>
                    <a:pt x="3800" y="3436"/>
                  </a:cubicBezTo>
                  <a:lnTo>
                    <a:pt x="3800" y="367"/>
                  </a:lnTo>
                  <a:cubicBezTo>
                    <a:pt x="3800" y="170"/>
                    <a:pt x="3640" y="1"/>
                    <a:pt x="3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3006154" y="2997549"/>
              <a:ext cx="78515" cy="78515"/>
            </a:xfrm>
            <a:custGeom>
              <a:rect b="b" l="l" r="r" t="t"/>
              <a:pathLst>
                <a:path extrusionOk="0" h="3070" w="3070">
                  <a:moveTo>
                    <a:pt x="2338" y="724"/>
                  </a:moveTo>
                  <a:lnTo>
                    <a:pt x="2338" y="2338"/>
                  </a:lnTo>
                  <a:lnTo>
                    <a:pt x="733" y="2338"/>
                  </a:lnTo>
                  <a:lnTo>
                    <a:pt x="733" y="724"/>
                  </a:lnTo>
                  <a:close/>
                  <a:moveTo>
                    <a:pt x="367" y="1"/>
                  </a:moveTo>
                  <a:cubicBezTo>
                    <a:pt x="162" y="1"/>
                    <a:pt x="1" y="161"/>
                    <a:pt x="1" y="367"/>
                  </a:cubicBezTo>
                  <a:lnTo>
                    <a:pt x="1" y="2704"/>
                  </a:lnTo>
                  <a:cubicBezTo>
                    <a:pt x="1" y="2900"/>
                    <a:pt x="162" y="3070"/>
                    <a:pt x="367" y="3070"/>
                  </a:cubicBezTo>
                  <a:lnTo>
                    <a:pt x="2704" y="3070"/>
                  </a:lnTo>
                  <a:cubicBezTo>
                    <a:pt x="2900" y="3070"/>
                    <a:pt x="3070" y="2900"/>
                    <a:pt x="3070" y="2704"/>
                  </a:cubicBezTo>
                  <a:lnTo>
                    <a:pt x="3070" y="367"/>
                  </a:lnTo>
                  <a:cubicBezTo>
                    <a:pt x="3070"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3125708" y="3236656"/>
              <a:ext cx="78515" cy="78490"/>
            </a:xfrm>
            <a:custGeom>
              <a:rect b="b" l="l" r="r" t="t"/>
              <a:pathLst>
                <a:path extrusionOk="0" h="3069" w="3070">
                  <a:moveTo>
                    <a:pt x="2338" y="732"/>
                  </a:moveTo>
                  <a:lnTo>
                    <a:pt x="2338" y="2337"/>
                  </a:lnTo>
                  <a:lnTo>
                    <a:pt x="732" y="2337"/>
                  </a:lnTo>
                  <a:lnTo>
                    <a:pt x="732" y="732"/>
                  </a:lnTo>
                  <a:close/>
                  <a:moveTo>
                    <a:pt x="366" y="0"/>
                  </a:moveTo>
                  <a:cubicBezTo>
                    <a:pt x="161" y="0"/>
                    <a:pt x="1" y="161"/>
                    <a:pt x="1" y="366"/>
                  </a:cubicBezTo>
                  <a:lnTo>
                    <a:pt x="1" y="2703"/>
                  </a:lnTo>
                  <a:cubicBezTo>
                    <a:pt x="1" y="2899"/>
                    <a:pt x="161" y="3069"/>
                    <a:pt x="366" y="3069"/>
                  </a:cubicBezTo>
                  <a:lnTo>
                    <a:pt x="2704" y="3069"/>
                  </a:lnTo>
                  <a:cubicBezTo>
                    <a:pt x="2900" y="3069"/>
                    <a:pt x="3069" y="2899"/>
                    <a:pt x="3069" y="2703"/>
                  </a:cubicBezTo>
                  <a:lnTo>
                    <a:pt x="3069" y="366"/>
                  </a:lnTo>
                  <a:cubicBezTo>
                    <a:pt x="3069" y="161"/>
                    <a:pt x="2900" y="0"/>
                    <a:pt x="27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3065944" y="3356184"/>
              <a:ext cx="78515" cy="78515"/>
            </a:xfrm>
            <a:custGeom>
              <a:rect b="b" l="l" r="r" t="t"/>
              <a:pathLst>
                <a:path extrusionOk="0" h="3070" w="3070">
                  <a:moveTo>
                    <a:pt x="2338" y="732"/>
                  </a:moveTo>
                  <a:lnTo>
                    <a:pt x="2338" y="2338"/>
                  </a:lnTo>
                  <a:lnTo>
                    <a:pt x="732" y="2338"/>
                  </a:lnTo>
                  <a:lnTo>
                    <a:pt x="732" y="732"/>
                  </a:lnTo>
                  <a:close/>
                  <a:moveTo>
                    <a:pt x="366" y="1"/>
                  </a:moveTo>
                  <a:cubicBezTo>
                    <a:pt x="161" y="1"/>
                    <a:pt x="0" y="161"/>
                    <a:pt x="0" y="366"/>
                  </a:cubicBezTo>
                  <a:lnTo>
                    <a:pt x="0" y="2704"/>
                  </a:lnTo>
                  <a:cubicBezTo>
                    <a:pt x="0" y="2900"/>
                    <a:pt x="161" y="3070"/>
                    <a:pt x="366" y="3070"/>
                  </a:cubicBezTo>
                  <a:lnTo>
                    <a:pt x="2703" y="3070"/>
                  </a:lnTo>
                  <a:cubicBezTo>
                    <a:pt x="2900" y="3070"/>
                    <a:pt x="3069" y="2900"/>
                    <a:pt x="3069" y="2704"/>
                  </a:cubicBezTo>
                  <a:lnTo>
                    <a:pt x="3069" y="366"/>
                  </a:lnTo>
                  <a:cubicBezTo>
                    <a:pt x="3069" y="161"/>
                    <a:pt x="2900"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3006154" y="3236656"/>
              <a:ext cx="78515" cy="78490"/>
            </a:xfrm>
            <a:custGeom>
              <a:rect b="b" l="l" r="r" t="t"/>
              <a:pathLst>
                <a:path extrusionOk="0" h="3069" w="3070">
                  <a:moveTo>
                    <a:pt x="2338" y="732"/>
                  </a:moveTo>
                  <a:lnTo>
                    <a:pt x="2338" y="2337"/>
                  </a:lnTo>
                  <a:lnTo>
                    <a:pt x="733" y="2337"/>
                  </a:lnTo>
                  <a:lnTo>
                    <a:pt x="733" y="732"/>
                  </a:lnTo>
                  <a:close/>
                  <a:moveTo>
                    <a:pt x="367" y="0"/>
                  </a:moveTo>
                  <a:cubicBezTo>
                    <a:pt x="162" y="0"/>
                    <a:pt x="1" y="161"/>
                    <a:pt x="1" y="366"/>
                  </a:cubicBezTo>
                  <a:lnTo>
                    <a:pt x="1" y="2703"/>
                  </a:lnTo>
                  <a:cubicBezTo>
                    <a:pt x="1" y="2899"/>
                    <a:pt x="162" y="3069"/>
                    <a:pt x="367" y="3069"/>
                  </a:cubicBezTo>
                  <a:lnTo>
                    <a:pt x="2704" y="3069"/>
                  </a:lnTo>
                  <a:cubicBezTo>
                    <a:pt x="2900" y="3069"/>
                    <a:pt x="3070" y="2899"/>
                    <a:pt x="3070" y="2703"/>
                  </a:cubicBezTo>
                  <a:lnTo>
                    <a:pt x="3070" y="366"/>
                  </a:lnTo>
                  <a:cubicBezTo>
                    <a:pt x="3070" y="161"/>
                    <a:pt x="2900" y="0"/>
                    <a:pt x="27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2946390" y="3356184"/>
              <a:ext cx="78515" cy="78515"/>
            </a:xfrm>
            <a:custGeom>
              <a:rect b="b" l="l" r="r" t="t"/>
              <a:pathLst>
                <a:path extrusionOk="0" h="3070" w="3070">
                  <a:moveTo>
                    <a:pt x="2338" y="732"/>
                  </a:moveTo>
                  <a:lnTo>
                    <a:pt x="2338" y="2338"/>
                  </a:lnTo>
                  <a:lnTo>
                    <a:pt x="732" y="2338"/>
                  </a:lnTo>
                  <a:lnTo>
                    <a:pt x="732" y="732"/>
                  </a:lnTo>
                  <a:close/>
                  <a:moveTo>
                    <a:pt x="366" y="1"/>
                  </a:moveTo>
                  <a:cubicBezTo>
                    <a:pt x="161" y="1"/>
                    <a:pt x="1" y="161"/>
                    <a:pt x="1" y="366"/>
                  </a:cubicBezTo>
                  <a:lnTo>
                    <a:pt x="1" y="2704"/>
                  </a:lnTo>
                  <a:cubicBezTo>
                    <a:pt x="1" y="2900"/>
                    <a:pt x="161" y="3070"/>
                    <a:pt x="366" y="3070"/>
                  </a:cubicBezTo>
                  <a:lnTo>
                    <a:pt x="2704" y="3070"/>
                  </a:lnTo>
                  <a:cubicBezTo>
                    <a:pt x="2900" y="3070"/>
                    <a:pt x="3070" y="2900"/>
                    <a:pt x="3070" y="2704"/>
                  </a:cubicBezTo>
                  <a:lnTo>
                    <a:pt x="3070" y="366"/>
                  </a:lnTo>
                  <a:cubicBezTo>
                    <a:pt x="3070"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2955289" y="3036803"/>
              <a:ext cx="18746" cy="18721"/>
            </a:xfrm>
            <a:custGeom>
              <a:rect b="b" l="l" r="r" t="t"/>
              <a:pathLst>
                <a:path extrusionOk="0" h="732" w="733">
                  <a:moveTo>
                    <a:pt x="366" y="0"/>
                  </a:moveTo>
                  <a:cubicBezTo>
                    <a:pt x="277" y="0"/>
                    <a:pt x="179" y="36"/>
                    <a:pt x="108" y="107"/>
                  </a:cubicBezTo>
                  <a:cubicBezTo>
                    <a:pt x="45" y="179"/>
                    <a:pt x="1" y="268"/>
                    <a:pt x="1" y="366"/>
                  </a:cubicBezTo>
                  <a:cubicBezTo>
                    <a:pt x="1" y="464"/>
                    <a:pt x="45" y="553"/>
                    <a:pt x="108" y="625"/>
                  </a:cubicBezTo>
                  <a:cubicBezTo>
                    <a:pt x="179" y="696"/>
                    <a:pt x="277" y="732"/>
                    <a:pt x="366" y="732"/>
                  </a:cubicBezTo>
                  <a:cubicBezTo>
                    <a:pt x="464" y="732"/>
                    <a:pt x="563" y="696"/>
                    <a:pt x="625" y="625"/>
                  </a:cubicBezTo>
                  <a:cubicBezTo>
                    <a:pt x="696" y="553"/>
                    <a:pt x="732" y="464"/>
                    <a:pt x="732" y="366"/>
                  </a:cubicBezTo>
                  <a:cubicBezTo>
                    <a:pt x="732" y="268"/>
                    <a:pt x="696" y="179"/>
                    <a:pt x="625" y="107"/>
                  </a:cubicBezTo>
                  <a:cubicBezTo>
                    <a:pt x="563"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71"/>
          <p:cNvGrpSpPr/>
          <p:nvPr/>
        </p:nvGrpSpPr>
        <p:grpSpPr>
          <a:xfrm>
            <a:off x="5333047" y="2580811"/>
            <a:ext cx="431695" cy="431719"/>
            <a:chOff x="3369367" y="2997319"/>
            <a:chExt cx="478227" cy="478252"/>
          </a:xfrm>
        </p:grpSpPr>
        <p:sp>
          <p:nvSpPr>
            <p:cNvPr id="5873" name="Google Shape;5873;p71"/>
            <p:cNvSpPr/>
            <p:nvPr/>
          </p:nvSpPr>
          <p:spPr>
            <a:xfrm>
              <a:off x="3369367" y="2997319"/>
              <a:ext cx="478227" cy="478252"/>
            </a:xfrm>
            <a:custGeom>
              <a:rect b="b" l="l" r="r" t="t"/>
              <a:pathLst>
                <a:path extrusionOk="0" h="18700" w="18699">
                  <a:moveTo>
                    <a:pt x="10045" y="733"/>
                  </a:moveTo>
                  <a:lnTo>
                    <a:pt x="10045" y="1312"/>
                  </a:lnTo>
                  <a:cubicBezTo>
                    <a:pt x="10045" y="1482"/>
                    <a:pt x="10161" y="1634"/>
                    <a:pt x="10331" y="1669"/>
                  </a:cubicBezTo>
                  <a:cubicBezTo>
                    <a:pt x="10884" y="1785"/>
                    <a:pt x="11401" y="1999"/>
                    <a:pt x="11874" y="2303"/>
                  </a:cubicBezTo>
                  <a:cubicBezTo>
                    <a:pt x="11935" y="2340"/>
                    <a:pt x="12005" y="2359"/>
                    <a:pt x="12075" y="2359"/>
                  </a:cubicBezTo>
                  <a:cubicBezTo>
                    <a:pt x="12169" y="2359"/>
                    <a:pt x="12262" y="2325"/>
                    <a:pt x="12329" y="2258"/>
                  </a:cubicBezTo>
                  <a:lnTo>
                    <a:pt x="12722" y="1865"/>
                  </a:lnTo>
                  <a:lnTo>
                    <a:pt x="13712" y="2847"/>
                  </a:lnTo>
                  <a:lnTo>
                    <a:pt x="13319" y="3239"/>
                  </a:lnTo>
                  <a:cubicBezTo>
                    <a:pt x="13195" y="3355"/>
                    <a:pt x="13177" y="3543"/>
                    <a:pt x="13275" y="3694"/>
                  </a:cubicBezTo>
                  <a:cubicBezTo>
                    <a:pt x="13578" y="4167"/>
                    <a:pt x="13792" y="4685"/>
                    <a:pt x="13908" y="5229"/>
                  </a:cubicBezTo>
                  <a:cubicBezTo>
                    <a:pt x="13944" y="5398"/>
                    <a:pt x="14096" y="5514"/>
                    <a:pt x="14265" y="5514"/>
                  </a:cubicBezTo>
                  <a:lnTo>
                    <a:pt x="14827" y="5514"/>
                  </a:lnTo>
                  <a:lnTo>
                    <a:pt x="14827" y="6906"/>
                  </a:lnTo>
                  <a:lnTo>
                    <a:pt x="14247" y="6906"/>
                  </a:lnTo>
                  <a:cubicBezTo>
                    <a:pt x="14078" y="6906"/>
                    <a:pt x="13926" y="7022"/>
                    <a:pt x="13890" y="7191"/>
                  </a:cubicBezTo>
                  <a:cubicBezTo>
                    <a:pt x="13774" y="7744"/>
                    <a:pt x="13560" y="8262"/>
                    <a:pt x="13257" y="8735"/>
                  </a:cubicBezTo>
                  <a:cubicBezTo>
                    <a:pt x="13159" y="8886"/>
                    <a:pt x="13186" y="9074"/>
                    <a:pt x="13302" y="9199"/>
                  </a:cubicBezTo>
                  <a:lnTo>
                    <a:pt x="13694" y="9591"/>
                  </a:lnTo>
                  <a:lnTo>
                    <a:pt x="12713" y="10572"/>
                  </a:lnTo>
                  <a:lnTo>
                    <a:pt x="12320" y="10180"/>
                  </a:lnTo>
                  <a:cubicBezTo>
                    <a:pt x="12254" y="10109"/>
                    <a:pt x="12162" y="10072"/>
                    <a:pt x="12069" y="10072"/>
                  </a:cubicBezTo>
                  <a:cubicBezTo>
                    <a:pt x="11998" y="10072"/>
                    <a:pt x="11927" y="10093"/>
                    <a:pt x="11865" y="10135"/>
                  </a:cubicBezTo>
                  <a:cubicBezTo>
                    <a:pt x="11392" y="10439"/>
                    <a:pt x="10875" y="10653"/>
                    <a:pt x="10331" y="10769"/>
                  </a:cubicBezTo>
                  <a:cubicBezTo>
                    <a:pt x="10161" y="10804"/>
                    <a:pt x="10045" y="10956"/>
                    <a:pt x="10045" y="11125"/>
                  </a:cubicBezTo>
                  <a:lnTo>
                    <a:pt x="10045" y="11687"/>
                  </a:lnTo>
                  <a:lnTo>
                    <a:pt x="8654" y="11687"/>
                  </a:lnTo>
                  <a:lnTo>
                    <a:pt x="8654" y="11108"/>
                  </a:lnTo>
                  <a:cubicBezTo>
                    <a:pt x="8654" y="10938"/>
                    <a:pt x="8538" y="10786"/>
                    <a:pt x="8368" y="10751"/>
                  </a:cubicBezTo>
                  <a:cubicBezTo>
                    <a:pt x="7815" y="10635"/>
                    <a:pt x="7298" y="10421"/>
                    <a:pt x="6825" y="10117"/>
                  </a:cubicBezTo>
                  <a:cubicBezTo>
                    <a:pt x="6761" y="10080"/>
                    <a:pt x="6690" y="10061"/>
                    <a:pt x="6620" y="10061"/>
                  </a:cubicBezTo>
                  <a:cubicBezTo>
                    <a:pt x="6526" y="10061"/>
                    <a:pt x="6433" y="10095"/>
                    <a:pt x="6361" y="10162"/>
                  </a:cubicBezTo>
                  <a:lnTo>
                    <a:pt x="5968" y="10563"/>
                  </a:lnTo>
                  <a:lnTo>
                    <a:pt x="4978" y="9582"/>
                  </a:lnTo>
                  <a:lnTo>
                    <a:pt x="5380" y="9181"/>
                  </a:lnTo>
                  <a:cubicBezTo>
                    <a:pt x="5496" y="9065"/>
                    <a:pt x="5522" y="8877"/>
                    <a:pt x="5424" y="8726"/>
                  </a:cubicBezTo>
                  <a:cubicBezTo>
                    <a:pt x="5121" y="8262"/>
                    <a:pt x="4907" y="7744"/>
                    <a:pt x="4782" y="7191"/>
                  </a:cubicBezTo>
                  <a:cubicBezTo>
                    <a:pt x="4746" y="7022"/>
                    <a:pt x="4604" y="6906"/>
                    <a:pt x="4425" y="6906"/>
                  </a:cubicBezTo>
                  <a:lnTo>
                    <a:pt x="3872" y="6906"/>
                  </a:lnTo>
                  <a:lnTo>
                    <a:pt x="3872" y="5514"/>
                  </a:lnTo>
                  <a:lnTo>
                    <a:pt x="4452" y="5514"/>
                  </a:lnTo>
                  <a:cubicBezTo>
                    <a:pt x="4621" y="5514"/>
                    <a:pt x="4764" y="5398"/>
                    <a:pt x="4800" y="5229"/>
                  </a:cubicBezTo>
                  <a:cubicBezTo>
                    <a:pt x="4925" y="4676"/>
                    <a:pt x="5139" y="4158"/>
                    <a:pt x="5442" y="3676"/>
                  </a:cubicBezTo>
                  <a:cubicBezTo>
                    <a:pt x="5531" y="3534"/>
                    <a:pt x="5513" y="3346"/>
                    <a:pt x="5398" y="3221"/>
                  </a:cubicBezTo>
                  <a:lnTo>
                    <a:pt x="5005" y="2829"/>
                  </a:lnTo>
                  <a:lnTo>
                    <a:pt x="5986" y="1848"/>
                  </a:lnTo>
                  <a:lnTo>
                    <a:pt x="6379" y="2240"/>
                  </a:lnTo>
                  <a:cubicBezTo>
                    <a:pt x="6446" y="2308"/>
                    <a:pt x="6538" y="2345"/>
                    <a:pt x="6631" y="2345"/>
                  </a:cubicBezTo>
                  <a:cubicBezTo>
                    <a:pt x="6698" y="2345"/>
                    <a:pt x="6765" y="2326"/>
                    <a:pt x="6825" y="2285"/>
                  </a:cubicBezTo>
                  <a:cubicBezTo>
                    <a:pt x="7298" y="1981"/>
                    <a:pt x="7815" y="1767"/>
                    <a:pt x="8368" y="1642"/>
                  </a:cubicBezTo>
                  <a:cubicBezTo>
                    <a:pt x="8538" y="1607"/>
                    <a:pt x="8654" y="1455"/>
                    <a:pt x="8654" y="1286"/>
                  </a:cubicBezTo>
                  <a:lnTo>
                    <a:pt x="8654" y="733"/>
                  </a:lnTo>
                  <a:close/>
                  <a:moveTo>
                    <a:pt x="16361" y="6067"/>
                  </a:moveTo>
                  <a:cubicBezTo>
                    <a:pt x="16808" y="6067"/>
                    <a:pt x="17164" y="6424"/>
                    <a:pt x="17164" y="6870"/>
                  </a:cubicBezTo>
                  <a:lnTo>
                    <a:pt x="17164" y="15925"/>
                  </a:lnTo>
                  <a:lnTo>
                    <a:pt x="1535" y="15925"/>
                  </a:lnTo>
                  <a:lnTo>
                    <a:pt x="1535" y="7066"/>
                  </a:lnTo>
                  <a:cubicBezTo>
                    <a:pt x="1535" y="6513"/>
                    <a:pt x="1981" y="6067"/>
                    <a:pt x="2534" y="6067"/>
                  </a:cubicBezTo>
                  <a:lnTo>
                    <a:pt x="3141" y="6067"/>
                  </a:lnTo>
                  <a:lnTo>
                    <a:pt x="3141" y="7272"/>
                  </a:lnTo>
                  <a:cubicBezTo>
                    <a:pt x="3141" y="7423"/>
                    <a:pt x="3239" y="7575"/>
                    <a:pt x="3408" y="7620"/>
                  </a:cubicBezTo>
                  <a:cubicBezTo>
                    <a:pt x="3444" y="7628"/>
                    <a:pt x="3471" y="7637"/>
                    <a:pt x="3506" y="7637"/>
                  </a:cubicBezTo>
                  <a:lnTo>
                    <a:pt x="4140" y="7637"/>
                  </a:lnTo>
                  <a:cubicBezTo>
                    <a:pt x="4265" y="8074"/>
                    <a:pt x="4434" y="8494"/>
                    <a:pt x="4657" y="8886"/>
                  </a:cubicBezTo>
                  <a:lnTo>
                    <a:pt x="4211" y="9332"/>
                  </a:lnTo>
                  <a:cubicBezTo>
                    <a:pt x="4059" y="9484"/>
                    <a:pt x="4059" y="9716"/>
                    <a:pt x="4202" y="9859"/>
                  </a:cubicBezTo>
                  <a:lnTo>
                    <a:pt x="5710" y="11366"/>
                  </a:lnTo>
                  <a:cubicBezTo>
                    <a:pt x="5781" y="11429"/>
                    <a:pt x="5870" y="11473"/>
                    <a:pt x="5968" y="11473"/>
                  </a:cubicBezTo>
                  <a:cubicBezTo>
                    <a:pt x="6067" y="11473"/>
                    <a:pt x="6156" y="11429"/>
                    <a:pt x="6227" y="11366"/>
                  </a:cubicBezTo>
                  <a:lnTo>
                    <a:pt x="6682" y="10911"/>
                  </a:lnTo>
                  <a:cubicBezTo>
                    <a:pt x="7075" y="11134"/>
                    <a:pt x="7485" y="11313"/>
                    <a:pt x="7922" y="11429"/>
                  </a:cubicBezTo>
                  <a:lnTo>
                    <a:pt x="7922" y="12053"/>
                  </a:lnTo>
                  <a:cubicBezTo>
                    <a:pt x="7922" y="12258"/>
                    <a:pt x="8092" y="12419"/>
                    <a:pt x="8288" y="12419"/>
                  </a:cubicBezTo>
                  <a:lnTo>
                    <a:pt x="10411" y="12419"/>
                  </a:lnTo>
                  <a:cubicBezTo>
                    <a:pt x="10607" y="12419"/>
                    <a:pt x="10777" y="12258"/>
                    <a:pt x="10777" y="12053"/>
                  </a:cubicBezTo>
                  <a:lnTo>
                    <a:pt x="10777" y="11420"/>
                  </a:lnTo>
                  <a:cubicBezTo>
                    <a:pt x="11205" y="11295"/>
                    <a:pt x="11624" y="11125"/>
                    <a:pt x="12017" y="10902"/>
                  </a:cubicBezTo>
                  <a:lnTo>
                    <a:pt x="12463" y="11348"/>
                  </a:lnTo>
                  <a:cubicBezTo>
                    <a:pt x="12490" y="11375"/>
                    <a:pt x="12517" y="11393"/>
                    <a:pt x="12552" y="11411"/>
                  </a:cubicBezTo>
                  <a:cubicBezTo>
                    <a:pt x="12608" y="11442"/>
                    <a:pt x="12668" y="11457"/>
                    <a:pt x="12728" y="11457"/>
                  </a:cubicBezTo>
                  <a:cubicBezTo>
                    <a:pt x="12823" y="11457"/>
                    <a:pt x="12915" y="11420"/>
                    <a:pt x="12980" y="11348"/>
                  </a:cubicBezTo>
                  <a:lnTo>
                    <a:pt x="14479" y="9850"/>
                  </a:lnTo>
                  <a:cubicBezTo>
                    <a:pt x="14622" y="9707"/>
                    <a:pt x="14622" y="9475"/>
                    <a:pt x="14479" y="9332"/>
                  </a:cubicBezTo>
                  <a:lnTo>
                    <a:pt x="14033" y="8877"/>
                  </a:lnTo>
                  <a:cubicBezTo>
                    <a:pt x="14256" y="8485"/>
                    <a:pt x="14426" y="8074"/>
                    <a:pt x="14542" y="7637"/>
                  </a:cubicBezTo>
                  <a:lnTo>
                    <a:pt x="15264" y="7637"/>
                  </a:lnTo>
                  <a:cubicBezTo>
                    <a:pt x="15425" y="7637"/>
                    <a:pt x="15559" y="7504"/>
                    <a:pt x="15559" y="7343"/>
                  </a:cubicBezTo>
                  <a:lnTo>
                    <a:pt x="15559" y="6067"/>
                  </a:lnTo>
                  <a:close/>
                  <a:moveTo>
                    <a:pt x="17967" y="16656"/>
                  </a:moveTo>
                  <a:lnTo>
                    <a:pt x="17967" y="16960"/>
                  </a:lnTo>
                  <a:cubicBezTo>
                    <a:pt x="17967" y="17513"/>
                    <a:pt x="17512" y="17968"/>
                    <a:pt x="16959" y="17968"/>
                  </a:cubicBezTo>
                  <a:lnTo>
                    <a:pt x="1740" y="17968"/>
                  </a:lnTo>
                  <a:cubicBezTo>
                    <a:pt x="1187" y="17968"/>
                    <a:pt x="732" y="17513"/>
                    <a:pt x="732" y="16960"/>
                  </a:cubicBezTo>
                  <a:lnTo>
                    <a:pt x="732" y="16656"/>
                  </a:lnTo>
                  <a:close/>
                  <a:moveTo>
                    <a:pt x="8288" y="1"/>
                  </a:moveTo>
                  <a:cubicBezTo>
                    <a:pt x="8092" y="1"/>
                    <a:pt x="7922" y="162"/>
                    <a:pt x="7922" y="367"/>
                  </a:cubicBezTo>
                  <a:lnTo>
                    <a:pt x="7922" y="1000"/>
                  </a:lnTo>
                  <a:cubicBezTo>
                    <a:pt x="7485" y="1116"/>
                    <a:pt x="7075" y="1295"/>
                    <a:pt x="6673" y="1518"/>
                  </a:cubicBezTo>
                  <a:lnTo>
                    <a:pt x="6227" y="1072"/>
                  </a:lnTo>
                  <a:cubicBezTo>
                    <a:pt x="6156" y="1000"/>
                    <a:pt x="6062" y="964"/>
                    <a:pt x="5968" y="964"/>
                  </a:cubicBezTo>
                  <a:cubicBezTo>
                    <a:pt x="5875" y="964"/>
                    <a:pt x="5781" y="1000"/>
                    <a:pt x="5710" y="1072"/>
                  </a:cubicBezTo>
                  <a:lnTo>
                    <a:pt x="4211" y="2570"/>
                  </a:lnTo>
                  <a:cubicBezTo>
                    <a:pt x="4095" y="2686"/>
                    <a:pt x="4068" y="2856"/>
                    <a:pt x="4149" y="3007"/>
                  </a:cubicBezTo>
                  <a:cubicBezTo>
                    <a:pt x="4166" y="3043"/>
                    <a:pt x="4184" y="3070"/>
                    <a:pt x="4211" y="3088"/>
                  </a:cubicBezTo>
                  <a:lnTo>
                    <a:pt x="4657" y="3543"/>
                  </a:lnTo>
                  <a:cubicBezTo>
                    <a:pt x="4434" y="3935"/>
                    <a:pt x="4256" y="4346"/>
                    <a:pt x="4140" y="4783"/>
                  </a:cubicBezTo>
                  <a:lnTo>
                    <a:pt x="3506" y="4783"/>
                  </a:lnTo>
                  <a:cubicBezTo>
                    <a:pt x="3301" y="4783"/>
                    <a:pt x="3141" y="4952"/>
                    <a:pt x="3141" y="5148"/>
                  </a:cubicBezTo>
                  <a:lnTo>
                    <a:pt x="3141" y="5336"/>
                  </a:lnTo>
                  <a:lnTo>
                    <a:pt x="2534" y="5336"/>
                  </a:lnTo>
                  <a:cubicBezTo>
                    <a:pt x="1579" y="5336"/>
                    <a:pt x="803" y="6112"/>
                    <a:pt x="803" y="7066"/>
                  </a:cubicBezTo>
                  <a:lnTo>
                    <a:pt x="803" y="15925"/>
                  </a:lnTo>
                  <a:lnTo>
                    <a:pt x="366" y="15925"/>
                  </a:lnTo>
                  <a:cubicBezTo>
                    <a:pt x="161" y="15925"/>
                    <a:pt x="0" y="16086"/>
                    <a:pt x="0" y="16291"/>
                  </a:cubicBezTo>
                  <a:lnTo>
                    <a:pt x="0" y="16960"/>
                  </a:lnTo>
                  <a:cubicBezTo>
                    <a:pt x="0" y="17923"/>
                    <a:pt x="776" y="18699"/>
                    <a:pt x="1740" y="18699"/>
                  </a:cubicBezTo>
                  <a:lnTo>
                    <a:pt x="16959" y="18699"/>
                  </a:lnTo>
                  <a:cubicBezTo>
                    <a:pt x="17923" y="18699"/>
                    <a:pt x="18699" y="17923"/>
                    <a:pt x="18699" y="16960"/>
                  </a:cubicBezTo>
                  <a:lnTo>
                    <a:pt x="18699" y="16291"/>
                  </a:lnTo>
                  <a:cubicBezTo>
                    <a:pt x="18699" y="16086"/>
                    <a:pt x="18538" y="15925"/>
                    <a:pt x="18333" y="15925"/>
                  </a:cubicBezTo>
                  <a:lnTo>
                    <a:pt x="17896" y="15925"/>
                  </a:lnTo>
                  <a:lnTo>
                    <a:pt x="17896" y="7066"/>
                  </a:lnTo>
                  <a:cubicBezTo>
                    <a:pt x="17896" y="6112"/>
                    <a:pt x="17120" y="5336"/>
                    <a:pt x="16165" y="5336"/>
                  </a:cubicBezTo>
                  <a:lnTo>
                    <a:pt x="15559" y="5336"/>
                  </a:lnTo>
                  <a:lnTo>
                    <a:pt x="15559" y="5148"/>
                  </a:lnTo>
                  <a:cubicBezTo>
                    <a:pt x="15559" y="4952"/>
                    <a:pt x="15398" y="4783"/>
                    <a:pt x="15193" y="4783"/>
                  </a:cubicBezTo>
                  <a:lnTo>
                    <a:pt x="14559" y="4783"/>
                  </a:lnTo>
                  <a:cubicBezTo>
                    <a:pt x="14435" y="4346"/>
                    <a:pt x="14265" y="3935"/>
                    <a:pt x="14042" y="3543"/>
                  </a:cubicBezTo>
                  <a:lnTo>
                    <a:pt x="14488" y="3088"/>
                  </a:lnTo>
                  <a:cubicBezTo>
                    <a:pt x="14515" y="3070"/>
                    <a:pt x="14533" y="3043"/>
                    <a:pt x="14551" y="3007"/>
                  </a:cubicBezTo>
                  <a:cubicBezTo>
                    <a:pt x="14631" y="2856"/>
                    <a:pt x="14595" y="2686"/>
                    <a:pt x="14488" y="2570"/>
                  </a:cubicBezTo>
                  <a:lnTo>
                    <a:pt x="12980" y="1072"/>
                  </a:lnTo>
                  <a:cubicBezTo>
                    <a:pt x="12909" y="1000"/>
                    <a:pt x="12815" y="964"/>
                    <a:pt x="12722" y="964"/>
                  </a:cubicBezTo>
                  <a:cubicBezTo>
                    <a:pt x="12628" y="964"/>
                    <a:pt x="12534" y="1000"/>
                    <a:pt x="12463" y="1072"/>
                  </a:cubicBezTo>
                  <a:lnTo>
                    <a:pt x="12017" y="1518"/>
                  </a:lnTo>
                  <a:cubicBezTo>
                    <a:pt x="11624" y="1295"/>
                    <a:pt x="11205" y="1116"/>
                    <a:pt x="10777" y="1000"/>
                  </a:cubicBezTo>
                  <a:lnTo>
                    <a:pt x="10777" y="367"/>
                  </a:lnTo>
                  <a:cubicBezTo>
                    <a:pt x="10777" y="162"/>
                    <a:pt x="10607" y="1"/>
                    <a:pt x="10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3505569" y="3359841"/>
              <a:ext cx="47237" cy="18516"/>
            </a:xfrm>
            <a:custGeom>
              <a:rect b="b" l="l" r="r" t="t"/>
              <a:pathLst>
                <a:path extrusionOk="0" h="724" w="1847">
                  <a:moveTo>
                    <a:pt x="411" y="0"/>
                  </a:moveTo>
                  <a:cubicBezTo>
                    <a:pt x="223" y="0"/>
                    <a:pt x="63" y="125"/>
                    <a:pt x="36" y="304"/>
                  </a:cubicBezTo>
                  <a:cubicBezTo>
                    <a:pt x="0" y="536"/>
                    <a:pt x="179" y="723"/>
                    <a:pt x="402" y="723"/>
                  </a:cubicBezTo>
                  <a:lnTo>
                    <a:pt x="1445" y="723"/>
                  </a:lnTo>
                  <a:cubicBezTo>
                    <a:pt x="1624" y="723"/>
                    <a:pt x="1793" y="598"/>
                    <a:pt x="1820" y="420"/>
                  </a:cubicBezTo>
                  <a:cubicBezTo>
                    <a:pt x="1847" y="188"/>
                    <a:pt x="1677" y="0"/>
                    <a:pt x="1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3427086" y="3359841"/>
              <a:ext cx="54782" cy="18516"/>
            </a:xfrm>
            <a:custGeom>
              <a:rect b="b" l="l" r="r" t="t"/>
              <a:pathLst>
                <a:path extrusionOk="0" h="724" w="2142">
                  <a:moveTo>
                    <a:pt x="411" y="0"/>
                  </a:moveTo>
                  <a:cubicBezTo>
                    <a:pt x="223" y="0"/>
                    <a:pt x="63" y="125"/>
                    <a:pt x="36" y="304"/>
                  </a:cubicBezTo>
                  <a:cubicBezTo>
                    <a:pt x="0" y="536"/>
                    <a:pt x="179" y="723"/>
                    <a:pt x="402" y="723"/>
                  </a:cubicBezTo>
                  <a:lnTo>
                    <a:pt x="1740" y="723"/>
                  </a:lnTo>
                  <a:cubicBezTo>
                    <a:pt x="1918" y="723"/>
                    <a:pt x="2088" y="598"/>
                    <a:pt x="2115" y="420"/>
                  </a:cubicBezTo>
                  <a:cubicBezTo>
                    <a:pt x="2141" y="188"/>
                    <a:pt x="1972" y="0"/>
                    <a:pt x="17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3533393" y="3315113"/>
              <a:ext cx="18746" cy="18746"/>
            </a:xfrm>
            <a:custGeom>
              <a:rect b="b" l="l" r="r" t="t"/>
              <a:pathLst>
                <a:path extrusionOk="0" h="733" w="733">
                  <a:moveTo>
                    <a:pt x="366" y="1"/>
                  </a:moveTo>
                  <a:cubicBezTo>
                    <a:pt x="268" y="1"/>
                    <a:pt x="179" y="46"/>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4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3427086" y="3314909"/>
              <a:ext cx="83758" cy="18721"/>
            </a:xfrm>
            <a:custGeom>
              <a:rect b="b" l="l" r="r" t="t"/>
              <a:pathLst>
                <a:path extrusionOk="0" h="732" w="3275">
                  <a:moveTo>
                    <a:pt x="411" y="0"/>
                  </a:moveTo>
                  <a:cubicBezTo>
                    <a:pt x="223" y="0"/>
                    <a:pt x="63" y="134"/>
                    <a:pt x="36" y="312"/>
                  </a:cubicBezTo>
                  <a:cubicBezTo>
                    <a:pt x="0" y="535"/>
                    <a:pt x="179" y="732"/>
                    <a:pt x="402" y="732"/>
                  </a:cubicBezTo>
                  <a:lnTo>
                    <a:pt x="2882" y="732"/>
                  </a:lnTo>
                  <a:cubicBezTo>
                    <a:pt x="3105" y="732"/>
                    <a:pt x="3274" y="535"/>
                    <a:pt x="3239" y="312"/>
                  </a:cubicBezTo>
                  <a:cubicBezTo>
                    <a:pt x="3221" y="134"/>
                    <a:pt x="3051" y="0"/>
                    <a:pt x="2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3663892" y="3359841"/>
              <a:ext cx="47263" cy="18516"/>
            </a:xfrm>
            <a:custGeom>
              <a:rect b="b" l="l" r="r" t="t"/>
              <a:pathLst>
                <a:path extrusionOk="0" h="724" w="1848">
                  <a:moveTo>
                    <a:pt x="411" y="0"/>
                  </a:moveTo>
                  <a:cubicBezTo>
                    <a:pt x="223" y="0"/>
                    <a:pt x="63" y="125"/>
                    <a:pt x="36" y="304"/>
                  </a:cubicBezTo>
                  <a:cubicBezTo>
                    <a:pt x="0" y="536"/>
                    <a:pt x="179" y="723"/>
                    <a:pt x="402" y="723"/>
                  </a:cubicBezTo>
                  <a:lnTo>
                    <a:pt x="1446" y="723"/>
                  </a:lnTo>
                  <a:cubicBezTo>
                    <a:pt x="1624" y="723"/>
                    <a:pt x="1793" y="598"/>
                    <a:pt x="1820" y="420"/>
                  </a:cubicBezTo>
                  <a:cubicBezTo>
                    <a:pt x="1847" y="188"/>
                    <a:pt x="1678" y="0"/>
                    <a:pt x="1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3735061" y="3359841"/>
              <a:ext cx="54551" cy="18516"/>
            </a:xfrm>
            <a:custGeom>
              <a:rect b="b" l="l" r="r" t="t"/>
              <a:pathLst>
                <a:path extrusionOk="0" h="724" w="2133">
                  <a:moveTo>
                    <a:pt x="402" y="0"/>
                  </a:moveTo>
                  <a:cubicBezTo>
                    <a:pt x="215" y="0"/>
                    <a:pt x="54" y="125"/>
                    <a:pt x="27" y="304"/>
                  </a:cubicBezTo>
                  <a:cubicBezTo>
                    <a:pt x="1" y="536"/>
                    <a:pt x="170" y="723"/>
                    <a:pt x="393" y="723"/>
                  </a:cubicBezTo>
                  <a:lnTo>
                    <a:pt x="1731" y="723"/>
                  </a:lnTo>
                  <a:cubicBezTo>
                    <a:pt x="1910" y="723"/>
                    <a:pt x="2079" y="598"/>
                    <a:pt x="2106" y="420"/>
                  </a:cubicBezTo>
                  <a:cubicBezTo>
                    <a:pt x="2133" y="188"/>
                    <a:pt x="1963"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3663892" y="3314909"/>
              <a:ext cx="125727" cy="18721"/>
            </a:xfrm>
            <a:custGeom>
              <a:rect b="b" l="l" r="r" t="t"/>
              <a:pathLst>
                <a:path extrusionOk="0" h="732" w="4916">
                  <a:moveTo>
                    <a:pt x="411" y="0"/>
                  </a:moveTo>
                  <a:cubicBezTo>
                    <a:pt x="223" y="0"/>
                    <a:pt x="63" y="134"/>
                    <a:pt x="36" y="312"/>
                  </a:cubicBezTo>
                  <a:cubicBezTo>
                    <a:pt x="0" y="535"/>
                    <a:pt x="179" y="732"/>
                    <a:pt x="402" y="732"/>
                  </a:cubicBezTo>
                  <a:lnTo>
                    <a:pt x="4514" y="732"/>
                  </a:lnTo>
                  <a:cubicBezTo>
                    <a:pt x="4693" y="732"/>
                    <a:pt x="4862" y="598"/>
                    <a:pt x="4889" y="419"/>
                  </a:cubicBezTo>
                  <a:cubicBezTo>
                    <a:pt x="4916" y="196"/>
                    <a:pt x="4746" y="0"/>
                    <a:pt x="4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3502603" y="3089714"/>
              <a:ext cx="211505" cy="132811"/>
            </a:xfrm>
            <a:custGeom>
              <a:rect b="b" l="l" r="r" t="t"/>
              <a:pathLst>
                <a:path extrusionOk="0" h="5193" w="8270">
                  <a:moveTo>
                    <a:pt x="1731" y="1723"/>
                  </a:moveTo>
                  <a:cubicBezTo>
                    <a:pt x="1633" y="1999"/>
                    <a:pt x="1579" y="2294"/>
                    <a:pt x="1579" y="2597"/>
                  </a:cubicBezTo>
                  <a:cubicBezTo>
                    <a:pt x="1579" y="2900"/>
                    <a:pt x="1633" y="3195"/>
                    <a:pt x="1731" y="3462"/>
                  </a:cubicBezTo>
                  <a:cubicBezTo>
                    <a:pt x="1320" y="3132"/>
                    <a:pt x="1008" y="2802"/>
                    <a:pt x="830" y="2597"/>
                  </a:cubicBezTo>
                  <a:cubicBezTo>
                    <a:pt x="1008" y="2392"/>
                    <a:pt x="1320" y="2062"/>
                    <a:pt x="1731" y="1723"/>
                  </a:cubicBezTo>
                  <a:close/>
                  <a:moveTo>
                    <a:pt x="6548" y="1732"/>
                  </a:moveTo>
                  <a:lnTo>
                    <a:pt x="6548" y="1732"/>
                  </a:lnTo>
                  <a:cubicBezTo>
                    <a:pt x="6959" y="2062"/>
                    <a:pt x="7271" y="2392"/>
                    <a:pt x="7449" y="2597"/>
                  </a:cubicBezTo>
                  <a:cubicBezTo>
                    <a:pt x="7271" y="2802"/>
                    <a:pt x="6959" y="3141"/>
                    <a:pt x="6539" y="3471"/>
                  </a:cubicBezTo>
                  <a:cubicBezTo>
                    <a:pt x="6637" y="3195"/>
                    <a:pt x="6691" y="2900"/>
                    <a:pt x="6691" y="2597"/>
                  </a:cubicBezTo>
                  <a:cubicBezTo>
                    <a:pt x="6691" y="2294"/>
                    <a:pt x="6646" y="1999"/>
                    <a:pt x="6548" y="1732"/>
                  </a:cubicBezTo>
                  <a:close/>
                  <a:moveTo>
                    <a:pt x="4140" y="768"/>
                  </a:moveTo>
                  <a:cubicBezTo>
                    <a:pt x="5148" y="768"/>
                    <a:pt x="5968" y="1589"/>
                    <a:pt x="5968" y="2597"/>
                  </a:cubicBezTo>
                  <a:cubicBezTo>
                    <a:pt x="5968" y="3605"/>
                    <a:pt x="5148" y="4426"/>
                    <a:pt x="4140" y="4426"/>
                  </a:cubicBezTo>
                  <a:cubicBezTo>
                    <a:pt x="3131" y="4426"/>
                    <a:pt x="2311" y="3605"/>
                    <a:pt x="2311" y="2597"/>
                  </a:cubicBezTo>
                  <a:cubicBezTo>
                    <a:pt x="2311" y="1589"/>
                    <a:pt x="3131" y="768"/>
                    <a:pt x="4140" y="768"/>
                  </a:cubicBezTo>
                  <a:close/>
                  <a:moveTo>
                    <a:pt x="4140" y="1"/>
                  </a:moveTo>
                  <a:cubicBezTo>
                    <a:pt x="2953" y="1"/>
                    <a:pt x="1909" y="643"/>
                    <a:pt x="1240" y="1187"/>
                  </a:cubicBezTo>
                  <a:cubicBezTo>
                    <a:pt x="866" y="1491"/>
                    <a:pt x="571" y="1785"/>
                    <a:pt x="393" y="1990"/>
                  </a:cubicBezTo>
                  <a:cubicBezTo>
                    <a:pt x="0" y="2419"/>
                    <a:pt x="0" y="2490"/>
                    <a:pt x="0" y="2597"/>
                  </a:cubicBezTo>
                  <a:cubicBezTo>
                    <a:pt x="0" y="2713"/>
                    <a:pt x="0" y="2775"/>
                    <a:pt x="393" y="3204"/>
                  </a:cubicBezTo>
                  <a:cubicBezTo>
                    <a:pt x="571" y="3400"/>
                    <a:pt x="866" y="3703"/>
                    <a:pt x="1240" y="4007"/>
                  </a:cubicBezTo>
                  <a:cubicBezTo>
                    <a:pt x="2195" y="4783"/>
                    <a:pt x="3203" y="5193"/>
                    <a:pt x="4140" y="5193"/>
                  </a:cubicBezTo>
                  <a:cubicBezTo>
                    <a:pt x="5326" y="5193"/>
                    <a:pt x="6370" y="4551"/>
                    <a:pt x="7030" y="4007"/>
                  </a:cubicBezTo>
                  <a:cubicBezTo>
                    <a:pt x="7414" y="3703"/>
                    <a:pt x="7708" y="3409"/>
                    <a:pt x="7886" y="3213"/>
                  </a:cubicBezTo>
                  <a:cubicBezTo>
                    <a:pt x="8270" y="2775"/>
                    <a:pt x="8270" y="2704"/>
                    <a:pt x="8270" y="2597"/>
                  </a:cubicBezTo>
                  <a:cubicBezTo>
                    <a:pt x="8270" y="2481"/>
                    <a:pt x="8270" y="2419"/>
                    <a:pt x="7886" y="1990"/>
                  </a:cubicBezTo>
                  <a:cubicBezTo>
                    <a:pt x="7699" y="1794"/>
                    <a:pt x="7414" y="1491"/>
                    <a:pt x="7039" y="1187"/>
                  </a:cubicBezTo>
                  <a:cubicBezTo>
                    <a:pt x="6075" y="411"/>
                    <a:pt x="5076" y="1"/>
                    <a:pt x="41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3580396" y="3128047"/>
              <a:ext cx="56137" cy="56163"/>
            </a:xfrm>
            <a:custGeom>
              <a:rect b="b" l="l" r="r" t="t"/>
              <a:pathLst>
                <a:path extrusionOk="0" h="2196" w="2195">
                  <a:moveTo>
                    <a:pt x="1098" y="732"/>
                  </a:moveTo>
                  <a:cubicBezTo>
                    <a:pt x="1294" y="732"/>
                    <a:pt x="1463" y="893"/>
                    <a:pt x="1463" y="1098"/>
                  </a:cubicBezTo>
                  <a:cubicBezTo>
                    <a:pt x="1463" y="1303"/>
                    <a:pt x="1294" y="1464"/>
                    <a:pt x="1098" y="1464"/>
                  </a:cubicBezTo>
                  <a:cubicBezTo>
                    <a:pt x="892" y="1464"/>
                    <a:pt x="732" y="1303"/>
                    <a:pt x="732" y="1098"/>
                  </a:cubicBezTo>
                  <a:cubicBezTo>
                    <a:pt x="732" y="893"/>
                    <a:pt x="892" y="732"/>
                    <a:pt x="1098" y="732"/>
                  </a:cubicBezTo>
                  <a:close/>
                  <a:moveTo>
                    <a:pt x="1098" y="1"/>
                  </a:moveTo>
                  <a:cubicBezTo>
                    <a:pt x="491" y="1"/>
                    <a:pt x="0" y="491"/>
                    <a:pt x="0" y="1098"/>
                  </a:cubicBezTo>
                  <a:cubicBezTo>
                    <a:pt x="0" y="1705"/>
                    <a:pt x="491" y="2195"/>
                    <a:pt x="1098" y="2195"/>
                  </a:cubicBezTo>
                  <a:cubicBezTo>
                    <a:pt x="1704" y="2195"/>
                    <a:pt x="2195" y="1705"/>
                    <a:pt x="2195" y="1098"/>
                  </a:cubicBezTo>
                  <a:cubicBezTo>
                    <a:pt x="2195" y="491"/>
                    <a:pt x="1704"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71"/>
          <p:cNvGrpSpPr/>
          <p:nvPr/>
        </p:nvGrpSpPr>
        <p:grpSpPr>
          <a:xfrm>
            <a:off x="3378787" y="2580798"/>
            <a:ext cx="432527" cy="431742"/>
            <a:chOff x="4012247" y="2997319"/>
            <a:chExt cx="479148" cy="478278"/>
          </a:xfrm>
        </p:grpSpPr>
        <p:sp>
          <p:nvSpPr>
            <p:cNvPr id="5884" name="Google Shape;5884;p71"/>
            <p:cNvSpPr/>
            <p:nvPr/>
          </p:nvSpPr>
          <p:spPr>
            <a:xfrm>
              <a:off x="4186323" y="3171163"/>
              <a:ext cx="130995" cy="130765"/>
            </a:xfrm>
            <a:custGeom>
              <a:rect b="b" l="l" r="r" t="t"/>
              <a:pathLst>
                <a:path extrusionOk="0" h="5113" w="5122">
                  <a:moveTo>
                    <a:pt x="366" y="1"/>
                  </a:moveTo>
                  <a:cubicBezTo>
                    <a:pt x="170" y="1"/>
                    <a:pt x="1" y="161"/>
                    <a:pt x="1" y="358"/>
                  </a:cubicBezTo>
                  <a:lnTo>
                    <a:pt x="1" y="4747"/>
                  </a:lnTo>
                  <a:cubicBezTo>
                    <a:pt x="1" y="4943"/>
                    <a:pt x="170" y="5113"/>
                    <a:pt x="366" y="5113"/>
                  </a:cubicBezTo>
                  <a:lnTo>
                    <a:pt x="4755" y="5113"/>
                  </a:lnTo>
                  <a:cubicBezTo>
                    <a:pt x="4952" y="5113"/>
                    <a:pt x="5121" y="4943"/>
                    <a:pt x="5121" y="4747"/>
                  </a:cubicBezTo>
                  <a:lnTo>
                    <a:pt x="5121" y="358"/>
                  </a:lnTo>
                  <a:cubicBezTo>
                    <a:pt x="5121" y="161"/>
                    <a:pt x="4952" y="1"/>
                    <a:pt x="4755" y="1"/>
                  </a:cubicBezTo>
                  <a:lnTo>
                    <a:pt x="4220" y="1"/>
                  </a:lnTo>
                  <a:cubicBezTo>
                    <a:pt x="4033" y="1"/>
                    <a:pt x="3872" y="126"/>
                    <a:pt x="3846" y="304"/>
                  </a:cubicBezTo>
                  <a:cubicBezTo>
                    <a:pt x="3819" y="536"/>
                    <a:pt x="3988" y="723"/>
                    <a:pt x="4211" y="723"/>
                  </a:cubicBezTo>
                  <a:lnTo>
                    <a:pt x="4390" y="723"/>
                  </a:lnTo>
                  <a:lnTo>
                    <a:pt x="4390" y="4381"/>
                  </a:lnTo>
                  <a:lnTo>
                    <a:pt x="732" y="4381"/>
                  </a:lnTo>
                  <a:lnTo>
                    <a:pt x="732" y="723"/>
                  </a:lnTo>
                  <a:lnTo>
                    <a:pt x="911" y="723"/>
                  </a:lnTo>
                  <a:cubicBezTo>
                    <a:pt x="1089" y="723"/>
                    <a:pt x="1258" y="598"/>
                    <a:pt x="1285" y="420"/>
                  </a:cubicBezTo>
                  <a:cubicBezTo>
                    <a:pt x="1312" y="188"/>
                    <a:pt x="1142" y="1"/>
                    <a:pt x="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4012247" y="2997319"/>
              <a:ext cx="479148" cy="478278"/>
            </a:xfrm>
            <a:custGeom>
              <a:rect b="b" l="l" r="r" t="t"/>
              <a:pathLst>
                <a:path extrusionOk="0" h="18701" w="18735">
                  <a:moveTo>
                    <a:pt x="11125" y="724"/>
                  </a:moveTo>
                  <a:cubicBezTo>
                    <a:pt x="11402" y="724"/>
                    <a:pt x="11634" y="956"/>
                    <a:pt x="11634" y="1232"/>
                  </a:cubicBezTo>
                  <a:cubicBezTo>
                    <a:pt x="11634" y="1518"/>
                    <a:pt x="11402" y="1749"/>
                    <a:pt x="11125" y="1749"/>
                  </a:cubicBezTo>
                  <a:cubicBezTo>
                    <a:pt x="10840" y="1749"/>
                    <a:pt x="10608" y="1518"/>
                    <a:pt x="10608" y="1232"/>
                  </a:cubicBezTo>
                  <a:cubicBezTo>
                    <a:pt x="10608" y="956"/>
                    <a:pt x="10840" y="724"/>
                    <a:pt x="11125" y="724"/>
                  </a:cubicBezTo>
                  <a:close/>
                  <a:moveTo>
                    <a:pt x="7610" y="1821"/>
                  </a:moveTo>
                  <a:cubicBezTo>
                    <a:pt x="7896" y="1821"/>
                    <a:pt x="8128" y="2053"/>
                    <a:pt x="8128" y="2329"/>
                  </a:cubicBezTo>
                  <a:cubicBezTo>
                    <a:pt x="8128" y="2615"/>
                    <a:pt x="7896" y="2847"/>
                    <a:pt x="7610" y="2847"/>
                  </a:cubicBezTo>
                  <a:cubicBezTo>
                    <a:pt x="7334" y="2847"/>
                    <a:pt x="7102" y="2615"/>
                    <a:pt x="7102" y="2329"/>
                  </a:cubicBezTo>
                  <a:cubicBezTo>
                    <a:pt x="7102" y="2053"/>
                    <a:pt x="7334" y="1821"/>
                    <a:pt x="7610" y="1821"/>
                  </a:cubicBezTo>
                  <a:close/>
                  <a:moveTo>
                    <a:pt x="1259" y="7084"/>
                  </a:moveTo>
                  <a:cubicBezTo>
                    <a:pt x="1544" y="7084"/>
                    <a:pt x="1767" y="7307"/>
                    <a:pt x="1767" y="7593"/>
                  </a:cubicBezTo>
                  <a:cubicBezTo>
                    <a:pt x="1767" y="7869"/>
                    <a:pt x="1544" y="8101"/>
                    <a:pt x="1259" y="8101"/>
                  </a:cubicBezTo>
                  <a:cubicBezTo>
                    <a:pt x="973" y="8101"/>
                    <a:pt x="750" y="7869"/>
                    <a:pt x="750" y="7593"/>
                  </a:cubicBezTo>
                  <a:cubicBezTo>
                    <a:pt x="750" y="7307"/>
                    <a:pt x="973" y="7084"/>
                    <a:pt x="1259" y="7084"/>
                  </a:cubicBezTo>
                  <a:close/>
                  <a:moveTo>
                    <a:pt x="15506" y="7084"/>
                  </a:moveTo>
                  <a:cubicBezTo>
                    <a:pt x="15782" y="7084"/>
                    <a:pt x="16014" y="7307"/>
                    <a:pt x="16014" y="7593"/>
                  </a:cubicBezTo>
                  <a:cubicBezTo>
                    <a:pt x="16014" y="7869"/>
                    <a:pt x="15782" y="8101"/>
                    <a:pt x="15506" y="8101"/>
                  </a:cubicBezTo>
                  <a:cubicBezTo>
                    <a:pt x="15220" y="8101"/>
                    <a:pt x="14997" y="7869"/>
                    <a:pt x="14997" y="7593"/>
                  </a:cubicBezTo>
                  <a:cubicBezTo>
                    <a:pt x="14997" y="7307"/>
                    <a:pt x="15220" y="7084"/>
                    <a:pt x="15506" y="7084"/>
                  </a:cubicBezTo>
                  <a:close/>
                  <a:moveTo>
                    <a:pt x="3230" y="10590"/>
                  </a:moveTo>
                  <a:cubicBezTo>
                    <a:pt x="3516" y="10590"/>
                    <a:pt x="3739" y="10813"/>
                    <a:pt x="3739" y="11099"/>
                  </a:cubicBezTo>
                  <a:cubicBezTo>
                    <a:pt x="3739" y="11375"/>
                    <a:pt x="3516" y="11607"/>
                    <a:pt x="3230" y="11607"/>
                  </a:cubicBezTo>
                  <a:cubicBezTo>
                    <a:pt x="2954" y="11607"/>
                    <a:pt x="2722" y="11375"/>
                    <a:pt x="2722" y="11099"/>
                  </a:cubicBezTo>
                  <a:cubicBezTo>
                    <a:pt x="2722" y="10813"/>
                    <a:pt x="2954" y="10590"/>
                    <a:pt x="3230" y="10590"/>
                  </a:cubicBezTo>
                  <a:close/>
                  <a:moveTo>
                    <a:pt x="17477" y="10590"/>
                  </a:moveTo>
                  <a:cubicBezTo>
                    <a:pt x="17763" y="10590"/>
                    <a:pt x="17986" y="10813"/>
                    <a:pt x="17986" y="11099"/>
                  </a:cubicBezTo>
                  <a:cubicBezTo>
                    <a:pt x="17986" y="11375"/>
                    <a:pt x="17763" y="11607"/>
                    <a:pt x="17477" y="11607"/>
                  </a:cubicBezTo>
                  <a:cubicBezTo>
                    <a:pt x="17192" y="11607"/>
                    <a:pt x="16969" y="11375"/>
                    <a:pt x="16969" y="11099"/>
                  </a:cubicBezTo>
                  <a:cubicBezTo>
                    <a:pt x="16969" y="10813"/>
                    <a:pt x="17192" y="10590"/>
                    <a:pt x="17477" y="10590"/>
                  </a:cubicBezTo>
                  <a:close/>
                  <a:moveTo>
                    <a:pt x="11562" y="6067"/>
                  </a:moveTo>
                  <a:cubicBezTo>
                    <a:pt x="12160" y="6067"/>
                    <a:pt x="12651" y="6558"/>
                    <a:pt x="12651" y="7156"/>
                  </a:cubicBezTo>
                  <a:lnTo>
                    <a:pt x="12651" y="11545"/>
                  </a:lnTo>
                  <a:cubicBezTo>
                    <a:pt x="12651" y="12151"/>
                    <a:pt x="12160" y="12642"/>
                    <a:pt x="11562" y="12642"/>
                  </a:cubicBezTo>
                  <a:lnTo>
                    <a:pt x="7173" y="12642"/>
                  </a:lnTo>
                  <a:cubicBezTo>
                    <a:pt x="6567" y="12642"/>
                    <a:pt x="6076" y="12151"/>
                    <a:pt x="6076" y="11545"/>
                  </a:cubicBezTo>
                  <a:lnTo>
                    <a:pt x="6076" y="7156"/>
                  </a:lnTo>
                  <a:cubicBezTo>
                    <a:pt x="6076" y="6558"/>
                    <a:pt x="6567" y="6067"/>
                    <a:pt x="7173" y="6067"/>
                  </a:cubicBezTo>
                  <a:close/>
                  <a:moveTo>
                    <a:pt x="11125" y="15845"/>
                  </a:moveTo>
                  <a:cubicBezTo>
                    <a:pt x="11402" y="15845"/>
                    <a:pt x="11634" y="16077"/>
                    <a:pt x="11634" y="16353"/>
                  </a:cubicBezTo>
                  <a:cubicBezTo>
                    <a:pt x="11634" y="16639"/>
                    <a:pt x="11402" y="16871"/>
                    <a:pt x="11125" y="16871"/>
                  </a:cubicBezTo>
                  <a:cubicBezTo>
                    <a:pt x="10840" y="16871"/>
                    <a:pt x="10608" y="16639"/>
                    <a:pt x="10608" y="16353"/>
                  </a:cubicBezTo>
                  <a:cubicBezTo>
                    <a:pt x="10608" y="16077"/>
                    <a:pt x="10840" y="15845"/>
                    <a:pt x="11125" y="15845"/>
                  </a:cubicBezTo>
                  <a:close/>
                  <a:moveTo>
                    <a:pt x="7610" y="16942"/>
                  </a:moveTo>
                  <a:cubicBezTo>
                    <a:pt x="7896" y="16942"/>
                    <a:pt x="8128" y="17174"/>
                    <a:pt x="8128" y="17450"/>
                  </a:cubicBezTo>
                  <a:cubicBezTo>
                    <a:pt x="8128" y="17736"/>
                    <a:pt x="7896" y="17968"/>
                    <a:pt x="7610" y="17968"/>
                  </a:cubicBezTo>
                  <a:cubicBezTo>
                    <a:pt x="7334" y="17968"/>
                    <a:pt x="7102" y="17736"/>
                    <a:pt x="7102" y="17450"/>
                  </a:cubicBezTo>
                  <a:cubicBezTo>
                    <a:pt x="7102" y="17174"/>
                    <a:pt x="7334" y="16942"/>
                    <a:pt x="7610" y="16942"/>
                  </a:cubicBezTo>
                  <a:close/>
                  <a:moveTo>
                    <a:pt x="11128" y="1"/>
                  </a:moveTo>
                  <a:cubicBezTo>
                    <a:pt x="10438" y="1"/>
                    <a:pt x="9876" y="556"/>
                    <a:pt x="9876" y="1241"/>
                  </a:cubicBezTo>
                  <a:cubicBezTo>
                    <a:pt x="9876" y="1803"/>
                    <a:pt x="10251" y="2276"/>
                    <a:pt x="10760" y="2427"/>
                  </a:cubicBezTo>
                  <a:lnTo>
                    <a:pt x="10760" y="5336"/>
                  </a:lnTo>
                  <a:lnTo>
                    <a:pt x="7976" y="5336"/>
                  </a:lnTo>
                  <a:lnTo>
                    <a:pt x="7976" y="3525"/>
                  </a:lnTo>
                  <a:cubicBezTo>
                    <a:pt x="8511" y="3364"/>
                    <a:pt x="8886" y="2856"/>
                    <a:pt x="8850" y="2258"/>
                  </a:cubicBezTo>
                  <a:cubicBezTo>
                    <a:pt x="8815" y="1625"/>
                    <a:pt x="8288" y="1116"/>
                    <a:pt x="7655" y="1098"/>
                  </a:cubicBezTo>
                  <a:cubicBezTo>
                    <a:pt x="7644" y="1098"/>
                    <a:pt x="7633" y="1098"/>
                    <a:pt x="7622" y="1098"/>
                  </a:cubicBezTo>
                  <a:cubicBezTo>
                    <a:pt x="6932" y="1098"/>
                    <a:pt x="6370" y="1653"/>
                    <a:pt x="6370" y="2338"/>
                  </a:cubicBezTo>
                  <a:cubicBezTo>
                    <a:pt x="6370" y="2900"/>
                    <a:pt x="6745" y="3373"/>
                    <a:pt x="7245" y="3525"/>
                  </a:cubicBezTo>
                  <a:lnTo>
                    <a:pt x="7245" y="5336"/>
                  </a:lnTo>
                  <a:lnTo>
                    <a:pt x="7173" y="5336"/>
                  </a:lnTo>
                  <a:cubicBezTo>
                    <a:pt x="6165" y="5336"/>
                    <a:pt x="5353" y="6148"/>
                    <a:pt x="5353" y="7156"/>
                  </a:cubicBezTo>
                  <a:lnTo>
                    <a:pt x="5353" y="7236"/>
                  </a:lnTo>
                  <a:lnTo>
                    <a:pt x="2445" y="7236"/>
                  </a:lnTo>
                  <a:cubicBezTo>
                    <a:pt x="2292" y="6724"/>
                    <a:pt x="1820" y="6359"/>
                    <a:pt x="1257" y="6359"/>
                  </a:cubicBezTo>
                  <a:cubicBezTo>
                    <a:pt x="1231" y="6359"/>
                    <a:pt x="1205" y="6360"/>
                    <a:pt x="1178" y="6362"/>
                  </a:cubicBezTo>
                  <a:cubicBezTo>
                    <a:pt x="545" y="6397"/>
                    <a:pt x="36" y="6924"/>
                    <a:pt x="19" y="7557"/>
                  </a:cubicBezTo>
                  <a:cubicBezTo>
                    <a:pt x="1" y="8262"/>
                    <a:pt x="563" y="8842"/>
                    <a:pt x="1259" y="8842"/>
                  </a:cubicBezTo>
                  <a:cubicBezTo>
                    <a:pt x="1821" y="8842"/>
                    <a:pt x="2294" y="8467"/>
                    <a:pt x="2445" y="7967"/>
                  </a:cubicBezTo>
                  <a:lnTo>
                    <a:pt x="5353" y="7967"/>
                  </a:lnTo>
                  <a:lnTo>
                    <a:pt x="5353" y="10742"/>
                  </a:lnTo>
                  <a:lnTo>
                    <a:pt x="4417" y="10742"/>
                  </a:lnTo>
                  <a:cubicBezTo>
                    <a:pt x="4263" y="10230"/>
                    <a:pt x="3792" y="9865"/>
                    <a:pt x="3236" y="9865"/>
                  </a:cubicBezTo>
                  <a:cubicBezTo>
                    <a:pt x="3211" y="9865"/>
                    <a:pt x="3185" y="9866"/>
                    <a:pt x="3159" y="9868"/>
                  </a:cubicBezTo>
                  <a:cubicBezTo>
                    <a:pt x="2517" y="9903"/>
                    <a:pt x="2008" y="10430"/>
                    <a:pt x="1990" y="11063"/>
                  </a:cubicBezTo>
                  <a:cubicBezTo>
                    <a:pt x="1972" y="11768"/>
                    <a:pt x="2534" y="12348"/>
                    <a:pt x="3230" y="12348"/>
                  </a:cubicBezTo>
                  <a:cubicBezTo>
                    <a:pt x="3792" y="12348"/>
                    <a:pt x="4265" y="11973"/>
                    <a:pt x="4417" y="11473"/>
                  </a:cubicBezTo>
                  <a:lnTo>
                    <a:pt x="5353" y="11473"/>
                  </a:lnTo>
                  <a:lnTo>
                    <a:pt x="5353" y="11545"/>
                  </a:lnTo>
                  <a:cubicBezTo>
                    <a:pt x="5353" y="12553"/>
                    <a:pt x="6165" y="13374"/>
                    <a:pt x="7173" y="13374"/>
                  </a:cubicBezTo>
                  <a:lnTo>
                    <a:pt x="7245" y="13374"/>
                  </a:lnTo>
                  <a:lnTo>
                    <a:pt x="7245" y="16273"/>
                  </a:lnTo>
                  <a:cubicBezTo>
                    <a:pt x="6718" y="16433"/>
                    <a:pt x="6344" y="16942"/>
                    <a:pt x="6370" y="17540"/>
                  </a:cubicBezTo>
                  <a:cubicBezTo>
                    <a:pt x="6415" y="18173"/>
                    <a:pt x="6941" y="18682"/>
                    <a:pt x="7575" y="18699"/>
                  </a:cubicBezTo>
                  <a:cubicBezTo>
                    <a:pt x="7591" y="18700"/>
                    <a:pt x="7607" y="18700"/>
                    <a:pt x="7622" y="18700"/>
                  </a:cubicBezTo>
                  <a:cubicBezTo>
                    <a:pt x="8305" y="18700"/>
                    <a:pt x="8859" y="18139"/>
                    <a:pt x="8859" y="17459"/>
                  </a:cubicBezTo>
                  <a:cubicBezTo>
                    <a:pt x="8859" y="16906"/>
                    <a:pt x="8485" y="16433"/>
                    <a:pt x="7976" y="16273"/>
                  </a:cubicBezTo>
                  <a:lnTo>
                    <a:pt x="7976" y="13374"/>
                  </a:lnTo>
                  <a:lnTo>
                    <a:pt x="10760" y="13374"/>
                  </a:lnTo>
                  <a:lnTo>
                    <a:pt x="10760" y="15176"/>
                  </a:lnTo>
                  <a:cubicBezTo>
                    <a:pt x="10224" y="15345"/>
                    <a:pt x="9850" y="15854"/>
                    <a:pt x="9885" y="16442"/>
                  </a:cubicBezTo>
                  <a:cubicBezTo>
                    <a:pt x="9921" y="17076"/>
                    <a:pt x="10447" y="17584"/>
                    <a:pt x="11081" y="17602"/>
                  </a:cubicBezTo>
                  <a:cubicBezTo>
                    <a:pt x="11097" y="17603"/>
                    <a:pt x="11113" y="17603"/>
                    <a:pt x="11128" y="17603"/>
                  </a:cubicBezTo>
                  <a:cubicBezTo>
                    <a:pt x="11811" y="17603"/>
                    <a:pt x="12365" y="17042"/>
                    <a:pt x="12365" y="16362"/>
                  </a:cubicBezTo>
                  <a:cubicBezTo>
                    <a:pt x="12365" y="15809"/>
                    <a:pt x="11991" y="15336"/>
                    <a:pt x="11482" y="15176"/>
                  </a:cubicBezTo>
                  <a:lnTo>
                    <a:pt x="11482" y="13374"/>
                  </a:lnTo>
                  <a:lnTo>
                    <a:pt x="11562" y="13374"/>
                  </a:lnTo>
                  <a:cubicBezTo>
                    <a:pt x="12571" y="13374"/>
                    <a:pt x="13382" y="12553"/>
                    <a:pt x="13382" y="11545"/>
                  </a:cubicBezTo>
                  <a:lnTo>
                    <a:pt x="13382" y="11473"/>
                  </a:lnTo>
                  <a:lnTo>
                    <a:pt x="16291" y="11473"/>
                  </a:lnTo>
                  <a:cubicBezTo>
                    <a:pt x="16444" y="11977"/>
                    <a:pt x="16916" y="12350"/>
                    <a:pt x="17473" y="12350"/>
                  </a:cubicBezTo>
                  <a:cubicBezTo>
                    <a:pt x="17498" y="12350"/>
                    <a:pt x="17523" y="12349"/>
                    <a:pt x="17548" y="12348"/>
                  </a:cubicBezTo>
                  <a:cubicBezTo>
                    <a:pt x="18191" y="12303"/>
                    <a:pt x="18699" y="11777"/>
                    <a:pt x="18717" y="11143"/>
                  </a:cubicBezTo>
                  <a:cubicBezTo>
                    <a:pt x="18735" y="10439"/>
                    <a:pt x="18173" y="9859"/>
                    <a:pt x="17477" y="9859"/>
                  </a:cubicBezTo>
                  <a:cubicBezTo>
                    <a:pt x="16915" y="9859"/>
                    <a:pt x="16442" y="10233"/>
                    <a:pt x="16291" y="10742"/>
                  </a:cubicBezTo>
                  <a:lnTo>
                    <a:pt x="13382" y="10742"/>
                  </a:lnTo>
                  <a:lnTo>
                    <a:pt x="13382" y="7967"/>
                  </a:lnTo>
                  <a:lnTo>
                    <a:pt x="14319" y="7959"/>
                  </a:lnTo>
                  <a:cubicBezTo>
                    <a:pt x="14473" y="8470"/>
                    <a:pt x="14944" y="8835"/>
                    <a:pt x="15500" y="8835"/>
                  </a:cubicBezTo>
                  <a:cubicBezTo>
                    <a:pt x="15525" y="8835"/>
                    <a:pt x="15551" y="8834"/>
                    <a:pt x="15577" y="8833"/>
                  </a:cubicBezTo>
                  <a:cubicBezTo>
                    <a:pt x="16210" y="8797"/>
                    <a:pt x="16719" y="8271"/>
                    <a:pt x="16737" y="7637"/>
                  </a:cubicBezTo>
                  <a:cubicBezTo>
                    <a:pt x="16755" y="6933"/>
                    <a:pt x="16192" y="6362"/>
                    <a:pt x="15497" y="6362"/>
                  </a:cubicBezTo>
                  <a:cubicBezTo>
                    <a:pt x="14944" y="6362"/>
                    <a:pt x="14471" y="6727"/>
                    <a:pt x="14310" y="7236"/>
                  </a:cubicBezTo>
                  <a:lnTo>
                    <a:pt x="13382" y="7236"/>
                  </a:lnTo>
                  <a:lnTo>
                    <a:pt x="13382" y="7156"/>
                  </a:lnTo>
                  <a:cubicBezTo>
                    <a:pt x="13382" y="6148"/>
                    <a:pt x="12571" y="5336"/>
                    <a:pt x="11562" y="5336"/>
                  </a:cubicBezTo>
                  <a:lnTo>
                    <a:pt x="11482" y="5336"/>
                  </a:lnTo>
                  <a:lnTo>
                    <a:pt x="11482" y="2427"/>
                  </a:lnTo>
                  <a:cubicBezTo>
                    <a:pt x="12017" y="2267"/>
                    <a:pt x="12392" y="1758"/>
                    <a:pt x="12356" y="1170"/>
                  </a:cubicBezTo>
                  <a:cubicBezTo>
                    <a:pt x="12321" y="527"/>
                    <a:pt x="11794" y="19"/>
                    <a:pt x="11161" y="1"/>
                  </a:cubicBezTo>
                  <a:cubicBezTo>
                    <a:pt x="11150" y="1"/>
                    <a:pt x="11139" y="1"/>
                    <a:pt x="11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4242455" y="3170933"/>
              <a:ext cx="18721" cy="18746"/>
            </a:xfrm>
            <a:custGeom>
              <a:rect b="b" l="l" r="r" t="t"/>
              <a:pathLst>
                <a:path extrusionOk="0" h="733" w="732">
                  <a:moveTo>
                    <a:pt x="366" y="1"/>
                  </a:moveTo>
                  <a:cubicBezTo>
                    <a:pt x="268" y="1"/>
                    <a:pt x="179" y="37"/>
                    <a:pt x="107" y="108"/>
                  </a:cubicBezTo>
                  <a:cubicBezTo>
                    <a:pt x="36" y="170"/>
                    <a:pt x="0" y="268"/>
                    <a:pt x="0" y="367"/>
                  </a:cubicBezTo>
                  <a:cubicBezTo>
                    <a:pt x="0" y="456"/>
                    <a:pt x="36" y="554"/>
                    <a:pt x="107" y="625"/>
                  </a:cubicBezTo>
                  <a:cubicBezTo>
                    <a:pt x="179" y="688"/>
                    <a:pt x="268" y="732"/>
                    <a:pt x="366" y="732"/>
                  </a:cubicBezTo>
                  <a:cubicBezTo>
                    <a:pt x="464" y="732"/>
                    <a:pt x="553" y="688"/>
                    <a:pt x="625" y="625"/>
                  </a:cubicBezTo>
                  <a:cubicBezTo>
                    <a:pt x="696" y="554"/>
                    <a:pt x="732" y="456"/>
                    <a:pt x="732" y="367"/>
                  </a:cubicBezTo>
                  <a:cubicBezTo>
                    <a:pt x="732" y="268"/>
                    <a:pt x="696" y="170"/>
                    <a:pt x="625" y="108"/>
                  </a:cubicBezTo>
                  <a:cubicBezTo>
                    <a:pt x="553"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71"/>
          <p:cNvGrpSpPr/>
          <p:nvPr/>
        </p:nvGrpSpPr>
        <p:grpSpPr>
          <a:xfrm>
            <a:off x="1447828" y="2580823"/>
            <a:ext cx="387208" cy="431701"/>
            <a:chOff x="4681160" y="2997319"/>
            <a:chExt cx="428944" cy="478233"/>
          </a:xfrm>
        </p:grpSpPr>
        <p:sp>
          <p:nvSpPr>
            <p:cNvPr id="5888" name="Google Shape;5888;p71"/>
            <p:cNvSpPr/>
            <p:nvPr/>
          </p:nvSpPr>
          <p:spPr>
            <a:xfrm>
              <a:off x="4830814" y="3421676"/>
              <a:ext cx="18746" cy="18721"/>
            </a:xfrm>
            <a:custGeom>
              <a:rect b="b" l="l" r="r" t="t"/>
              <a:pathLst>
                <a:path extrusionOk="0" h="732" w="733">
                  <a:moveTo>
                    <a:pt x="366" y="0"/>
                  </a:moveTo>
                  <a:cubicBezTo>
                    <a:pt x="277" y="0"/>
                    <a:pt x="179" y="45"/>
                    <a:pt x="108" y="107"/>
                  </a:cubicBezTo>
                  <a:cubicBezTo>
                    <a:pt x="45" y="178"/>
                    <a:pt x="1" y="268"/>
                    <a:pt x="1" y="366"/>
                  </a:cubicBezTo>
                  <a:cubicBezTo>
                    <a:pt x="1" y="464"/>
                    <a:pt x="45" y="553"/>
                    <a:pt x="108" y="625"/>
                  </a:cubicBezTo>
                  <a:cubicBezTo>
                    <a:pt x="179" y="696"/>
                    <a:pt x="277" y="732"/>
                    <a:pt x="366" y="732"/>
                  </a:cubicBezTo>
                  <a:cubicBezTo>
                    <a:pt x="464" y="732"/>
                    <a:pt x="563" y="696"/>
                    <a:pt x="625" y="625"/>
                  </a:cubicBezTo>
                  <a:cubicBezTo>
                    <a:pt x="696" y="553"/>
                    <a:pt x="732" y="464"/>
                    <a:pt x="732" y="366"/>
                  </a:cubicBezTo>
                  <a:cubicBezTo>
                    <a:pt x="732" y="268"/>
                    <a:pt x="696" y="178"/>
                    <a:pt x="625" y="107"/>
                  </a:cubicBezTo>
                  <a:cubicBezTo>
                    <a:pt x="56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4803220" y="3027213"/>
              <a:ext cx="79871" cy="18746"/>
            </a:xfrm>
            <a:custGeom>
              <a:rect b="b" l="l" r="r" t="t"/>
              <a:pathLst>
                <a:path extrusionOk="0" h="733" w="3123">
                  <a:moveTo>
                    <a:pt x="402" y="1"/>
                  </a:moveTo>
                  <a:cubicBezTo>
                    <a:pt x="223" y="1"/>
                    <a:pt x="54" y="134"/>
                    <a:pt x="27" y="313"/>
                  </a:cubicBezTo>
                  <a:cubicBezTo>
                    <a:pt x="0" y="536"/>
                    <a:pt x="170" y="732"/>
                    <a:pt x="393" y="732"/>
                  </a:cubicBezTo>
                  <a:lnTo>
                    <a:pt x="2721" y="732"/>
                  </a:lnTo>
                  <a:cubicBezTo>
                    <a:pt x="2899" y="732"/>
                    <a:pt x="3069" y="598"/>
                    <a:pt x="3087" y="420"/>
                  </a:cubicBezTo>
                  <a:cubicBezTo>
                    <a:pt x="3122" y="197"/>
                    <a:pt x="2953" y="1"/>
                    <a:pt x="2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4681391" y="3226836"/>
              <a:ext cx="18721" cy="18746"/>
            </a:xfrm>
            <a:custGeom>
              <a:rect b="b" l="l" r="r" t="t"/>
              <a:pathLst>
                <a:path extrusionOk="0" h="733" w="732">
                  <a:moveTo>
                    <a:pt x="366" y="1"/>
                  </a:moveTo>
                  <a:cubicBezTo>
                    <a:pt x="268" y="1"/>
                    <a:pt x="179" y="45"/>
                    <a:pt x="107" y="108"/>
                  </a:cubicBezTo>
                  <a:cubicBezTo>
                    <a:pt x="45" y="179"/>
                    <a:pt x="0" y="277"/>
                    <a:pt x="0" y="366"/>
                  </a:cubicBezTo>
                  <a:cubicBezTo>
                    <a:pt x="0" y="464"/>
                    <a:pt x="45" y="563"/>
                    <a:pt x="107" y="625"/>
                  </a:cubicBezTo>
                  <a:cubicBezTo>
                    <a:pt x="179" y="696"/>
                    <a:pt x="268" y="732"/>
                    <a:pt x="366" y="732"/>
                  </a:cubicBezTo>
                  <a:cubicBezTo>
                    <a:pt x="464" y="732"/>
                    <a:pt x="562" y="696"/>
                    <a:pt x="625" y="625"/>
                  </a:cubicBezTo>
                  <a:cubicBezTo>
                    <a:pt x="696" y="563"/>
                    <a:pt x="732" y="464"/>
                    <a:pt x="732" y="366"/>
                  </a:cubicBezTo>
                  <a:cubicBezTo>
                    <a:pt x="732" y="277"/>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4681160" y="2997319"/>
              <a:ext cx="428944" cy="232528"/>
            </a:xfrm>
            <a:custGeom>
              <a:rect b="b" l="l" r="r" t="t"/>
              <a:pathLst>
                <a:path extrusionOk="0" h="9092" w="16772">
                  <a:moveTo>
                    <a:pt x="11330" y="733"/>
                  </a:moveTo>
                  <a:cubicBezTo>
                    <a:pt x="11526" y="733"/>
                    <a:pt x="11696" y="893"/>
                    <a:pt x="11696" y="1098"/>
                  </a:cubicBezTo>
                  <a:lnTo>
                    <a:pt x="11696" y="2374"/>
                  </a:lnTo>
                  <a:lnTo>
                    <a:pt x="732" y="2374"/>
                  </a:lnTo>
                  <a:lnTo>
                    <a:pt x="732" y="1098"/>
                  </a:lnTo>
                  <a:cubicBezTo>
                    <a:pt x="732" y="893"/>
                    <a:pt x="901" y="733"/>
                    <a:pt x="1098" y="733"/>
                  </a:cubicBezTo>
                  <a:close/>
                  <a:moveTo>
                    <a:pt x="6655" y="4560"/>
                  </a:moveTo>
                  <a:cubicBezTo>
                    <a:pt x="6861" y="4560"/>
                    <a:pt x="7021" y="4720"/>
                    <a:pt x="7021" y="4925"/>
                  </a:cubicBezTo>
                  <a:cubicBezTo>
                    <a:pt x="7021" y="5131"/>
                    <a:pt x="6861" y="5291"/>
                    <a:pt x="6655" y="5291"/>
                  </a:cubicBezTo>
                  <a:cubicBezTo>
                    <a:pt x="6459" y="5291"/>
                    <a:pt x="6290" y="5131"/>
                    <a:pt x="6290" y="4925"/>
                  </a:cubicBezTo>
                  <a:cubicBezTo>
                    <a:pt x="6290" y="4720"/>
                    <a:pt x="6459" y="4560"/>
                    <a:pt x="6655" y="4560"/>
                  </a:cubicBezTo>
                  <a:close/>
                  <a:moveTo>
                    <a:pt x="8377" y="7334"/>
                  </a:moveTo>
                  <a:cubicBezTo>
                    <a:pt x="8663" y="7334"/>
                    <a:pt x="8895" y="7566"/>
                    <a:pt x="8895" y="7843"/>
                  </a:cubicBezTo>
                  <a:cubicBezTo>
                    <a:pt x="8895" y="8128"/>
                    <a:pt x="8663" y="8360"/>
                    <a:pt x="8377" y="8360"/>
                  </a:cubicBezTo>
                  <a:cubicBezTo>
                    <a:pt x="8101" y="8360"/>
                    <a:pt x="7869" y="8128"/>
                    <a:pt x="7869" y="7843"/>
                  </a:cubicBezTo>
                  <a:cubicBezTo>
                    <a:pt x="7869" y="7566"/>
                    <a:pt x="8101" y="7334"/>
                    <a:pt x="8377" y="7334"/>
                  </a:cubicBezTo>
                  <a:close/>
                  <a:moveTo>
                    <a:pt x="384" y="1"/>
                  </a:moveTo>
                  <a:cubicBezTo>
                    <a:pt x="179" y="1"/>
                    <a:pt x="0" y="170"/>
                    <a:pt x="0" y="385"/>
                  </a:cubicBezTo>
                  <a:lnTo>
                    <a:pt x="0" y="7834"/>
                  </a:lnTo>
                  <a:cubicBezTo>
                    <a:pt x="0" y="7869"/>
                    <a:pt x="18" y="7905"/>
                    <a:pt x="45" y="7923"/>
                  </a:cubicBezTo>
                  <a:cubicBezTo>
                    <a:pt x="151" y="8029"/>
                    <a:pt x="265" y="8074"/>
                    <a:pt x="369" y="8074"/>
                  </a:cubicBezTo>
                  <a:cubicBezTo>
                    <a:pt x="569" y="8074"/>
                    <a:pt x="732" y="7909"/>
                    <a:pt x="732" y="7709"/>
                  </a:cubicBezTo>
                  <a:lnTo>
                    <a:pt x="732" y="3070"/>
                  </a:lnTo>
                  <a:lnTo>
                    <a:pt x="11696" y="3070"/>
                  </a:lnTo>
                  <a:lnTo>
                    <a:pt x="11696" y="4569"/>
                  </a:lnTo>
                  <a:lnTo>
                    <a:pt x="7681" y="4569"/>
                  </a:lnTo>
                  <a:cubicBezTo>
                    <a:pt x="7529" y="4137"/>
                    <a:pt x="7128" y="3834"/>
                    <a:pt x="6646" y="3834"/>
                  </a:cubicBezTo>
                  <a:cubicBezTo>
                    <a:pt x="6620" y="3834"/>
                    <a:pt x="6593" y="3835"/>
                    <a:pt x="6566" y="3837"/>
                  </a:cubicBezTo>
                  <a:cubicBezTo>
                    <a:pt x="6031" y="3882"/>
                    <a:pt x="5594" y="4319"/>
                    <a:pt x="5558" y="4854"/>
                  </a:cubicBezTo>
                  <a:cubicBezTo>
                    <a:pt x="5514" y="5496"/>
                    <a:pt x="6022" y="6032"/>
                    <a:pt x="6655" y="6032"/>
                  </a:cubicBezTo>
                  <a:cubicBezTo>
                    <a:pt x="7128" y="6032"/>
                    <a:pt x="7539" y="5719"/>
                    <a:pt x="7681" y="5300"/>
                  </a:cubicBezTo>
                  <a:lnTo>
                    <a:pt x="14042" y="5300"/>
                  </a:lnTo>
                  <a:cubicBezTo>
                    <a:pt x="14238" y="5300"/>
                    <a:pt x="14399" y="5139"/>
                    <a:pt x="14399" y="4934"/>
                  </a:cubicBezTo>
                  <a:lnTo>
                    <a:pt x="15862" y="6397"/>
                  </a:lnTo>
                  <a:lnTo>
                    <a:pt x="14399" y="7851"/>
                  </a:lnTo>
                  <a:cubicBezTo>
                    <a:pt x="14399" y="7646"/>
                    <a:pt x="14238" y="7486"/>
                    <a:pt x="14042" y="7486"/>
                  </a:cubicBezTo>
                  <a:lnTo>
                    <a:pt x="9555" y="7486"/>
                  </a:lnTo>
                  <a:cubicBezTo>
                    <a:pt x="9401" y="6982"/>
                    <a:pt x="8929" y="6609"/>
                    <a:pt x="8373" y="6609"/>
                  </a:cubicBezTo>
                  <a:cubicBezTo>
                    <a:pt x="8348" y="6609"/>
                    <a:pt x="8322" y="6610"/>
                    <a:pt x="8297" y="6611"/>
                  </a:cubicBezTo>
                  <a:cubicBezTo>
                    <a:pt x="7663" y="6656"/>
                    <a:pt x="7146" y="7182"/>
                    <a:pt x="7128" y="7816"/>
                  </a:cubicBezTo>
                  <a:cubicBezTo>
                    <a:pt x="7110" y="8521"/>
                    <a:pt x="7672" y="9091"/>
                    <a:pt x="8368" y="9091"/>
                  </a:cubicBezTo>
                  <a:cubicBezTo>
                    <a:pt x="8930" y="9091"/>
                    <a:pt x="9403" y="8726"/>
                    <a:pt x="9555" y="8217"/>
                  </a:cubicBezTo>
                  <a:lnTo>
                    <a:pt x="13667" y="8217"/>
                  </a:lnTo>
                  <a:lnTo>
                    <a:pt x="13667" y="8726"/>
                  </a:lnTo>
                  <a:cubicBezTo>
                    <a:pt x="13667" y="8833"/>
                    <a:pt x="13712" y="8940"/>
                    <a:pt x="13801" y="9011"/>
                  </a:cubicBezTo>
                  <a:cubicBezTo>
                    <a:pt x="13864" y="9065"/>
                    <a:pt x="13953" y="9091"/>
                    <a:pt x="14033" y="9091"/>
                  </a:cubicBezTo>
                  <a:cubicBezTo>
                    <a:pt x="14122" y="9091"/>
                    <a:pt x="14220" y="9056"/>
                    <a:pt x="14292" y="8984"/>
                  </a:cubicBezTo>
                  <a:lnTo>
                    <a:pt x="16629" y="6647"/>
                  </a:lnTo>
                  <a:cubicBezTo>
                    <a:pt x="16772" y="6504"/>
                    <a:pt x="16772" y="6281"/>
                    <a:pt x="16629" y="6139"/>
                  </a:cubicBezTo>
                  <a:lnTo>
                    <a:pt x="14292" y="3801"/>
                  </a:lnTo>
                  <a:cubicBezTo>
                    <a:pt x="14220" y="3730"/>
                    <a:pt x="14126" y="3692"/>
                    <a:pt x="14031" y="3692"/>
                  </a:cubicBezTo>
                  <a:cubicBezTo>
                    <a:pt x="13947" y="3692"/>
                    <a:pt x="13863" y="3721"/>
                    <a:pt x="13792" y="3783"/>
                  </a:cubicBezTo>
                  <a:cubicBezTo>
                    <a:pt x="13712" y="3846"/>
                    <a:pt x="13667" y="3953"/>
                    <a:pt x="13667" y="4060"/>
                  </a:cubicBezTo>
                  <a:lnTo>
                    <a:pt x="13667" y="4569"/>
                  </a:lnTo>
                  <a:lnTo>
                    <a:pt x="12427" y="4569"/>
                  </a:lnTo>
                  <a:lnTo>
                    <a:pt x="12427" y="1098"/>
                  </a:lnTo>
                  <a:cubicBezTo>
                    <a:pt x="12427" y="492"/>
                    <a:pt x="11937" y="1"/>
                    <a:pt x="113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4681160" y="3233587"/>
              <a:ext cx="378536" cy="241965"/>
            </a:xfrm>
            <a:custGeom>
              <a:rect b="b" l="l" r="r" t="t"/>
              <a:pathLst>
                <a:path extrusionOk="0" h="9461" w="14801">
                  <a:moveTo>
                    <a:pt x="4541" y="727"/>
                  </a:moveTo>
                  <a:cubicBezTo>
                    <a:pt x="4827" y="727"/>
                    <a:pt x="5050" y="959"/>
                    <a:pt x="5050" y="1244"/>
                  </a:cubicBezTo>
                  <a:cubicBezTo>
                    <a:pt x="5050" y="1521"/>
                    <a:pt x="4827" y="1753"/>
                    <a:pt x="4541" y="1753"/>
                  </a:cubicBezTo>
                  <a:cubicBezTo>
                    <a:pt x="4256" y="1753"/>
                    <a:pt x="4033" y="1521"/>
                    <a:pt x="4033" y="1244"/>
                  </a:cubicBezTo>
                  <a:cubicBezTo>
                    <a:pt x="4033" y="959"/>
                    <a:pt x="4256" y="727"/>
                    <a:pt x="4541" y="727"/>
                  </a:cubicBezTo>
                  <a:close/>
                  <a:moveTo>
                    <a:pt x="6147" y="3796"/>
                  </a:moveTo>
                  <a:cubicBezTo>
                    <a:pt x="6352" y="3796"/>
                    <a:pt x="6513" y="3956"/>
                    <a:pt x="6513" y="4161"/>
                  </a:cubicBezTo>
                  <a:cubicBezTo>
                    <a:pt x="6513" y="4367"/>
                    <a:pt x="6352" y="4527"/>
                    <a:pt x="6147" y="4527"/>
                  </a:cubicBezTo>
                  <a:cubicBezTo>
                    <a:pt x="5951" y="4527"/>
                    <a:pt x="5781" y="4367"/>
                    <a:pt x="5781" y="4161"/>
                  </a:cubicBezTo>
                  <a:cubicBezTo>
                    <a:pt x="5781" y="3956"/>
                    <a:pt x="5951" y="3796"/>
                    <a:pt x="6147" y="3796"/>
                  </a:cubicBezTo>
                  <a:close/>
                  <a:moveTo>
                    <a:pt x="11696" y="6722"/>
                  </a:moveTo>
                  <a:lnTo>
                    <a:pt x="11696" y="8363"/>
                  </a:lnTo>
                  <a:cubicBezTo>
                    <a:pt x="11696" y="8568"/>
                    <a:pt x="11526" y="8729"/>
                    <a:pt x="11330" y="8729"/>
                  </a:cubicBezTo>
                  <a:lnTo>
                    <a:pt x="1098" y="8729"/>
                  </a:lnTo>
                  <a:cubicBezTo>
                    <a:pt x="901" y="8729"/>
                    <a:pt x="732" y="8568"/>
                    <a:pt x="732" y="8363"/>
                  </a:cubicBezTo>
                  <a:lnTo>
                    <a:pt x="732" y="6722"/>
                  </a:lnTo>
                  <a:close/>
                  <a:moveTo>
                    <a:pt x="12059" y="0"/>
                  </a:moveTo>
                  <a:cubicBezTo>
                    <a:pt x="12042" y="0"/>
                    <a:pt x="12025" y="2"/>
                    <a:pt x="12008" y="4"/>
                  </a:cubicBezTo>
                  <a:cubicBezTo>
                    <a:pt x="11821" y="40"/>
                    <a:pt x="11696" y="191"/>
                    <a:pt x="11696" y="370"/>
                  </a:cubicBezTo>
                  <a:lnTo>
                    <a:pt x="11696" y="878"/>
                  </a:lnTo>
                  <a:lnTo>
                    <a:pt x="5719" y="878"/>
                  </a:lnTo>
                  <a:cubicBezTo>
                    <a:pt x="5565" y="375"/>
                    <a:pt x="5093" y="2"/>
                    <a:pt x="4529" y="2"/>
                  </a:cubicBezTo>
                  <a:cubicBezTo>
                    <a:pt x="4503" y="2"/>
                    <a:pt x="4478" y="3"/>
                    <a:pt x="4452" y="4"/>
                  </a:cubicBezTo>
                  <a:cubicBezTo>
                    <a:pt x="3819" y="49"/>
                    <a:pt x="3310" y="575"/>
                    <a:pt x="3292" y="1208"/>
                  </a:cubicBezTo>
                  <a:cubicBezTo>
                    <a:pt x="3274" y="1913"/>
                    <a:pt x="3836" y="2484"/>
                    <a:pt x="4532" y="2484"/>
                  </a:cubicBezTo>
                  <a:cubicBezTo>
                    <a:pt x="5094" y="2484"/>
                    <a:pt x="5567" y="2118"/>
                    <a:pt x="5719" y="1610"/>
                  </a:cubicBezTo>
                  <a:lnTo>
                    <a:pt x="12062" y="1610"/>
                  </a:lnTo>
                  <a:cubicBezTo>
                    <a:pt x="12267" y="1610"/>
                    <a:pt x="12427" y="1449"/>
                    <a:pt x="12427" y="1253"/>
                  </a:cubicBezTo>
                  <a:lnTo>
                    <a:pt x="13890" y="2707"/>
                  </a:lnTo>
                  <a:lnTo>
                    <a:pt x="12427" y="4161"/>
                  </a:lnTo>
                  <a:cubicBezTo>
                    <a:pt x="12427" y="3965"/>
                    <a:pt x="12267" y="3804"/>
                    <a:pt x="12062" y="3804"/>
                  </a:cubicBezTo>
                  <a:lnTo>
                    <a:pt x="7182" y="3804"/>
                  </a:lnTo>
                  <a:cubicBezTo>
                    <a:pt x="7035" y="3379"/>
                    <a:pt x="6625" y="3074"/>
                    <a:pt x="6153" y="3074"/>
                  </a:cubicBezTo>
                  <a:cubicBezTo>
                    <a:pt x="6110" y="3074"/>
                    <a:pt x="6066" y="3077"/>
                    <a:pt x="6022" y="3082"/>
                  </a:cubicBezTo>
                  <a:cubicBezTo>
                    <a:pt x="5514" y="3135"/>
                    <a:pt x="5112" y="3537"/>
                    <a:pt x="5059" y="4036"/>
                  </a:cubicBezTo>
                  <a:cubicBezTo>
                    <a:pt x="4987" y="4697"/>
                    <a:pt x="5505" y="5259"/>
                    <a:pt x="6147" y="5259"/>
                  </a:cubicBezTo>
                  <a:cubicBezTo>
                    <a:pt x="6620" y="5259"/>
                    <a:pt x="7030" y="4955"/>
                    <a:pt x="7182" y="4536"/>
                  </a:cubicBezTo>
                  <a:lnTo>
                    <a:pt x="11696" y="4536"/>
                  </a:lnTo>
                  <a:lnTo>
                    <a:pt x="11696" y="5990"/>
                  </a:lnTo>
                  <a:lnTo>
                    <a:pt x="732" y="5990"/>
                  </a:lnTo>
                  <a:lnTo>
                    <a:pt x="732" y="1762"/>
                  </a:lnTo>
                  <a:cubicBezTo>
                    <a:pt x="732" y="1583"/>
                    <a:pt x="607" y="1423"/>
                    <a:pt x="420" y="1396"/>
                  </a:cubicBezTo>
                  <a:cubicBezTo>
                    <a:pt x="400" y="1393"/>
                    <a:pt x="381" y="1391"/>
                    <a:pt x="362" y="1391"/>
                  </a:cubicBezTo>
                  <a:cubicBezTo>
                    <a:pt x="164" y="1391"/>
                    <a:pt x="0" y="1557"/>
                    <a:pt x="0" y="1753"/>
                  </a:cubicBezTo>
                  <a:lnTo>
                    <a:pt x="0" y="8363"/>
                  </a:lnTo>
                  <a:cubicBezTo>
                    <a:pt x="0" y="8970"/>
                    <a:pt x="491" y="9460"/>
                    <a:pt x="1098" y="9460"/>
                  </a:cubicBezTo>
                  <a:lnTo>
                    <a:pt x="11330" y="9460"/>
                  </a:lnTo>
                  <a:cubicBezTo>
                    <a:pt x="11937" y="9460"/>
                    <a:pt x="12427" y="8970"/>
                    <a:pt x="12427" y="8363"/>
                  </a:cubicBezTo>
                  <a:lnTo>
                    <a:pt x="12427" y="5196"/>
                  </a:lnTo>
                  <a:lnTo>
                    <a:pt x="14658" y="2966"/>
                  </a:lnTo>
                  <a:cubicBezTo>
                    <a:pt x="14800" y="2823"/>
                    <a:pt x="14800" y="2591"/>
                    <a:pt x="14658" y="2448"/>
                  </a:cubicBezTo>
                  <a:lnTo>
                    <a:pt x="12320" y="120"/>
                  </a:lnTo>
                  <a:cubicBezTo>
                    <a:pt x="12252" y="44"/>
                    <a:pt x="12157" y="0"/>
                    <a:pt x="12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6" name="Shape 5896"/>
        <p:cNvGrpSpPr/>
        <p:nvPr/>
      </p:nvGrpSpPr>
      <p:grpSpPr>
        <a:xfrm>
          <a:off x="0" y="0"/>
          <a:ext cx="0" cy="0"/>
          <a:chOff x="0" y="0"/>
          <a:chExt cx="0" cy="0"/>
        </a:xfrm>
      </p:grpSpPr>
      <p:sp>
        <p:nvSpPr>
          <p:cNvPr id="5897" name="Google Shape;5897;p72"/>
          <p:cNvSpPr txBox="1"/>
          <p:nvPr>
            <p:ph type="title"/>
          </p:nvPr>
        </p:nvSpPr>
        <p:spPr>
          <a:xfrm>
            <a:off x="713100" y="902838"/>
            <a:ext cx="2943600" cy="241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5898" name="Google Shape;5898;p72"/>
          <p:cNvSpPr txBox="1"/>
          <p:nvPr>
            <p:ph idx="1" type="subTitle"/>
          </p:nvPr>
        </p:nvSpPr>
        <p:spPr>
          <a:xfrm>
            <a:off x="713100" y="3313950"/>
            <a:ext cx="3852000" cy="9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5899" name="Google Shape;5899;p72"/>
          <p:cNvPicPr preferRelativeResize="0"/>
          <p:nvPr/>
        </p:nvPicPr>
        <p:blipFill rotWithShape="1">
          <a:blip r:embed="rId3">
            <a:alphaModFix/>
          </a:blip>
          <a:srcRect b="0" l="8193" r="16641" t="0"/>
          <a:stretch/>
        </p:blipFill>
        <p:spPr>
          <a:xfrm>
            <a:off x="4961025" y="1067638"/>
            <a:ext cx="3393675" cy="3009151"/>
          </a:xfrm>
          <a:prstGeom prst="rect">
            <a:avLst/>
          </a:prstGeom>
          <a:noFill/>
          <a:ln cap="flat" cmpd="sng" w="9525">
            <a:solidFill>
              <a:schemeClr val="accent3"/>
            </a:solidFill>
            <a:prstDash val="solid"/>
            <a:round/>
            <a:headEnd len="sm" w="sm" type="none"/>
            <a:tailEnd len="sm" w="sm" type="none"/>
          </a:ln>
        </p:spPr>
      </p:pic>
      <p:sp>
        <p:nvSpPr>
          <p:cNvPr id="5900" name="Google Shape;5900;p72"/>
          <p:cNvSpPr/>
          <p:nvPr/>
        </p:nvSpPr>
        <p:spPr>
          <a:xfrm>
            <a:off x="3791500" y="1743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2"/>
          <p:cNvSpPr/>
          <p:nvPr/>
        </p:nvSpPr>
        <p:spPr>
          <a:xfrm>
            <a:off x="7060819" y="4207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2"/>
          <p:cNvSpPr/>
          <p:nvPr/>
        </p:nvSpPr>
        <p:spPr>
          <a:xfrm>
            <a:off x="8640269" y="24671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2"/>
          <p:cNvSpPr/>
          <p:nvPr/>
        </p:nvSpPr>
        <p:spPr>
          <a:xfrm>
            <a:off x="2575788" y="2881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2"/>
          <p:cNvSpPr/>
          <p:nvPr/>
        </p:nvSpPr>
        <p:spPr>
          <a:xfrm>
            <a:off x="4533719" y="29203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2"/>
          <p:cNvSpPr/>
          <p:nvPr/>
        </p:nvSpPr>
        <p:spPr>
          <a:xfrm>
            <a:off x="131463" y="3708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2"/>
          <p:cNvSpPr/>
          <p:nvPr/>
        </p:nvSpPr>
        <p:spPr>
          <a:xfrm>
            <a:off x="6487338" y="3866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0" name="Shape 5910"/>
        <p:cNvGrpSpPr/>
        <p:nvPr/>
      </p:nvGrpSpPr>
      <p:grpSpPr>
        <a:xfrm>
          <a:off x="0" y="0"/>
          <a:ext cx="0" cy="0"/>
          <a:chOff x="0" y="0"/>
          <a:chExt cx="0" cy="0"/>
        </a:xfrm>
      </p:grpSpPr>
      <p:sp>
        <p:nvSpPr>
          <p:cNvPr id="5911" name="Google Shape;5911;p73"/>
          <p:cNvSpPr txBox="1"/>
          <p:nvPr>
            <p:ph type="title"/>
          </p:nvPr>
        </p:nvSpPr>
        <p:spPr>
          <a:xfrm>
            <a:off x="2724000" y="218032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FINANCIAL </a:t>
            </a:r>
            <a:r>
              <a:rPr lang="en"/>
              <a:t>PLAN</a:t>
            </a:r>
            <a:endParaRPr/>
          </a:p>
        </p:txBody>
      </p:sp>
      <p:sp>
        <p:nvSpPr>
          <p:cNvPr id="5912" name="Google Shape;5912;p73"/>
          <p:cNvSpPr txBox="1"/>
          <p:nvPr>
            <p:ph idx="2" type="title"/>
          </p:nvPr>
        </p:nvSpPr>
        <p:spPr>
          <a:xfrm>
            <a:off x="4010825" y="1070175"/>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913" name="Google Shape;5913;p73"/>
          <p:cNvSpPr txBox="1"/>
          <p:nvPr>
            <p:ph idx="1" type="subTitle"/>
          </p:nvPr>
        </p:nvSpPr>
        <p:spPr>
          <a:xfrm>
            <a:off x="3168300" y="353160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5914" name="Google Shape;5914;p73"/>
          <p:cNvSpPr/>
          <p:nvPr/>
        </p:nvSpPr>
        <p:spPr>
          <a:xfrm>
            <a:off x="415488"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3"/>
          <p:cNvSpPr/>
          <p:nvPr/>
        </p:nvSpPr>
        <p:spPr>
          <a:xfrm>
            <a:off x="2233194" y="14325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3"/>
          <p:cNvSpPr/>
          <p:nvPr/>
        </p:nvSpPr>
        <p:spPr>
          <a:xfrm>
            <a:off x="6874638" y="14325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3"/>
          <p:cNvSpPr/>
          <p:nvPr/>
        </p:nvSpPr>
        <p:spPr>
          <a:xfrm>
            <a:off x="6387819" y="3200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3"/>
          <p:cNvSpPr/>
          <p:nvPr/>
        </p:nvSpPr>
        <p:spPr>
          <a:xfrm>
            <a:off x="817813" y="23870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3"/>
          <p:cNvSpPr/>
          <p:nvPr/>
        </p:nvSpPr>
        <p:spPr>
          <a:xfrm>
            <a:off x="3647844" y="2418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3"/>
          <p:cNvSpPr/>
          <p:nvPr/>
        </p:nvSpPr>
        <p:spPr>
          <a:xfrm>
            <a:off x="8319588" y="8049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4" name="Shape 5924"/>
        <p:cNvGrpSpPr/>
        <p:nvPr/>
      </p:nvGrpSpPr>
      <p:grpSpPr>
        <a:xfrm>
          <a:off x="0" y="0"/>
          <a:ext cx="0" cy="0"/>
          <a:chOff x="0" y="0"/>
          <a:chExt cx="0" cy="0"/>
        </a:xfrm>
      </p:grpSpPr>
      <p:cxnSp>
        <p:nvCxnSpPr>
          <p:cNvPr id="5925" name="Google Shape;5925;p74"/>
          <p:cNvCxnSpPr>
            <a:stCxn id="5926" idx="2"/>
            <a:endCxn id="5927" idx="0"/>
          </p:cNvCxnSpPr>
          <p:nvPr/>
        </p:nvCxnSpPr>
        <p:spPr>
          <a:xfrm flipH="1" rot="-5400000">
            <a:off x="1660500" y="2807150"/>
            <a:ext cx="874800" cy="829200"/>
          </a:xfrm>
          <a:prstGeom prst="bentConnector3">
            <a:avLst>
              <a:gd fmla="val 50001" name="adj1"/>
            </a:avLst>
          </a:prstGeom>
          <a:noFill/>
          <a:ln cap="flat" cmpd="sng" w="9525">
            <a:solidFill>
              <a:schemeClr val="accent3"/>
            </a:solidFill>
            <a:prstDash val="solid"/>
            <a:round/>
            <a:headEnd len="med" w="med" type="none"/>
            <a:tailEnd len="med" w="med" type="none"/>
          </a:ln>
        </p:spPr>
      </p:cxnSp>
      <p:cxnSp>
        <p:nvCxnSpPr>
          <p:cNvPr id="5928" name="Google Shape;5928;p74"/>
          <p:cNvCxnSpPr>
            <a:stCxn id="5929" idx="2"/>
            <a:endCxn id="5930" idx="0"/>
          </p:cNvCxnSpPr>
          <p:nvPr/>
        </p:nvCxnSpPr>
        <p:spPr>
          <a:xfrm flipH="1" rot="-5400000">
            <a:off x="3360571" y="3033200"/>
            <a:ext cx="874800" cy="377100"/>
          </a:xfrm>
          <a:prstGeom prst="bentConnector3">
            <a:avLst>
              <a:gd fmla="val 50001" name="adj1"/>
            </a:avLst>
          </a:prstGeom>
          <a:noFill/>
          <a:ln cap="flat" cmpd="sng" w="9525">
            <a:solidFill>
              <a:schemeClr val="accent3"/>
            </a:solidFill>
            <a:prstDash val="solid"/>
            <a:round/>
            <a:headEnd len="med" w="med" type="none"/>
            <a:tailEnd len="med" w="med" type="none"/>
          </a:ln>
        </p:spPr>
      </p:cxnSp>
      <p:cxnSp>
        <p:nvCxnSpPr>
          <p:cNvPr id="5931" name="Google Shape;5931;p74"/>
          <p:cNvCxnSpPr>
            <a:stCxn id="5932" idx="2"/>
            <a:endCxn id="5933" idx="0"/>
          </p:cNvCxnSpPr>
          <p:nvPr/>
        </p:nvCxnSpPr>
        <p:spPr>
          <a:xfrm rot="5400000">
            <a:off x="5060400" y="3184250"/>
            <a:ext cx="874800" cy="75000"/>
          </a:xfrm>
          <a:prstGeom prst="bentConnector3">
            <a:avLst>
              <a:gd fmla="val 50001" name="adj1"/>
            </a:avLst>
          </a:prstGeom>
          <a:noFill/>
          <a:ln cap="flat" cmpd="sng" w="9525">
            <a:solidFill>
              <a:schemeClr val="accent3"/>
            </a:solidFill>
            <a:prstDash val="solid"/>
            <a:round/>
            <a:headEnd len="med" w="med" type="none"/>
            <a:tailEnd len="med" w="med" type="none"/>
          </a:ln>
        </p:spPr>
      </p:cxnSp>
      <p:cxnSp>
        <p:nvCxnSpPr>
          <p:cNvPr id="5934" name="Google Shape;5934;p74"/>
          <p:cNvCxnSpPr>
            <a:stCxn id="5935" idx="2"/>
            <a:endCxn id="5936" idx="0"/>
          </p:cNvCxnSpPr>
          <p:nvPr/>
        </p:nvCxnSpPr>
        <p:spPr>
          <a:xfrm rot="5400000">
            <a:off x="6760500" y="2958350"/>
            <a:ext cx="874800" cy="526800"/>
          </a:xfrm>
          <a:prstGeom prst="bentConnector3">
            <a:avLst>
              <a:gd fmla="val 50001" name="adj1"/>
            </a:avLst>
          </a:prstGeom>
          <a:noFill/>
          <a:ln cap="flat" cmpd="sng" w="9525">
            <a:solidFill>
              <a:schemeClr val="accent3"/>
            </a:solidFill>
            <a:prstDash val="solid"/>
            <a:round/>
            <a:headEnd len="med" w="med" type="none"/>
            <a:tailEnd len="med" w="med" type="none"/>
          </a:ln>
        </p:spPr>
      </p:cxnSp>
      <p:pic>
        <p:nvPicPr>
          <p:cNvPr id="5937" name="Google Shape;5937;p74" title="Chart">
            <a:hlinkClick r:id="rId3"/>
          </p:cNvPr>
          <p:cNvPicPr preferRelativeResize="0"/>
          <p:nvPr/>
        </p:nvPicPr>
        <p:blipFill>
          <a:blip r:embed="rId4">
            <a:alphaModFix/>
          </a:blip>
          <a:stretch>
            <a:fillRect/>
          </a:stretch>
        </p:blipFill>
        <p:spPr>
          <a:xfrm>
            <a:off x="1159350" y="3043095"/>
            <a:ext cx="6825298" cy="1143110"/>
          </a:xfrm>
          <a:prstGeom prst="rect">
            <a:avLst/>
          </a:prstGeom>
          <a:noFill/>
          <a:ln>
            <a:noFill/>
          </a:ln>
        </p:spPr>
      </p:pic>
      <p:sp>
        <p:nvSpPr>
          <p:cNvPr id="5938" name="Google Shape;5938;p74"/>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TRENDS</a:t>
            </a:r>
            <a:endParaRPr>
              <a:solidFill>
                <a:srgbClr val="D9D9D9"/>
              </a:solidFill>
            </a:endParaRPr>
          </a:p>
        </p:txBody>
      </p:sp>
      <p:sp>
        <p:nvSpPr>
          <p:cNvPr id="5939" name="Google Shape;5939;p74"/>
          <p:cNvSpPr txBox="1"/>
          <p:nvPr>
            <p:ph idx="4294967295" type="subTitle"/>
          </p:nvPr>
        </p:nvSpPr>
        <p:spPr>
          <a:xfrm>
            <a:off x="714225" y="4165800"/>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5"/>
              </a:rPr>
              <a:t>For more info, click here</a:t>
            </a:r>
            <a:endParaRPr b="1" sz="1200"/>
          </a:p>
        </p:txBody>
      </p:sp>
      <p:sp>
        <p:nvSpPr>
          <p:cNvPr id="5935" name="Google Shape;5935;p74"/>
          <p:cNvSpPr txBox="1"/>
          <p:nvPr/>
        </p:nvSpPr>
        <p:spPr>
          <a:xfrm>
            <a:off x="6498300" y="2211650"/>
            <a:ext cx="192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Despite being red, Mars is a cold place</a:t>
            </a:r>
            <a:endParaRPr>
              <a:solidFill>
                <a:schemeClr val="lt1"/>
              </a:solidFill>
              <a:latin typeface="Maven Pro"/>
              <a:ea typeface="Maven Pro"/>
              <a:cs typeface="Maven Pro"/>
              <a:sym typeface="Maven Pro"/>
            </a:endParaRPr>
          </a:p>
        </p:txBody>
      </p:sp>
      <p:sp>
        <p:nvSpPr>
          <p:cNvPr id="5932" name="Google Shape;5932;p74"/>
          <p:cNvSpPr txBox="1"/>
          <p:nvPr/>
        </p:nvSpPr>
        <p:spPr>
          <a:xfrm>
            <a:off x="4572300" y="2211650"/>
            <a:ext cx="192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Neptune is far from the Sun</a:t>
            </a:r>
            <a:endParaRPr>
              <a:solidFill>
                <a:schemeClr val="lt1"/>
              </a:solidFill>
              <a:latin typeface="Maven Pro"/>
              <a:ea typeface="Maven Pro"/>
              <a:cs typeface="Maven Pro"/>
              <a:sym typeface="Maven Pro"/>
            </a:endParaRPr>
          </a:p>
        </p:txBody>
      </p:sp>
      <p:sp>
        <p:nvSpPr>
          <p:cNvPr id="5940" name="Google Shape;5940;p74"/>
          <p:cNvSpPr txBox="1"/>
          <p:nvPr/>
        </p:nvSpPr>
        <p:spPr>
          <a:xfrm>
            <a:off x="6498300" y="1889750"/>
            <a:ext cx="19260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YEAR </a:t>
            </a:r>
            <a:r>
              <a:rPr lang="en" sz="2200">
                <a:solidFill>
                  <a:schemeClr val="lt1"/>
                </a:solidFill>
                <a:latin typeface="Share Tech"/>
                <a:ea typeface="Share Tech"/>
                <a:cs typeface="Share Tech"/>
                <a:sym typeface="Share Tech"/>
              </a:rPr>
              <a:t>04</a:t>
            </a:r>
            <a:endParaRPr sz="2200">
              <a:solidFill>
                <a:schemeClr val="lt1"/>
              </a:solidFill>
              <a:latin typeface="Share Tech"/>
              <a:ea typeface="Share Tech"/>
              <a:cs typeface="Share Tech"/>
              <a:sym typeface="Share Tech"/>
            </a:endParaRPr>
          </a:p>
        </p:txBody>
      </p:sp>
      <p:sp>
        <p:nvSpPr>
          <p:cNvPr id="5941" name="Google Shape;5941;p74"/>
          <p:cNvSpPr txBox="1"/>
          <p:nvPr/>
        </p:nvSpPr>
        <p:spPr>
          <a:xfrm>
            <a:off x="4572300" y="1889750"/>
            <a:ext cx="19260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YEAR </a:t>
            </a:r>
            <a:r>
              <a:rPr lang="en" sz="2200">
                <a:solidFill>
                  <a:schemeClr val="lt1"/>
                </a:solidFill>
                <a:latin typeface="Share Tech"/>
                <a:ea typeface="Share Tech"/>
                <a:cs typeface="Share Tech"/>
                <a:sym typeface="Share Tech"/>
              </a:rPr>
              <a:t>03</a:t>
            </a:r>
            <a:endParaRPr sz="2200">
              <a:solidFill>
                <a:schemeClr val="lt1"/>
              </a:solidFill>
              <a:latin typeface="Share Tech"/>
              <a:ea typeface="Share Tech"/>
              <a:cs typeface="Share Tech"/>
              <a:sym typeface="Share Tech"/>
            </a:endParaRPr>
          </a:p>
        </p:txBody>
      </p:sp>
      <p:sp>
        <p:nvSpPr>
          <p:cNvPr id="5942" name="Google Shape;5942;p74"/>
          <p:cNvSpPr txBox="1"/>
          <p:nvPr/>
        </p:nvSpPr>
        <p:spPr>
          <a:xfrm>
            <a:off x="2646300" y="1889750"/>
            <a:ext cx="19260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YEAR </a:t>
            </a:r>
            <a:r>
              <a:rPr lang="en" sz="2200">
                <a:solidFill>
                  <a:schemeClr val="lt1"/>
                </a:solidFill>
                <a:latin typeface="Share Tech"/>
                <a:ea typeface="Share Tech"/>
                <a:cs typeface="Share Tech"/>
                <a:sym typeface="Share Tech"/>
              </a:rPr>
              <a:t>02</a:t>
            </a:r>
            <a:endParaRPr sz="2200">
              <a:solidFill>
                <a:schemeClr val="lt1"/>
              </a:solidFill>
              <a:latin typeface="Share Tech"/>
              <a:ea typeface="Share Tech"/>
              <a:cs typeface="Share Tech"/>
              <a:sym typeface="Share Tech"/>
            </a:endParaRPr>
          </a:p>
        </p:txBody>
      </p:sp>
      <p:sp>
        <p:nvSpPr>
          <p:cNvPr id="5929" name="Google Shape;5929;p74"/>
          <p:cNvSpPr txBox="1"/>
          <p:nvPr/>
        </p:nvSpPr>
        <p:spPr>
          <a:xfrm>
            <a:off x="2646421" y="2211650"/>
            <a:ext cx="192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Mercury is</a:t>
            </a:r>
            <a:r>
              <a:rPr lang="en">
                <a:solidFill>
                  <a:schemeClr val="lt1"/>
                </a:solidFill>
                <a:latin typeface="Maven Pro"/>
                <a:ea typeface="Maven Pro"/>
                <a:cs typeface="Maven Pro"/>
                <a:sym typeface="Maven Pro"/>
              </a:rPr>
              <a:t> </a:t>
            </a:r>
            <a:r>
              <a:rPr lang="en">
                <a:solidFill>
                  <a:schemeClr val="lt1"/>
                </a:solidFill>
                <a:latin typeface="Maven Pro"/>
                <a:ea typeface="Maven Pro"/>
                <a:cs typeface="Maven Pro"/>
                <a:sym typeface="Maven Pro"/>
              </a:rPr>
              <a:t>the smallest planet</a:t>
            </a:r>
            <a:endParaRPr>
              <a:solidFill>
                <a:schemeClr val="lt1"/>
              </a:solidFill>
              <a:latin typeface="Maven Pro"/>
              <a:ea typeface="Maven Pro"/>
              <a:cs typeface="Maven Pro"/>
              <a:sym typeface="Maven Pro"/>
            </a:endParaRPr>
          </a:p>
        </p:txBody>
      </p:sp>
      <p:sp>
        <p:nvSpPr>
          <p:cNvPr id="5943" name="Google Shape;5943;p74"/>
          <p:cNvSpPr txBox="1"/>
          <p:nvPr/>
        </p:nvSpPr>
        <p:spPr>
          <a:xfrm>
            <a:off x="720300" y="1889750"/>
            <a:ext cx="1926000" cy="33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YEAR </a:t>
            </a:r>
            <a:r>
              <a:rPr lang="en" sz="2200">
                <a:solidFill>
                  <a:schemeClr val="lt1"/>
                </a:solidFill>
                <a:latin typeface="Share Tech"/>
                <a:ea typeface="Share Tech"/>
                <a:cs typeface="Share Tech"/>
                <a:sym typeface="Share Tech"/>
              </a:rPr>
              <a:t>01</a:t>
            </a:r>
            <a:endParaRPr sz="2200">
              <a:solidFill>
                <a:schemeClr val="lt1"/>
              </a:solidFill>
              <a:latin typeface="Share Tech"/>
              <a:ea typeface="Share Tech"/>
              <a:cs typeface="Share Tech"/>
              <a:sym typeface="Share Tech"/>
            </a:endParaRPr>
          </a:p>
        </p:txBody>
      </p:sp>
      <p:sp>
        <p:nvSpPr>
          <p:cNvPr id="5926" name="Google Shape;5926;p74"/>
          <p:cNvSpPr txBox="1"/>
          <p:nvPr/>
        </p:nvSpPr>
        <p:spPr>
          <a:xfrm>
            <a:off x="720300" y="2211650"/>
            <a:ext cx="192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Jupiter is the biggest planet of them all</a:t>
            </a:r>
            <a:endParaRPr>
              <a:solidFill>
                <a:schemeClr val="lt1"/>
              </a:solidFill>
              <a:latin typeface="Maven Pro"/>
              <a:ea typeface="Maven Pro"/>
              <a:cs typeface="Maven Pro"/>
              <a:sym typeface="Maven Pro"/>
            </a:endParaRPr>
          </a:p>
        </p:txBody>
      </p:sp>
      <p:sp>
        <p:nvSpPr>
          <p:cNvPr id="5944" name="Google Shape;5944;p74"/>
          <p:cNvSpPr txBox="1"/>
          <p:nvPr/>
        </p:nvSpPr>
        <p:spPr>
          <a:xfrm>
            <a:off x="1159950" y="1380038"/>
            <a:ext cx="10467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75%</a:t>
            </a:r>
            <a:endParaRPr sz="2400">
              <a:solidFill>
                <a:schemeClr val="accent3"/>
              </a:solidFill>
              <a:latin typeface="Share Tech"/>
              <a:ea typeface="Share Tech"/>
              <a:cs typeface="Share Tech"/>
              <a:sym typeface="Share Tech"/>
            </a:endParaRPr>
          </a:p>
        </p:txBody>
      </p:sp>
      <p:sp>
        <p:nvSpPr>
          <p:cNvPr id="5945" name="Google Shape;5945;p74"/>
          <p:cNvSpPr txBox="1"/>
          <p:nvPr/>
        </p:nvSpPr>
        <p:spPr>
          <a:xfrm>
            <a:off x="3085950" y="1380038"/>
            <a:ext cx="10467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70%</a:t>
            </a:r>
            <a:endParaRPr sz="2400">
              <a:solidFill>
                <a:schemeClr val="accent3"/>
              </a:solidFill>
              <a:latin typeface="Share Tech"/>
              <a:ea typeface="Share Tech"/>
              <a:cs typeface="Share Tech"/>
              <a:sym typeface="Share Tech"/>
            </a:endParaRPr>
          </a:p>
        </p:txBody>
      </p:sp>
      <p:sp>
        <p:nvSpPr>
          <p:cNvPr id="5946" name="Google Shape;5946;p74"/>
          <p:cNvSpPr txBox="1"/>
          <p:nvPr/>
        </p:nvSpPr>
        <p:spPr>
          <a:xfrm>
            <a:off x="5011950" y="1380038"/>
            <a:ext cx="10467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85%</a:t>
            </a:r>
            <a:endParaRPr sz="2400">
              <a:solidFill>
                <a:schemeClr val="accent3"/>
              </a:solidFill>
              <a:latin typeface="Share Tech"/>
              <a:ea typeface="Share Tech"/>
              <a:cs typeface="Share Tech"/>
              <a:sym typeface="Share Tech"/>
            </a:endParaRPr>
          </a:p>
        </p:txBody>
      </p:sp>
      <p:sp>
        <p:nvSpPr>
          <p:cNvPr id="5947" name="Google Shape;5947;p74"/>
          <p:cNvSpPr txBox="1"/>
          <p:nvPr/>
        </p:nvSpPr>
        <p:spPr>
          <a:xfrm>
            <a:off x="6937950" y="1380038"/>
            <a:ext cx="1046700" cy="441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3"/>
                </a:solidFill>
                <a:latin typeface="Share Tech"/>
                <a:ea typeface="Share Tech"/>
                <a:cs typeface="Share Tech"/>
                <a:sym typeface="Share Tech"/>
              </a:rPr>
              <a:t>65%</a:t>
            </a:r>
            <a:endParaRPr sz="2400">
              <a:solidFill>
                <a:schemeClr val="accent3"/>
              </a:solidFill>
              <a:latin typeface="Share Tech"/>
              <a:ea typeface="Share Tech"/>
              <a:cs typeface="Share Tech"/>
              <a:sym typeface="Share Tech"/>
            </a:endParaRPr>
          </a:p>
        </p:txBody>
      </p:sp>
      <p:sp>
        <p:nvSpPr>
          <p:cNvPr id="5927" name="Google Shape;5927;p74"/>
          <p:cNvSpPr/>
          <p:nvPr/>
        </p:nvSpPr>
        <p:spPr>
          <a:xfrm>
            <a:off x="2031451" y="3659163"/>
            <a:ext cx="961800" cy="18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4"/>
          <p:cNvSpPr/>
          <p:nvPr/>
        </p:nvSpPr>
        <p:spPr>
          <a:xfrm>
            <a:off x="6453550" y="3659163"/>
            <a:ext cx="961800" cy="18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4"/>
          <p:cNvSpPr/>
          <p:nvPr/>
        </p:nvSpPr>
        <p:spPr>
          <a:xfrm>
            <a:off x="4979517" y="3659163"/>
            <a:ext cx="961800" cy="18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4"/>
          <p:cNvSpPr/>
          <p:nvPr/>
        </p:nvSpPr>
        <p:spPr>
          <a:xfrm>
            <a:off x="3505484" y="3659163"/>
            <a:ext cx="961800" cy="18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4"/>
          <p:cNvSpPr/>
          <p:nvPr/>
        </p:nvSpPr>
        <p:spPr>
          <a:xfrm>
            <a:off x="179163" y="8373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4"/>
          <p:cNvSpPr/>
          <p:nvPr/>
        </p:nvSpPr>
        <p:spPr>
          <a:xfrm>
            <a:off x="8152694" y="5764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4"/>
          <p:cNvSpPr/>
          <p:nvPr/>
        </p:nvSpPr>
        <p:spPr>
          <a:xfrm>
            <a:off x="8482688" y="26708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4"/>
          <p:cNvSpPr/>
          <p:nvPr/>
        </p:nvSpPr>
        <p:spPr>
          <a:xfrm>
            <a:off x="2087094" y="2094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2" name="Google Shape;5952;p74"/>
          <p:cNvCxnSpPr/>
          <p:nvPr/>
        </p:nvCxnSpPr>
        <p:spPr>
          <a:xfrm>
            <a:off x="1516600" y="3945575"/>
            <a:ext cx="6413400" cy="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6" name="Shape 5956"/>
        <p:cNvGrpSpPr/>
        <p:nvPr/>
      </p:nvGrpSpPr>
      <p:grpSpPr>
        <a:xfrm>
          <a:off x="0" y="0"/>
          <a:ext cx="0" cy="0"/>
          <a:chOff x="0" y="0"/>
          <a:chExt cx="0" cy="0"/>
        </a:xfrm>
      </p:grpSpPr>
      <p:sp>
        <p:nvSpPr>
          <p:cNvPr id="5957" name="Google Shape;5957;p75"/>
          <p:cNvSpPr txBox="1"/>
          <p:nvPr>
            <p:ph idx="2" type="title"/>
          </p:nvPr>
        </p:nvSpPr>
        <p:spPr>
          <a:xfrm>
            <a:off x="753350" y="3181938"/>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ASSETS</a:t>
            </a:r>
            <a:endParaRPr/>
          </a:p>
        </p:txBody>
      </p:sp>
      <p:sp>
        <p:nvSpPr>
          <p:cNvPr id="5958" name="Google Shape;5958;p75"/>
          <p:cNvSpPr txBox="1"/>
          <p:nvPr>
            <p:ph idx="1" type="subTitle"/>
          </p:nvPr>
        </p:nvSpPr>
        <p:spPr>
          <a:xfrm>
            <a:off x="753350" y="233116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5959" name="Google Shape;5959;p75"/>
          <p:cNvSpPr txBox="1"/>
          <p:nvPr>
            <p:ph idx="3" type="title"/>
          </p:nvPr>
        </p:nvSpPr>
        <p:spPr>
          <a:xfrm>
            <a:off x="3452449" y="3181938"/>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LIABILITIES</a:t>
            </a:r>
            <a:endParaRPr/>
          </a:p>
        </p:txBody>
      </p:sp>
      <p:sp>
        <p:nvSpPr>
          <p:cNvPr id="5960" name="Google Shape;5960;p75"/>
          <p:cNvSpPr txBox="1"/>
          <p:nvPr>
            <p:ph idx="4" type="subTitle"/>
          </p:nvPr>
        </p:nvSpPr>
        <p:spPr>
          <a:xfrm>
            <a:off x="3452464" y="233116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a:t>
            </a:r>
            <a:endParaRPr/>
          </a:p>
        </p:txBody>
      </p:sp>
      <p:sp>
        <p:nvSpPr>
          <p:cNvPr id="5961" name="Google Shape;5961;p75"/>
          <p:cNvSpPr txBox="1"/>
          <p:nvPr>
            <p:ph idx="5" type="title"/>
          </p:nvPr>
        </p:nvSpPr>
        <p:spPr>
          <a:xfrm>
            <a:off x="6151576" y="3181938"/>
            <a:ext cx="2239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EQUITY</a:t>
            </a:r>
            <a:endParaRPr/>
          </a:p>
        </p:txBody>
      </p:sp>
      <p:sp>
        <p:nvSpPr>
          <p:cNvPr id="5962" name="Google Shape;5962;p75"/>
          <p:cNvSpPr txBox="1"/>
          <p:nvPr>
            <p:ph idx="6" type="subTitle"/>
          </p:nvPr>
        </p:nvSpPr>
        <p:spPr>
          <a:xfrm>
            <a:off x="6151577" y="2331160"/>
            <a:ext cx="2239200" cy="7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full of iron oxide dust</a:t>
            </a:r>
            <a:endParaRPr/>
          </a:p>
        </p:txBody>
      </p:sp>
      <p:sp>
        <p:nvSpPr>
          <p:cNvPr id="5963" name="Google Shape;5963;p75"/>
          <p:cNvSpPr txBox="1"/>
          <p:nvPr>
            <p:ph idx="8" type="title"/>
          </p:nvPr>
        </p:nvSpPr>
        <p:spPr>
          <a:xfrm>
            <a:off x="3450725" y="4010100"/>
            <a:ext cx="22392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800,000</a:t>
            </a:r>
            <a:endParaRPr/>
          </a:p>
        </p:txBody>
      </p:sp>
      <p:sp>
        <p:nvSpPr>
          <p:cNvPr id="5964" name="Google Shape;5964;p75"/>
          <p:cNvSpPr txBox="1"/>
          <p:nvPr>
            <p:ph idx="9" type="title"/>
          </p:nvPr>
        </p:nvSpPr>
        <p:spPr>
          <a:xfrm>
            <a:off x="6151574" y="4010100"/>
            <a:ext cx="22392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75,000</a:t>
            </a:r>
            <a:endParaRPr/>
          </a:p>
        </p:txBody>
      </p:sp>
      <p:cxnSp>
        <p:nvCxnSpPr>
          <p:cNvPr id="5965" name="Google Shape;5965;p75"/>
          <p:cNvCxnSpPr>
            <a:stCxn id="5957" idx="2"/>
            <a:endCxn id="5966" idx="0"/>
          </p:cNvCxnSpPr>
          <p:nvPr/>
        </p:nvCxnSpPr>
        <p:spPr>
          <a:xfrm>
            <a:off x="1872950" y="3518538"/>
            <a:ext cx="0" cy="491400"/>
          </a:xfrm>
          <a:prstGeom prst="straightConnector1">
            <a:avLst/>
          </a:prstGeom>
          <a:noFill/>
          <a:ln cap="flat" cmpd="sng" w="9525">
            <a:solidFill>
              <a:schemeClr val="accent3"/>
            </a:solidFill>
            <a:prstDash val="solid"/>
            <a:round/>
            <a:headEnd len="med" w="med" type="none"/>
            <a:tailEnd len="med" w="med" type="none"/>
          </a:ln>
        </p:spPr>
      </p:cxnSp>
      <p:cxnSp>
        <p:nvCxnSpPr>
          <p:cNvPr id="5967" name="Google Shape;5967;p75"/>
          <p:cNvCxnSpPr>
            <a:stCxn id="5963" idx="0"/>
            <a:endCxn id="5959" idx="2"/>
          </p:cNvCxnSpPr>
          <p:nvPr/>
        </p:nvCxnSpPr>
        <p:spPr>
          <a:xfrm flipH="1" rot="10800000">
            <a:off x="4570325" y="3518400"/>
            <a:ext cx="1800" cy="491700"/>
          </a:xfrm>
          <a:prstGeom prst="straightConnector1">
            <a:avLst/>
          </a:prstGeom>
          <a:noFill/>
          <a:ln cap="flat" cmpd="sng" w="9525">
            <a:solidFill>
              <a:schemeClr val="accent3"/>
            </a:solidFill>
            <a:prstDash val="solid"/>
            <a:round/>
            <a:headEnd len="med" w="med" type="none"/>
            <a:tailEnd len="med" w="med" type="none"/>
          </a:ln>
        </p:spPr>
      </p:cxnSp>
      <p:cxnSp>
        <p:nvCxnSpPr>
          <p:cNvPr id="5968" name="Google Shape;5968;p75"/>
          <p:cNvCxnSpPr>
            <a:stCxn id="5964" idx="0"/>
            <a:endCxn id="5961" idx="2"/>
          </p:cNvCxnSpPr>
          <p:nvPr/>
        </p:nvCxnSpPr>
        <p:spPr>
          <a:xfrm rot="10800000">
            <a:off x="7271174" y="3518400"/>
            <a:ext cx="0" cy="491700"/>
          </a:xfrm>
          <a:prstGeom prst="straightConnector1">
            <a:avLst/>
          </a:prstGeom>
          <a:noFill/>
          <a:ln cap="flat" cmpd="sng" w="9525">
            <a:solidFill>
              <a:schemeClr val="accent3"/>
            </a:solidFill>
            <a:prstDash val="solid"/>
            <a:round/>
            <a:headEnd len="med" w="med" type="none"/>
            <a:tailEnd len="med" w="med" type="none"/>
          </a:ln>
        </p:spPr>
      </p:cxnSp>
      <p:sp>
        <p:nvSpPr>
          <p:cNvPr id="5969" name="Google Shape;5969;p75"/>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BALANCE SHEET</a:t>
            </a:r>
            <a:endParaRPr/>
          </a:p>
        </p:txBody>
      </p:sp>
      <p:sp>
        <p:nvSpPr>
          <p:cNvPr id="5966" name="Google Shape;5966;p75"/>
          <p:cNvSpPr txBox="1"/>
          <p:nvPr>
            <p:ph idx="7" type="title"/>
          </p:nvPr>
        </p:nvSpPr>
        <p:spPr>
          <a:xfrm>
            <a:off x="753325" y="4010025"/>
            <a:ext cx="2239200" cy="44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2,500,000</a:t>
            </a:r>
            <a:endParaRPr/>
          </a:p>
        </p:txBody>
      </p:sp>
      <p:sp>
        <p:nvSpPr>
          <p:cNvPr id="5970" name="Google Shape;5970;p75"/>
          <p:cNvSpPr/>
          <p:nvPr/>
        </p:nvSpPr>
        <p:spPr>
          <a:xfrm>
            <a:off x="1523000" y="1527801"/>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5"/>
          <p:cNvSpPr/>
          <p:nvPr/>
        </p:nvSpPr>
        <p:spPr>
          <a:xfrm>
            <a:off x="4220375" y="1527801"/>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5"/>
          <p:cNvSpPr/>
          <p:nvPr/>
        </p:nvSpPr>
        <p:spPr>
          <a:xfrm>
            <a:off x="6917750" y="1527801"/>
            <a:ext cx="699900" cy="6999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5"/>
          <p:cNvSpPr/>
          <p:nvPr/>
        </p:nvSpPr>
        <p:spPr>
          <a:xfrm>
            <a:off x="713088" y="679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5"/>
          <p:cNvSpPr/>
          <p:nvPr/>
        </p:nvSpPr>
        <p:spPr>
          <a:xfrm>
            <a:off x="2992519" y="19342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5"/>
          <p:cNvSpPr/>
          <p:nvPr/>
        </p:nvSpPr>
        <p:spPr>
          <a:xfrm>
            <a:off x="7223138" y="4046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5"/>
          <p:cNvSpPr/>
          <p:nvPr/>
        </p:nvSpPr>
        <p:spPr>
          <a:xfrm>
            <a:off x="5872794" y="33255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5"/>
          <p:cNvSpPr/>
          <p:nvPr/>
        </p:nvSpPr>
        <p:spPr>
          <a:xfrm>
            <a:off x="8850663" y="20253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5"/>
          <p:cNvSpPr/>
          <p:nvPr/>
        </p:nvSpPr>
        <p:spPr>
          <a:xfrm>
            <a:off x="6051344" y="16636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5"/>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5"/>
          <p:cNvSpPr/>
          <p:nvPr/>
        </p:nvSpPr>
        <p:spPr>
          <a:xfrm>
            <a:off x="8255475" y="32349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5"/>
          <p:cNvSpPr/>
          <p:nvPr/>
        </p:nvSpPr>
        <p:spPr>
          <a:xfrm>
            <a:off x="2924025" y="35526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2" name="Google Shape;5982;p75"/>
          <p:cNvGrpSpPr/>
          <p:nvPr/>
        </p:nvGrpSpPr>
        <p:grpSpPr>
          <a:xfrm>
            <a:off x="1653429" y="1657151"/>
            <a:ext cx="441236" cy="441201"/>
            <a:chOff x="2726002" y="2431313"/>
            <a:chExt cx="478252" cy="478215"/>
          </a:xfrm>
        </p:grpSpPr>
        <p:sp>
          <p:nvSpPr>
            <p:cNvPr id="5983" name="Google Shape;5983;p75"/>
            <p:cNvSpPr/>
            <p:nvPr/>
          </p:nvSpPr>
          <p:spPr>
            <a:xfrm>
              <a:off x="2726002" y="2431313"/>
              <a:ext cx="478252" cy="473010"/>
            </a:xfrm>
            <a:custGeom>
              <a:rect b="b" l="l" r="r" t="t"/>
              <a:pathLst>
                <a:path extrusionOk="0" h="18495" w="18700">
                  <a:moveTo>
                    <a:pt x="9350" y="724"/>
                  </a:moveTo>
                  <a:cubicBezTo>
                    <a:pt x="9636" y="724"/>
                    <a:pt x="9868" y="956"/>
                    <a:pt x="9868" y="1241"/>
                  </a:cubicBezTo>
                  <a:cubicBezTo>
                    <a:pt x="9868" y="1518"/>
                    <a:pt x="9636" y="1750"/>
                    <a:pt x="9350" y="1750"/>
                  </a:cubicBezTo>
                  <a:cubicBezTo>
                    <a:pt x="9074" y="1750"/>
                    <a:pt x="8842" y="1518"/>
                    <a:pt x="8842" y="1241"/>
                  </a:cubicBezTo>
                  <a:cubicBezTo>
                    <a:pt x="8842" y="956"/>
                    <a:pt x="9074" y="724"/>
                    <a:pt x="9350" y="724"/>
                  </a:cubicBezTo>
                  <a:close/>
                  <a:moveTo>
                    <a:pt x="1393" y="724"/>
                  </a:moveTo>
                  <a:cubicBezTo>
                    <a:pt x="1562" y="724"/>
                    <a:pt x="1732" y="795"/>
                    <a:pt x="1857" y="920"/>
                  </a:cubicBezTo>
                  <a:cubicBezTo>
                    <a:pt x="1981" y="1045"/>
                    <a:pt x="2044" y="1205"/>
                    <a:pt x="2044" y="1384"/>
                  </a:cubicBezTo>
                  <a:cubicBezTo>
                    <a:pt x="2044" y="1562"/>
                    <a:pt x="1981" y="1723"/>
                    <a:pt x="1857" y="1848"/>
                  </a:cubicBezTo>
                  <a:cubicBezTo>
                    <a:pt x="1732" y="1973"/>
                    <a:pt x="1562" y="2044"/>
                    <a:pt x="1393" y="2044"/>
                  </a:cubicBezTo>
                  <a:cubicBezTo>
                    <a:pt x="1214" y="2044"/>
                    <a:pt x="1045" y="1973"/>
                    <a:pt x="929" y="1848"/>
                  </a:cubicBezTo>
                  <a:cubicBezTo>
                    <a:pt x="804" y="1723"/>
                    <a:pt x="732" y="1562"/>
                    <a:pt x="732" y="1384"/>
                  </a:cubicBezTo>
                  <a:cubicBezTo>
                    <a:pt x="732" y="1205"/>
                    <a:pt x="804" y="1045"/>
                    <a:pt x="929" y="920"/>
                  </a:cubicBezTo>
                  <a:cubicBezTo>
                    <a:pt x="1045" y="795"/>
                    <a:pt x="1214" y="724"/>
                    <a:pt x="1393" y="724"/>
                  </a:cubicBezTo>
                  <a:close/>
                  <a:moveTo>
                    <a:pt x="17317" y="724"/>
                  </a:moveTo>
                  <a:cubicBezTo>
                    <a:pt x="17495" y="724"/>
                    <a:pt x="17656" y="795"/>
                    <a:pt x="17781" y="920"/>
                  </a:cubicBezTo>
                  <a:cubicBezTo>
                    <a:pt x="17905" y="1045"/>
                    <a:pt x="17977" y="1205"/>
                    <a:pt x="17977" y="1384"/>
                  </a:cubicBezTo>
                  <a:cubicBezTo>
                    <a:pt x="17977" y="1562"/>
                    <a:pt x="17905" y="1723"/>
                    <a:pt x="17781" y="1848"/>
                  </a:cubicBezTo>
                  <a:cubicBezTo>
                    <a:pt x="17656" y="1973"/>
                    <a:pt x="17495" y="2044"/>
                    <a:pt x="17317" y="2044"/>
                  </a:cubicBezTo>
                  <a:cubicBezTo>
                    <a:pt x="17138" y="2044"/>
                    <a:pt x="16978" y="1973"/>
                    <a:pt x="16853" y="1848"/>
                  </a:cubicBezTo>
                  <a:cubicBezTo>
                    <a:pt x="16728" y="1723"/>
                    <a:pt x="16657" y="1562"/>
                    <a:pt x="16657" y="1384"/>
                  </a:cubicBezTo>
                  <a:cubicBezTo>
                    <a:pt x="16657" y="1205"/>
                    <a:pt x="16728" y="1045"/>
                    <a:pt x="16853" y="920"/>
                  </a:cubicBezTo>
                  <a:cubicBezTo>
                    <a:pt x="16978" y="795"/>
                    <a:pt x="17138" y="724"/>
                    <a:pt x="17317" y="724"/>
                  </a:cubicBezTo>
                  <a:close/>
                  <a:moveTo>
                    <a:pt x="7557" y="5800"/>
                  </a:moveTo>
                  <a:lnTo>
                    <a:pt x="7798" y="5933"/>
                  </a:lnTo>
                  <a:cubicBezTo>
                    <a:pt x="7905" y="5996"/>
                    <a:pt x="7950" y="6130"/>
                    <a:pt x="7887" y="6246"/>
                  </a:cubicBezTo>
                  <a:lnTo>
                    <a:pt x="7414" y="7173"/>
                  </a:lnTo>
                  <a:cubicBezTo>
                    <a:pt x="7373" y="7248"/>
                    <a:pt x="7286" y="7299"/>
                    <a:pt x="7202" y="7299"/>
                  </a:cubicBezTo>
                  <a:cubicBezTo>
                    <a:pt x="7195" y="7299"/>
                    <a:pt x="7189" y="7299"/>
                    <a:pt x="7182" y="7298"/>
                  </a:cubicBezTo>
                  <a:lnTo>
                    <a:pt x="6299" y="7218"/>
                  </a:lnTo>
                  <a:cubicBezTo>
                    <a:pt x="6268" y="7215"/>
                    <a:pt x="6238" y="7214"/>
                    <a:pt x="6207" y="7214"/>
                  </a:cubicBezTo>
                  <a:cubicBezTo>
                    <a:pt x="5953" y="7214"/>
                    <a:pt x="5707" y="7312"/>
                    <a:pt x="5532" y="7495"/>
                  </a:cubicBezTo>
                  <a:lnTo>
                    <a:pt x="5487" y="7530"/>
                  </a:lnTo>
                  <a:cubicBezTo>
                    <a:pt x="5300" y="7718"/>
                    <a:pt x="5202" y="7985"/>
                    <a:pt x="5211" y="8253"/>
                  </a:cubicBezTo>
                  <a:cubicBezTo>
                    <a:pt x="5211" y="8333"/>
                    <a:pt x="5175" y="8405"/>
                    <a:pt x="5113" y="8449"/>
                  </a:cubicBezTo>
                  <a:cubicBezTo>
                    <a:pt x="5068" y="8485"/>
                    <a:pt x="5023" y="8494"/>
                    <a:pt x="4970" y="8494"/>
                  </a:cubicBezTo>
                  <a:lnTo>
                    <a:pt x="4399" y="8494"/>
                  </a:lnTo>
                  <a:cubicBezTo>
                    <a:pt x="4265" y="8494"/>
                    <a:pt x="4131" y="8521"/>
                    <a:pt x="4015" y="8574"/>
                  </a:cubicBezTo>
                  <a:cubicBezTo>
                    <a:pt x="4800" y="7254"/>
                    <a:pt x="6058" y="6255"/>
                    <a:pt x="7557" y="5800"/>
                  </a:cubicBezTo>
                  <a:close/>
                  <a:moveTo>
                    <a:pt x="4809" y="11857"/>
                  </a:moveTo>
                  <a:cubicBezTo>
                    <a:pt x="4836" y="11857"/>
                    <a:pt x="4863" y="11866"/>
                    <a:pt x="4881" y="11884"/>
                  </a:cubicBezTo>
                  <a:lnTo>
                    <a:pt x="5764" y="12669"/>
                  </a:lnTo>
                  <a:cubicBezTo>
                    <a:pt x="5764" y="12669"/>
                    <a:pt x="5773" y="12669"/>
                    <a:pt x="5773" y="12678"/>
                  </a:cubicBezTo>
                  <a:lnTo>
                    <a:pt x="6183" y="13079"/>
                  </a:lnTo>
                  <a:cubicBezTo>
                    <a:pt x="6210" y="13115"/>
                    <a:pt x="6210" y="13151"/>
                    <a:pt x="6210" y="13168"/>
                  </a:cubicBezTo>
                  <a:cubicBezTo>
                    <a:pt x="6210" y="13186"/>
                    <a:pt x="6201" y="13222"/>
                    <a:pt x="6165" y="13249"/>
                  </a:cubicBezTo>
                  <a:lnTo>
                    <a:pt x="6094" y="13302"/>
                  </a:lnTo>
                  <a:cubicBezTo>
                    <a:pt x="5969" y="13400"/>
                    <a:pt x="5880" y="13525"/>
                    <a:pt x="5817" y="13677"/>
                  </a:cubicBezTo>
                  <a:lnTo>
                    <a:pt x="5550" y="14399"/>
                  </a:lnTo>
                  <a:cubicBezTo>
                    <a:pt x="5532" y="14444"/>
                    <a:pt x="5487" y="14471"/>
                    <a:pt x="5443" y="14471"/>
                  </a:cubicBezTo>
                  <a:cubicBezTo>
                    <a:pt x="5148" y="14471"/>
                    <a:pt x="4872" y="14614"/>
                    <a:pt x="4729" y="14872"/>
                  </a:cubicBezTo>
                  <a:lnTo>
                    <a:pt x="4390" y="15497"/>
                  </a:lnTo>
                  <a:cubicBezTo>
                    <a:pt x="3623" y="14471"/>
                    <a:pt x="3168" y="13204"/>
                    <a:pt x="3141" y="11857"/>
                  </a:cubicBezTo>
                  <a:close/>
                  <a:moveTo>
                    <a:pt x="11072" y="8057"/>
                  </a:moveTo>
                  <a:lnTo>
                    <a:pt x="11572" y="8253"/>
                  </a:lnTo>
                  <a:cubicBezTo>
                    <a:pt x="11652" y="8289"/>
                    <a:pt x="11741" y="8306"/>
                    <a:pt x="11830" y="8315"/>
                  </a:cubicBezTo>
                  <a:lnTo>
                    <a:pt x="14515" y="8315"/>
                  </a:lnTo>
                  <a:cubicBezTo>
                    <a:pt x="15140" y="9234"/>
                    <a:pt x="15515" y="10349"/>
                    <a:pt x="15559" y="11545"/>
                  </a:cubicBezTo>
                  <a:cubicBezTo>
                    <a:pt x="15336" y="11554"/>
                    <a:pt x="15122" y="11643"/>
                    <a:pt x="14962" y="11803"/>
                  </a:cubicBezTo>
                  <a:cubicBezTo>
                    <a:pt x="14917" y="11857"/>
                    <a:pt x="14863" y="11857"/>
                    <a:pt x="14837" y="11857"/>
                  </a:cubicBezTo>
                  <a:cubicBezTo>
                    <a:pt x="14810" y="11857"/>
                    <a:pt x="14756" y="11848"/>
                    <a:pt x="14712" y="11795"/>
                  </a:cubicBezTo>
                  <a:lnTo>
                    <a:pt x="14614" y="11687"/>
                  </a:lnTo>
                  <a:cubicBezTo>
                    <a:pt x="14435" y="11477"/>
                    <a:pt x="14184" y="11369"/>
                    <a:pt x="13930" y="11369"/>
                  </a:cubicBezTo>
                  <a:cubicBezTo>
                    <a:pt x="13754" y="11369"/>
                    <a:pt x="13575" y="11421"/>
                    <a:pt x="13418" y="11527"/>
                  </a:cubicBezTo>
                  <a:lnTo>
                    <a:pt x="13177" y="11687"/>
                  </a:lnTo>
                  <a:cubicBezTo>
                    <a:pt x="12928" y="11857"/>
                    <a:pt x="12785" y="12134"/>
                    <a:pt x="12785" y="12437"/>
                  </a:cubicBezTo>
                  <a:lnTo>
                    <a:pt x="12785" y="14257"/>
                  </a:lnTo>
                  <a:lnTo>
                    <a:pt x="11125" y="15996"/>
                  </a:lnTo>
                  <a:cubicBezTo>
                    <a:pt x="10653" y="15978"/>
                    <a:pt x="10269" y="15104"/>
                    <a:pt x="10269" y="15104"/>
                  </a:cubicBezTo>
                  <a:lnTo>
                    <a:pt x="10269" y="14185"/>
                  </a:lnTo>
                  <a:cubicBezTo>
                    <a:pt x="10269" y="14141"/>
                    <a:pt x="10260" y="14096"/>
                    <a:pt x="10251" y="14043"/>
                  </a:cubicBezTo>
                  <a:lnTo>
                    <a:pt x="10091" y="13320"/>
                  </a:lnTo>
                  <a:cubicBezTo>
                    <a:pt x="10019" y="13017"/>
                    <a:pt x="9761" y="12803"/>
                    <a:pt x="9457" y="12803"/>
                  </a:cubicBezTo>
                  <a:lnTo>
                    <a:pt x="9020" y="12803"/>
                  </a:lnTo>
                  <a:lnTo>
                    <a:pt x="8164" y="11937"/>
                  </a:lnTo>
                  <a:cubicBezTo>
                    <a:pt x="8057" y="11830"/>
                    <a:pt x="8030" y="11670"/>
                    <a:pt x="8101" y="11536"/>
                  </a:cubicBezTo>
                  <a:lnTo>
                    <a:pt x="8405" y="10929"/>
                  </a:lnTo>
                  <a:cubicBezTo>
                    <a:pt x="8420" y="10890"/>
                    <a:pt x="8463" y="10865"/>
                    <a:pt x="8503" y="10865"/>
                  </a:cubicBezTo>
                  <a:cubicBezTo>
                    <a:pt x="8509" y="10865"/>
                    <a:pt x="8515" y="10866"/>
                    <a:pt x="8521" y="10867"/>
                  </a:cubicBezTo>
                  <a:cubicBezTo>
                    <a:pt x="8546" y="10870"/>
                    <a:pt x="8571" y="10871"/>
                    <a:pt x="8595" y="10871"/>
                  </a:cubicBezTo>
                  <a:cubicBezTo>
                    <a:pt x="8954" y="10871"/>
                    <a:pt x="9243" y="10575"/>
                    <a:pt x="9243" y="10216"/>
                  </a:cubicBezTo>
                  <a:lnTo>
                    <a:pt x="9243" y="9707"/>
                  </a:lnTo>
                  <a:lnTo>
                    <a:pt x="9778" y="9439"/>
                  </a:lnTo>
                  <a:cubicBezTo>
                    <a:pt x="9805" y="9430"/>
                    <a:pt x="9832" y="9413"/>
                    <a:pt x="9850" y="9395"/>
                  </a:cubicBezTo>
                  <a:cubicBezTo>
                    <a:pt x="10117" y="9163"/>
                    <a:pt x="10153" y="8815"/>
                    <a:pt x="10001" y="8547"/>
                  </a:cubicBezTo>
                  <a:lnTo>
                    <a:pt x="10394" y="8057"/>
                  </a:lnTo>
                  <a:close/>
                  <a:moveTo>
                    <a:pt x="9354" y="1"/>
                  </a:moveTo>
                  <a:cubicBezTo>
                    <a:pt x="8672" y="1"/>
                    <a:pt x="8110" y="556"/>
                    <a:pt x="8110" y="1241"/>
                  </a:cubicBezTo>
                  <a:cubicBezTo>
                    <a:pt x="8110" y="1794"/>
                    <a:pt x="8485" y="2267"/>
                    <a:pt x="8984" y="2428"/>
                  </a:cubicBezTo>
                  <a:lnTo>
                    <a:pt x="8984" y="4827"/>
                  </a:lnTo>
                  <a:cubicBezTo>
                    <a:pt x="8494" y="4854"/>
                    <a:pt x="8012" y="4934"/>
                    <a:pt x="7548" y="5059"/>
                  </a:cubicBezTo>
                  <a:cubicBezTo>
                    <a:pt x="7512" y="5059"/>
                    <a:pt x="7477" y="5068"/>
                    <a:pt x="7450" y="5086"/>
                  </a:cubicBezTo>
                  <a:cubicBezTo>
                    <a:pt x="5782" y="5559"/>
                    <a:pt x="4372" y="6647"/>
                    <a:pt x="3471" y="8083"/>
                  </a:cubicBezTo>
                  <a:lnTo>
                    <a:pt x="1794" y="6406"/>
                  </a:lnTo>
                  <a:lnTo>
                    <a:pt x="1794" y="2713"/>
                  </a:lnTo>
                  <a:cubicBezTo>
                    <a:pt x="1794" y="2713"/>
                    <a:pt x="2204" y="2535"/>
                    <a:pt x="2374" y="2365"/>
                  </a:cubicBezTo>
                  <a:cubicBezTo>
                    <a:pt x="2633" y="2106"/>
                    <a:pt x="2775" y="1758"/>
                    <a:pt x="2775" y="1384"/>
                  </a:cubicBezTo>
                  <a:cubicBezTo>
                    <a:pt x="2775" y="1018"/>
                    <a:pt x="2633" y="661"/>
                    <a:pt x="2374" y="402"/>
                  </a:cubicBezTo>
                  <a:cubicBezTo>
                    <a:pt x="2106" y="144"/>
                    <a:pt x="1758" y="1"/>
                    <a:pt x="1393" y="1"/>
                  </a:cubicBezTo>
                  <a:cubicBezTo>
                    <a:pt x="1018" y="1"/>
                    <a:pt x="670" y="144"/>
                    <a:pt x="411" y="402"/>
                  </a:cubicBezTo>
                  <a:cubicBezTo>
                    <a:pt x="144" y="661"/>
                    <a:pt x="1" y="1018"/>
                    <a:pt x="1" y="1384"/>
                  </a:cubicBezTo>
                  <a:cubicBezTo>
                    <a:pt x="1" y="1758"/>
                    <a:pt x="144" y="2106"/>
                    <a:pt x="411" y="2365"/>
                  </a:cubicBezTo>
                  <a:cubicBezTo>
                    <a:pt x="590" y="2543"/>
                    <a:pt x="813" y="2668"/>
                    <a:pt x="1063" y="2731"/>
                  </a:cubicBezTo>
                  <a:lnTo>
                    <a:pt x="1063" y="6549"/>
                  </a:lnTo>
                  <a:cubicBezTo>
                    <a:pt x="1054" y="6647"/>
                    <a:pt x="1089" y="6745"/>
                    <a:pt x="1161" y="6808"/>
                  </a:cubicBezTo>
                  <a:lnTo>
                    <a:pt x="3097" y="8752"/>
                  </a:lnTo>
                  <a:cubicBezTo>
                    <a:pt x="2659" y="9662"/>
                    <a:pt x="2410" y="10679"/>
                    <a:pt x="2410" y="11759"/>
                  </a:cubicBezTo>
                  <a:cubicBezTo>
                    <a:pt x="2410" y="14935"/>
                    <a:pt x="4560" y="17700"/>
                    <a:pt x="7637" y="18485"/>
                  </a:cubicBezTo>
                  <a:cubicBezTo>
                    <a:pt x="7664" y="18494"/>
                    <a:pt x="7700" y="18494"/>
                    <a:pt x="7727" y="18494"/>
                  </a:cubicBezTo>
                  <a:cubicBezTo>
                    <a:pt x="7887" y="18494"/>
                    <a:pt x="8039" y="18387"/>
                    <a:pt x="8083" y="18218"/>
                  </a:cubicBezTo>
                  <a:cubicBezTo>
                    <a:pt x="8128" y="18021"/>
                    <a:pt x="8012" y="17825"/>
                    <a:pt x="7816" y="17781"/>
                  </a:cubicBezTo>
                  <a:cubicBezTo>
                    <a:pt x="6674" y="17486"/>
                    <a:pt x="5684" y="16888"/>
                    <a:pt x="4908" y="16094"/>
                  </a:cubicBezTo>
                  <a:lnTo>
                    <a:pt x="5354" y="15265"/>
                  </a:lnTo>
                  <a:cubicBezTo>
                    <a:pt x="5371" y="15229"/>
                    <a:pt x="5407" y="15211"/>
                    <a:pt x="5443" y="15211"/>
                  </a:cubicBezTo>
                  <a:cubicBezTo>
                    <a:pt x="5791" y="15211"/>
                    <a:pt x="6112" y="14988"/>
                    <a:pt x="6228" y="14667"/>
                  </a:cubicBezTo>
                  <a:lnTo>
                    <a:pt x="6504" y="13936"/>
                  </a:lnTo>
                  <a:cubicBezTo>
                    <a:pt x="6513" y="13918"/>
                    <a:pt x="6522" y="13900"/>
                    <a:pt x="6540" y="13882"/>
                  </a:cubicBezTo>
                  <a:lnTo>
                    <a:pt x="6611" y="13829"/>
                  </a:lnTo>
                  <a:cubicBezTo>
                    <a:pt x="6808" y="13686"/>
                    <a:pt x="6924" y="13463"/>
                    <a:pt x="6942" y="13222"/>
                  </a:cubicBezTo>
                  <a:cubicBezTo>
                    <a:pt x="6959" y="12981"/>
                    <a:pt x="6870" y="12740"/>
                    <a:pt x="6701" y="12571"/>
                  </a:cubicBezTo>
                  <a:lnTo>
                    <a:pt x="6290" y="12160"/>
                  </a:lnTo>
                  <a:cubicBezTo>
                    <a:pt x="6272" y="12151"/>
                    <a:pt x="6264" y="12134"/>
                    <a:pt x="6255" y="12125"/>
                  </a:cubicBezTo>
                  <a:lnTo>
                    <a:pt x="5362" y="11340"/>
                  </a:lnTo>
                  <a:cubicBezTo>
                    <a:pt x="5211" y="11206"/>
                    <a:pt x="5015" y="11134"/>
                    <a:pt x="4809" y="11125"/>
                  </a:cubicBezTo>
                  <a:lnTo>
                    <a:pt x="3177" y="11125"/>
                  </a:lnTo>
                  <a:cubicBezTo>
                    <a:pt x="3221" y="10706"/>
                    <a:pt x="3302" y="10287"/>
                    <a:pt x="3427" y="9894"/>
                  </a:cubicBezTo>
                  <a:lnTo>
                    <a:pt x="4256" y="9288"/>
                  </a:lnTo>
                  <a:cubicBezTo>
                    <a:pt x="4301" y="9261"/>
                    <a:pt x="4399" y="9261"/>
                    <a:pt x="4399" y="9261"/>
                  </a:cubicBezTo>
                  <a:lnTo>
                    <a:pt x="5077" y="9261"/>
                  </a:lnTo>
                  <a:cubicBezTo>
                    <a:pt x="5122" y="9261"/>
                    <a:pt x="5157" y="9261"/>
                    <a:pt x="5193" y="9243"/>
                  </a:cubicBezTo>
                  <a:cubicBezTo>
                    <a:pt x="5684" y="9074"/>
                    <a:pt x="5951" y="8645"/>
                    <a:pt x="5907" y="8190"/>
                  </a:cubicBezTo>
                  <a:cubicBezTo>
                    <a:pt x="5907" y="8164"/>
                    <a:pt x="5916" y="8146"/>
                    <a:pt x="5933" y="8128"/>
                  </a:cubicBezTo>
                  <a:lnTo>
                    <a:pt x="6014" y="8039"/>
                  </a:lnTo>
                  <a:cubicBezTo>
                    <a:pt x="6060" y="7992"/>
                    <a:pt x="6121" y="7966"/>
                    <a:pt x="6183" y="7966"/>
                  </a:cubicBezTo>
                  <a:cubicBezTo>
                    <a:pt x="6192" y="7966"/>
                    <a:pt x="6201" y="7966"/>
                    <a:pt x="6210" y="7967"/>
                  </a:cubicBezTo>
                  <a:lnTo>
                    <a:pt x="7093" y="8048"/>
                  </a:lnTo>
                  <a:cubicBezTo>
                    <a:pt x="7130" y="8052"/>
                    <a:pt x="7166" y="8054"/>
                    <a:pt x="7202" y="8054"/>
                  </a:cubicBezTo>
                  <a:cubicBezTo>
                    <a:pt x="7561" y="8054"/>
                    <a:pt x="7886" y="7855"/>
                    <a:pt x="8048" y="7530"/>
                  </a:cubicBezTo>
                  <a:lnTo>
                    <a:pt x="8529" y="6594"/>
                  </a:lnTo>
                  <a:cubicBezTo>
                    <a:pt x="8699" y="6264"/>
                    <a:pt x="8663" y="5889"/>
                    <a:pt x="8476" y="5603"/>
                  </a:cubicBezTo>
                  <a:cubicBezTo>
                    <a:pt x="8761" y="5559"/>
                    <a:pt x="9056" y="5541"/>
                    <a:pt x="9350" y="5541"/>
                  </a:cubicBezTo>
                  <a:cubicBezTo>
                    <a:pt x="11179" y="5541"/>
                    <a:pt x="12829" y="6326"/>
                    <a:pt x="13971" y="7584"/>
                  </a:cubicBezTo>
                  <a:lnTo>
                    <a:pt x="11821" y="7584"/>
                  </a:lnTo>
                  <a:lnTo>
                    <a:pt x="11349" y="7379"/>
                  </a:lnTo>
                  <a:cubicBezTo>
                    <a:pt x="11277" y="7343"/>
                    <a:pt x="11188" y="7325"/>
                    <a:pt x="11108" y="7325"/>
                  </a:cubicBezTo>
                  <a:lnTo>
                    <a:pt x="10367" y="7325"/>
                  </a:lnTo>
                  <a:cubicBezTo>
                    <a:pt x="10171" y="7325"/>
                    <a:pt x="9984" y="7414"/>
                    <a:pt x="9859" y="7575"/>
                  </a:cubicBezTo>
                  <a:lnTo>
                    <a:pt x="9404" y="8128"/>
                  </a:lnTo>
                  <a:cubicBezTo>
                    <a:pt x="9243" y="8333"/>
                    <a:pt x="9216" y="8619"/>
                    <a:pt x="9341" y="8851"/>
                  </a:cubicBezTo>
                  <a:lnTo>
                    <a:pt x="8877" y="9074"/>
                  </a:lnTo>
                  <a:cubicBezTo>
                    <a:pt x="8654" y="9181"/>
                    <a:pt x="8512" y="9413"/>
                    <a:pt x="8512" y="9662"/>
                  </a:cubicBezTo>
                  <a:lnTo>
                    <a:pt x="8512" y="10144"/>
                  </a:lnTo>
                  <a:cubicBezTo>
                    <a:pt x="8164" y="10171"/>
                    <a:pt x="7860" y="10367"/>
                    <a:pt x="7700" y="10688"/>
                  </a:cubicBezTo>
                  <a:lnTo>
                    <a:pt x="7566" y="10947"/>
                  </a:lnTo>
                  <a:cubicBezTo>
                    <a:pt x="7272" y="11518"/>
                    <a:pt x="7379" y="12205"/>
                    <a:pt x="7834" y="12660"/>
                  </a:cubicBezTo>
                  <a:lnTo>
                    <a:pt x="8521" y="13347"/>
                  </a:lnTo>
                  <a:cubicBezTo>
                    <a:pt x="8645" y="13472"/>
                    <a:pt x="8815" y="13534"/>
                    <a:pt x="8984" y="13534"/>
                  </a:cubicBezTo>
                  <a:lnTo>
                    <a:pt x="9386" y="13534"/>
                  </a:lnTo>
                  <a:lnTo>
                    <a:pt x="9538" y="14203"/>
                  </a:lnTo>
                  <a:lnTo>
                    <a:pt x="9538" y="15113"/>
                  </a:lnTo>
                  <a:cubicBezTo>
                    <a:pt x="9538" y="16005"/>
                    <a:pt x="10260" y="16728"/>
                    <a:pt x="11152" y="16728"/>
                  </a:cubicBezTo>
                  <a:cubicBezTo>
                    <a:pt x="11331" y="16728"/>
                    <a:pt x="11509" y="16656"/>
                    <a:pt x="11634" y="16523"/>
                  </a:cubicBezTo>
                  <a:lnTo>
                    <a:pt x="13338" y="14747"/>
                  </a:lnTo>
                  <a:cubicBezTo>
                    <a:pt x="13454" y="14623"/>
                    <a:pt x="13516" y="14462"/>
                    <a:pt x="13516" y="14292"/>
                  </a:cubicBezTo>
                  <a:lnTo>
                    <a:pt x="13516" y="12437"/>
                  </a:lnTo>
                  <a:cubicBezTo>
                    <a:pt x="13516" y="12374"/>
                    <a:pt x="13543" y="12321"/>
                    <a:pt x="13588" y="12294"/>
                  </a:cubicBezTo>
                  <a:lnTo>
                    <a:pt x="13829" y="12134"/>
                  </a:lnTo>
                  <a:cubicBezTo>
                    <a:pt x="13863" y="12111"/>
                    <a:pt x="13901" y="12099"/>
                    <a:pt x="13937" y="12099"/>
                  </a:cubicBezTo>
                  <a:cubicBezTo>
                    <a:pt x="13985" y="12099"/>
                    <a:pt x="14030" y="12120"/>
                    <a:pt x="14061" y="12160"/>
                  </a:cubicBezTo>
                  <a:lnTo>
                    <a:pt x="14159" y="12267"/>
                  </a:lnTo>
                  <a:cubicBezTo>
                    <a:pt x="14319" y="12464"/>
                    <a:pt x="14551" y="12580"/>
                    <a:pt x="14810" y="12589"/>
                  </a:cubicBezTo>
                  <a:cubicBezTo>
                    <a:pt x="14820" y="12589"/>
                    <a:pt x="14831" y="12589"/>
                    <a:pt x="14841" y="12589"/>
                  </a:cubicBezTo>
                  <a:cubicBezTo>
                    <a:pt x="15080" y="12589"/>
                    <a:pt x="15308" y="12492"/>
                    <a:pt x="15479" y="12321"/>
                  </a:cubicBezTo>
                  <a:cubicBezTo>
                    <a:pt x="15497" y="12303"/>
                    <a:pt x="15515" y="12294"/>
                    <a:pt x="15541" y="12285"/>
                  </a:cubicBezTo>
                  <a:lnTo>
                    <a:pt x="15541" y="12285"/>
                  </a:lnTo>
                  <a:cubicBezTo>
                    <a:pt x="15318" y="14890"/>
                    <a:pt x="13481" y="17103"/>
                    <a:pt x="10911" y="17763"/>
                  </a:cubicBezTo>
                  <a:cubicBezTo>
                    <a:pt x="10715" y="17807"/>
                    <a:pt x="10599" y="18004"/>
                    <a:pt x="10644" y="18200"/>
                  </a:cubicBezTo>
                  <a:cubicBezTo>
                    <a:pt x="10690" y="18368"/>
                    <a:pt x="10840" y="18477"/>
                    <a:pt x="11005" y="18477"/>
                  </a:cubicBezTo>
                  <a:cubicBezTo>
                    <a:pt x="11033" y="18477"/>
                    <a:pt x="11062" y="18474"/>
                    <a:pt x="11090" y="18467"/>
                  </a:cubicBezTo>
                  <a:cubicBezTo>
                    <a:pt x="14150" y="17682"/>
                    <a:pt x="16291" y="14926"/>
                    <a:pt x="16291" y="11759"/>
                  </a:cubicBezTo>
                  <a:cubicBezTo>
                    <a:pt x="16291" y="10688"/>
                    <a:pt x="16041" y="9671"/>
                    <a:pt x="15604" y="8761"/>
                  </a:cubicBezTo>
                  <a:lnTo>
                    <a:pt x="17540" y="6826"/>
                  </a:lnTo>
                  <a:cubicBezTo>
                    <a:pt x="17602" y="6763"/>
                    <a:pt x="17647" y="6665"/>
                    <a:pt x="17647" y="6567"/>
                  </a:cubicBezTo>
                  <a:lnTo>
                    <a:pt x="17647" y="2731"/>
                  </a:lnTo>
                  <a:cubicBezTo>
                    <a:pt x="17888" y="2668"/>
                    <a:pt x="18111" y="2543"/>
                    <a:pt x="18289" y="2365"/>
                  </a:cubicBezTo>
                  <a:cubicBezTo>
                    <a:pt x="18548" y="2106"/>
                    <a:pt x="18699" y="1758"/>
                    <a:pt x="18699" y="1384"/>
                  </a:cubicBezTo>
                  <a:cubicBezTo>
                    <a:pt x="18699" y="1018"/>
                    <a:pt x="18548" y="661"/>
                    <a:pt x="18289" y="402"/>
                  </a:cubicBezTo>
                  <a:cubicBezTo>
                    <a:pt x="18030" y="144"/>
                    <a:pt x="17674" y="1"/>
                    <a:pt x="17308" y="1"/>
                  </a:cubicBezTo>
                  <a:cubicBezTo>
                    <a:pt x="16933" y="1"/>
                    <a:pt x="16585" y="144"/>
                    <a:pt x="16326" y="402"/>
                  </a:cubicBezTo>
                  <a:cubicBezTo>
                    <a:pt x="16068" y="661"/>
                    <a:pt x="15916" y="1018"/>
                    <a:pt x="15916" y="1384"/>
                  </a:cubicBezTo>
                  <a:cubicBezTo>
                    <a:pt x="15916" y="1758"/>
                    <a:pt x="16068" y="2106"/>
                    <a:pt x="16326" y="2365"/>
                  </a:cubicBezTo>
                  <a:cubicBezTo>
                    <a:pt x="16496" y="2535"/>
                    <a:pt x="16692" y="2651"/>
                    <a:pt x="16915" y="2713"/>
                  </a:cubicBezTo>
                  <a:lnTo>
                    <a:pt x="16915" y="6406"/>
                  </a:lnTo>
                  <a:lnTo>
                    <a:pt x="15229" y="8083"/>
                  </a:lnTo>
                  <a:cubicBezTo>
                    <a:pt x="14069" y="6219"/>
                    <a:pt x="12044" y="4952"/>
                    <a:pt x="9716" y="4827"/>
                  </a:cubicBezTo>
                  <a:lnTo>
                    <a:pt x="9716" y="2419"/>
                  </a:lnTo>
                  <a:cubicBezTo>
                    <a:pt x="10242" y="2258"/>
                    <a:pt x="10626" y="1750"/>
                    <a:pt x="10590" y="1161"/>
                  </a:cubicBezTo>
                  <a:cubicBezTo>
                    <a:pt x="10546" y="527"/>
                    <a:pt x="10019" y="19"/>
                    <a:pt x="9386" y="1"/>
                  </a:cubicBezTo>
                  <a:cubicBezTo>
                    <a:pt x="9375" y="1"/>
                    <a:pt x="9364" y="1"/>
                    <a:pt x="9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5"/>
            <p:cNvSpPr/>
            <p:nvPr/>
          </p:nvSpPr>
          <p:spPr>
            <a:xfrm>
              <a:off x="2955750" y="2890782"/>
              <a:ext cx="18721" cy="18746"/>
            </a:xfrm>
            <a:custGeom>
              <a:rect b="b" l="l" r="r" t="t"/>
              <a:pathLst>
                <a:path extrusionOk="0" h="733" w="732">
                  <a:moveTo>
                    <a:pt x="366" y="1"/>
                  </a:moveTo>
                  <a:cubicBezTo>
                    <a:pt x="268" y="1"/>
                    <a:pt x="179" y="37"/>
                    <a:pt x="107" y="108"/>
                  </a:cubicBezTo>
                  <a:cubicBezTo>
                    <a:pt x="45" y="179"/>
                    <a:pt x="0" y="269"/>
                    <a:pt x="0" y="367"/>
                  </a:cubicBezTo>
                  <a:cubicBezTo>
                    <a:pt x="0" y="465"/>
                    <a:pt x="45" y="554"/>
                    <a:pt x="107" y="625"/>
                  </a:cubicBezTo>
                  <a:cubicBezTo>
                    <a:pt x="179" y="688"/>
                    <a:pt x="268" y="732"/>
                    <a:pt x="366" y="732"/>
                  </a:cubicBezTo>
                  <a:cubicBezTo>
                    <a:pt x="464" y="732"/>
                    <a:pt x="562" y="688"/>
                    <a:pt x="625" y="625"/>
                  </a:cubicBezTo>
                  <a:cubicBezTo>
                    <a:pt x="696" y="554"/>
                    <a:pt x="732" y="465"/>
                    <a:pt x="732" y="367"/>
                  </a:cubicBezTo>
                  <a:cubicBezTo>
                    <a:pt x="732" y="269"/>
                    <a:pt x="696" y="179"/>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75"/>
          <p:cNvGrpSpPr/>
          <p:nvPr/>
        </p:nvGrpSpPr>
        <p:grpSpPr>
          <a:xfrm>
            <a:off x="7050574" y="1657116"/>
            <a:ext cx="441212" cy="441283"/>
            <a:chOff x="3369367" y="2431262"/>
            <a:chExt cx="478227" cy="478304"/>
          </a:xfrm>
        </p:grpSpPr>
        <p:sp>
          <p:nvSpPr>
            <p:cNvPr id="5986" name="Google Shape;5986;p75"/>
            <p:cNvSpPr/>
            <p:nvPr/>
          </p:nvSpPr>
          <p:spPr>
            <a:xfrm>
              <a:off x="3369367" y="2431262"/>
              <a:ext cx="478227" cy="478304"/>
            </a:xfrm>
            <a:custGeom>
              <a:rect b="b" l="l" r="r" t="t"/>
              <a:pathLst>
                <a:path extrusionOk="0" h="18702" w="18699">
                  <a:moveTo>
                    <a:pt x="6658" y="731"/>
                  </a:moveTo>
                  <a:cubicBezTo>
                    <a:pt x="6678" y="731"/>
                    <a:pt x="6698" y="732"/>
                    <a:pt x="6718" y="735"/>
                  </a:cubicBezTo>
                  <a:cubicBezTo>
                    <a:pt x="6977" y="761"/>
                    <a:pt x="7155" y="984"/>
                    <a:pt x="7155" y="1234"/>
                  </a:cubicBezTo>
                  <a:lnTo>
                    <a:pt x="7155" y="1457"/>
                  </a:lnTo>
                  <a:lnTo>
                    <a:pt x="6174" y="1457"/>
                  </a:lnTo>
                  <a:lnTo>
                    <a:pt x="6174" y="1225"/>
                  </a:lnTo>
                  <a:cubicBezTo>
                    <a:pt x="6174" y="951"/>
                    <a:pt x="6390" y="731"/>
                    <a:pt x="6658" y="731"/>
                  </a:cubicBezTo>
                  <a:close/>
                  <a:moveTo>
                    <a:pt x="8609" y="2189"/>
                  </a:moveTo>
                  <a:cubicBezTo>
                    <a:pt x="8832" y="2189"/>
                    <a:pt x="9019" y="2376"/>
                    <a:pt x="9019" y="2599"/>
                  </a:cubicBezTo>
                  <a:lnTo>
                    <a:pt x="9019" y="3875"/>
                  </a:lnTo>
                  <a:lnTo>
                    <a:pt x="4273" y="3875"/>
                  </a:lnTo>
                  <a:lnTo>
                    <a:pt x="4273" y="2599"/>
                  </a:lnTo>
                  <a:cubicBezTo>
                    <a:pt x="4273" y="2376"/>
                    <a:pt x="4452" y="2189"/>
                    <a:pt x="4684" y="2189"/>
                  </a:cubicBezTo>
                  <a:close/>
                  <a:moveTo>
                    <a:pt x="17967" y="4276"/>
                  </a:moveTo>
                  <a:lnTo>
                    <a:pt x="17967" y="5445"/>
                  </a:lnTo>
                  <a:lnTo>
                    <a:pt x="17958" y="5436"/>
                  </a:lnTo>
                  <a:cubicBezTo>
                    <a:pt x="17887" y="5365"/>
                    <a:pt x="17793" y="5329"/>
                    <a:pt x="17700" y="5329"/>
                  </a:cubicBezTo>
                  <a:cubicBezTo>
                    <a:pt x="17606" y="5329"/>
                    <a:pt x="17512" y="5365"/>
                    <a:pt x="17441" y="5436"/>
                  </a:cubicBezTo>
                  <a:lnTo>
                    <a:pt x="12338" y="10539"/>
                  </a:lnTo>
                  <a:lnTo>
                    <a:pt x="10625" y="8817"/>
                  </a:lnTo>
                  <a:cubicBezTo>
                    <a:pt x="10554" y="8746"/>
                    <a:pt x="10460" y="8710"/>
                    <a:pt x="10367" y="8710"/>
                  </a:cubicBezTo>
                  <a:cubicBezTo>
                    <a:pt x="10273" y="8710"/>
                    <a:pt x="10179" y="8746"/>
                    <a:pt x="10108" y="8817"/>
                  </a:cubicBezTo>
                  <a:lnTo>
                    <a:pt x="8110" y="10824"/>
                  </a:lnTo>
                  <a:lnTo>
                    <a:pt x="7485" y="10200"/>
                  </a:lnTo>
                  <a:lnTo>
                    <a:pt x="10367" y="7327"/>
                  </a:lnTo>
                  <a:lnTo>
                    <a:pt x="12079" y="9040"/>
                  </a:lnTo>
                  <a:cubicBezTo>
                    <a:pt x="12151" y="9111"/>
                    <a:pt x="12244" y="9147"/>
                    <a:pt x="12338" y="9147"/>
                  </a:cubicBezTo>
                  <a:cubicBezTo>
                    <a:pt x="12432" y="9147"/>
                    <a:pt x="12525" y="9111"/>
                    <a:pt x="12597" y="9040"/>
                  </a:cubicBezTo>
                  <a:lnTo>
                    <a:pt x="16816" y="4820"/>
                  </a:lnTo>
                  <a:cubicBezTo>
                    <a:pt x="16959" y="4678"/>
                    <a:pt x="16959" y="4446"/>
                    <a:pt x="16816" y="4303"/>
                  </a:cubicBezTo>
                  <a:lnTo>
                    <a:pt x="16790" y="4276"/>
                  </a:lnTo>
                  <a:close/>
                  <a:moveTo>
                    <a:pt x="10955" y="16364"/>
                  </a:moveTo>
                  <a:lnTo>
                    <a:pt x="10955" y="17970"/>
                  </a:lnTo>
                  <a:lnTo>
                    <a:pt x="9350" y="17970"/>
                  </a:lnTo>
                  <a:lnTo>
                    <a:pt x="9350" y="16364"/>
                  </a:lnTo>
                  <a:close/>
                  <a:moveTo>
                    <a:pt x="13293" y="14170"/>
                  </a:moveTo>
                  <a:lnTo>
                    <a:pt x="13293" y="17970"/>
                  </a:lnTo>
                  <a:lnTo>
                    <a:pt x="11687" y="17970"/>
                  </a:lnTo>
                  <a:lnTo>
                    <a:pt x="11687" y="15998"/>
                  </a:lnTo>
                  <a:lnTo>
                    <a:pt x="11687" y="14170"/>
                  </a:lnTo>
                  <a:close/>
                  <a:moveTo>
                    <a:pt x="15630" y="12858"/>
                  </a:moveTo>
                  <a:lnTo>
                    <a:pt x="15630" y="17970"/>
                  </a:lnTo>
                  <a:lnTo>
                    <a:pt x="14024" y="17970"/>
                  </a:lnTo>
                  <a:lnTo>
                    <a:pt x="14024" y="12858"/>
                  </a:lnTo>
                  <a:close/>
                  <a:moveTo>
                    <a:pt x="17967" y="10958"/>
                  </a:moveTo>
                  <a:lnTo>
                    <a:pt x="17967" y="17970"/>
                  </a:lnTo>
                  <a:lnTo>
                    <a:pt x="16361" y="17970"/>
                  </a:lnTo>
                  <a:lnTo>
                    <a:pt x="16361" y="10958"/>
                  </a:lnTo>
                  <a:close/>
                  <a:moveTo>
                    <a:pt x="6665" y="1"/>
                  </a:moveTo>
                  <a:cubicBezTo>
                    <a:pt x="5988" y="1"/>
                    <a:pt x="5442" y="547"/>
                    <a:pt x="5442" y="1225"/>
                  </a:cubicBezTo>
                  <a:lnTo>
                    <a:pt x="5442" y="1457"/>
                  </a:lnTo>
                  <a:lnTo>
                    <a:pt x="4684" y="1457"/>
                  </a:lnTo>
                  <a:cubicBezTo>
                    <a:pt x="4050" y="1457"/>
                    <a:pt x="3542" y="1975"/>
                    <a:pt x="3542" y="2599"/>
                  </a:cubicBezTo>
                  <a:lnTo>
                    <a:pt x="3542" y="2661"/>
                  </a:lnTo>
                  <a:lnTo>
                    <a:pt x="375" y="2661"/>
                  </a:lnTo>
                  <a:cubicBezTo>
                    <a:pt x="170" y="2661"/>
                    <a:pt x="0" y="2840"/>
                    <a:pt x="0" y="3045"/>
                  </a:cubicBezTo>
                  <a:lnTo>
                    <a:pt x="0" y="7836"/>
                  </a:lnTo>
                  <a:cubicBezTo>
                    <a:pt x="0" y="7862"/>
                    <a:pt x="9" y="7898"/>
                    <a:pt x="36" y="7916"/>
                  </a:cubicBezTo>
                  <a:cubicBezTo>
                    <a:pt x="144" y="8024"/>
                    <a:pt x="260" y="8069"/>
                    <a:pt x="366" y="8069"/>
                  </a:cubicBezTo>
                  <a:cubicBezTo>
                    <a:pt x="567" y="8069"/>
                    <a:pt x="732" y="7906"/>
                    <a:pt x="732" y="7702"/>
                  </a:cubicBezTo>
                  <a:lnTo>
                    <a:pt x="732" y="3554"/>
                  </a:lnTo>
                  <a:cubicBezTo>
                    <a:pt x="732" y="3464"/>
                    <a:pt x="794" y="3393"/>
                    <a:pt x="883" y="3393"/>
                  </a:cubicBezTo>
                  <a:lnTo>
                    <a:pt x="3542" y="3393"/>
                  </a:lnTo>
                  <a:lnTo>
                    <a:pt x="3542" y="4232"/>
                  </a:lnTo>
                  <a:cubicBezTo>
                    <a:pt x="3542" y="4437"/>
                    <a:pt x="3703" y="4597"/>
                    <a:pt x="3908" y="4597"/>
                  </a:cubicBezTo>
                  <a:lnTo>
                    <a:pt x="9385" y="4597"/>
                  </a:lnTo>
                  <a:cubicBezTo>
                    <a:pt x="9590" y="4597"/>
                    <a:pt x="9751" y="4437"/>
                    <a:pt x="9751" y="4232"/>
                  </a:cubicBezTo>
                  <a:lnTo>
                    <a:pt x="9751" y="3393"/>
                  </a:lnTo>
                  <a:lnTo>
                    <a:pt x="12784" y="3393"/>
                  </a:lnTo>
                  <a:cubicBezTo>
                    <a:pt x="13061" y="3393"/>
                    <a:pt x="13293" y="3625"/>
                    <a:pt x="13293" y="3910"/>
                  </a:cubicBezTo>
                  <a:lnTo>
                    <a:pt x="13293" y="7309"/>
                  </a:lnTo>
                  <a:lnTo>
                    <a:pt x="12338" y="8264"/>
                  </a:lnTo>
                  <a:lnTo>
                    <a:pt x="10625" y="6551"/>
                  </a:lnTo>
                  <a:cubicBezTo>
                    <a:pt x="10554" y="6480"/>
                    <a:pt x="10460" y="6444"/>
                    <a:pt x="10367" y="6444"/>
                  </a:cubicBezTo>
                  <a:cubicBezTo>
                    <a:pt x="10273" y="6444"/>
                    <a:pt x="10179" y="6480"/>
                    <a:pt x="10108" y="6551"/>
                  </a:cubicBezTo>
                  <a:lnTo>
                    <a:pt x="6718" y="9941"/>
                  </a:lnTo>
                  <a:cubicBezTo>
                    <a:pt x="6646" y="10012"/>
                    <a:pt x="6611" y="10110"/>
                    <a:pt x="6611" y="10200"/>
                  </a:cubicBezTo>
                  <a:cubicBezTo>
                    <a:pt x="6611" y="10298"/>
                    <a:pt x="6646" y="10396"/>
                    <a:pt x="6718" y="10458"/>
                  </a:cubicBezTo>
                  <a:lnTo>
                    <a:pt x="7851" y="11600"/>
                  </a:lnTo>
                  <a:cubicBezTo>
                    <a:pt x="7922" y="11672"/>
                    <a:pt x="8011" y="11707"/>
                    <a:pt x="8110" y="11707"/>
                  </a:cubicBezTo>
                  <a:cubicBezTo>
                    <a:pt x="8199" y="11707"/>
                    <a:pt x="8297" y="11672"/>
                    <a:pt x="8368" y="11600"/>
                  </a:cubicBezTo>
                  <a:lnTo>
                    <a:pt x="10367" y="9593"/>
                  </a:lnTo>
                  <a:lnTo>
                    <a:pt x="12079" y="11306"/>
                  </a:lnTo>
                  <a:cubicBezTo>
                    <a:pt x="12151" y="11377"/>
                    <a:pt x="12244" y="11413"/>
                    <a:pt x="12338" y="11413"/>
                  </a:cubicBezTo>
                  <a:cubicBezTo>
                    <a:pt x="12432" y="11413"/>
                    <a:pt x="12525" y="11377"/>
                    <a:pt x="12597" y="11306"/>
                  </a:cubicBezTo>
                  <a:lnTo>
                    <a:pt x="13293" y="10619"/>
                  </a:lnTo>
                  <a:lnTo>
                    <a:pt x="13293" y="13438"/>
                  </a:lnTo>
                  <a:lnTo>
                    <a:pt x="11321" y="13438"/>
                  </a:lnTo>
                  <a:cubicBezTo>
                    <a:pt x="11116" y="13438"/>
                    <a:pt x="10955" y="13608"/>
                    <a:pt x="10955" y="13804"/>
                  </a:cubicBezTo>
                  <a:lnTo>
                    <a:pt x="10955" y="15633"/>
                  </a:lnTo>
                  <a:lnTo>
                    <a:pt x="8984" y="15633"/>
                  </a:lnTo>
                  <a:cubicBezTo>
                    <a:pt x="8779" y="15633"/>
                    <a:pt x="8618" y="15793"/>
                    <a:pt x="8618" y="15998"/>
                  </a:cubicBezTo>
                  <a:lnTo>
                    <a:pt x="8618" y="17970"/>
                  </a:lnTo>
                  <a:lnTo>
                    <a:pt x="1107" y="17970"/>
                  </a:lnTo>
                  <a:cubicBezTo>
                    <a:pt x="901" y="17970"/>
                    <a:pt x="732" y="17800"/>
                    <a:pt x="732" y="17586"/>
                  </a:cubicBezTo>
                  <a:lnTo>
                    <a:pt x="732" y="10940"/>
                  </a:lnTo>
                  <a:cubicBezTo>
                    <a:pt x="732" y="10851"/>
                    <a:pt x="678" y="10762"/>
                    <a:pt x="607" y="10708"/>
                  </a:cubicBezTo>
                  <a:cubicBezTo>
                    <a:pt x="526" y="10654"/>
                    <a:pt x="443" y="10630"/>
                    <a:pt x="366" y="10630"/>
                  </a:cubicBezTo>
                  <a:cubicBezTo>
                    <a:pt x="164" y="10630"/>
                    <a:pt x="0" y="10793"/>
                    <a:pt x="0" y="10994"/>
                  </a:cubicBezTo>
                  <a:lnTo>
                    <a:pt x="0" y="17461"/>
                  </a:lnTo>
                  <a:cubicBezTo>
                    <a:pt x="0" y="18148"/>
                    <a:pt x="553" y="18701"/>
                    <a:pt x="1240" y="18701"/>
                  </a:cubicBezTo>
                  <a:lnTo>
                    <a:pt x="18333" y="18701"/>
                  </a:lnTo>
                  <a:cubicBezTo>
                    <a:pt x="18538" y="18701"/>
                    <a:pt x="18699" y="18541"/>
                    <a:pt x="18699" y="18336"/>
                  </a:cubicBezTo>
                  <a:lnTo>
                    <a:pt x="18699" y="10592"/>
                  </a:lnTo>
                  <a:cubicBezTo>
                    <a:pt x="18699" y="10387"/>
                    <a:pt x="18538" y="10226"/>
                    <a:pt x="18333" y="10226"/>
                  </a:cubicBezTo>
                  <a:lnTo>
                    <a:pt x="15996" y="10226"/>
                  </a:lnTo>
                  <a:cubicBezTo>
                    <a:pt x="15791" y="10226"/>
                    <a:pt x="15630" y="10387"/>
                    <a:pt x="15630" y="10592"/>
                  </a:cubicBezTo>
                  <a:lnTo>
                    <a:pt x="15630" y="12127"/>
                  </a:lnTo>
                  <a:lnTo>
                    <a:pt x="14024" y="12127"/>
                  </a:lnTo>
                  <a:lnTo>
                    <a:pt x="14024" y="9887"/>
                  </a:lnTo>
                  <a:lnTo>
                    <a:pt x="17700" y="6212"/>
                  </a:lnTo>
                  <a:lnTo>
                    <a:pt x="18074" y="6587"/>
                  </a:lnTo>
                  <a:cubicBezTo>
                    <a:pt x="18146" y="6658"/>
                    <a:pt x="18237" y="6694"/>
                    <a:pt x="18332" y="6694"/>
                  </a:cubicBezTo>
                  <a:cubicBezTo>
                    <a:pt x="18380" y="6694"/>
                    <a:pt x="18428" y="6685"/>
                    <a:pt x="18476" y="6667"/>
                  </a:cubicBezTo>
                  <a:cubicBezTo>
                    <a:pt x="18610" y="6613"/>
                    <a:pt x="18699" y="6480"/>
                    <a:pt x="18699" y="6328"/>
                  </a:cubicBezTo>
                  <a:lnTo>
                    <a:pt x="18699" y="3910"/>
                  </a:lnTo>
                  <a:cubicBezTo>
                    <a:pt x="18699" y="3705"/>
                    <a:pt x="18538" y="3545"/>
                    <a:pt x="18333" y="3545"/>
                  </a:cubicBezTo>
                  <a:lnTo>
                    <a:pt x="15915" y="3545"/>
                  </a:lnTo>
                  <a:cubicBezTo>
                    <a:pt x="15808" y="3545"/>
                    <a:pt x="15701" y="3589"/>
                    <a:pt x="15639" y="3670"/>
                  </a:cubicBezTo>
                  <a:cubicBezTo>
                    <a:pt x="15505" y="3821"/>
                    <a:pt x="15523" y="4035"/>
                    <a:pt x="15657" y="4169"/>
                  </a:cubicBezTo>
                  <a:lnTo>
                    <a:pt x="16049" y="4562"/>
                  </a:lnTo>
                  <a:lnTo>
                    <a:pt x="14024" y="6578"/>
                  </a:lnTo>
                  <a:lnTo>
                    <a:pt x="14024" y="3322"/>
                  </a:lnTo>
                  <a:cubicBezTo>
                    <a:pt x="14024" y="2956"/>
                    <a:pt x="13730" y="2661"/>
                    <a:pt x="13364" y="2661"/>
                  </a:cubicBezTo>
                  <a:lnTo>
                    <a:pt x="9751" y="2661"/>
                  </a:lnTo>
                  <a:lnTo>
                    <a:pt x="9751" y="2064"/>
                  </a:lnTo>
                  <a:cubicBezTo>
                    <a:pt x="9751" y="1734"/>
                    <a:pt x="9483" y="1457"/>
                    <a:pt x="9144" y="1457"/>
                  </a:cubicBezTo>
                  <a:lnTo>
                    <a:pt x="7886" y="1457"/>
                  </a:lnTo>
                  <a:lnTo>
                    <a:pt x="7886" y="1243"/>
                  </a:lnTo>
                  <a:cubicBezTo>
                    <a:pt x="7886" y="610"/>
                    <a:pt x="7369" y="39"/>
                    <a:pt x="6745" y="3"/>
                  </a:cubicBezTo>
                  <a:cubicBezTo>
                    <a:pt x="6718" y="1"/>
                    <a:pt x="6692" y="1"/>
                    <a:pt x="66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5"/>
            <p:cNvSpPr/>
            <p:nvPr/>
          </p:nvSpPr>
          <p:spPr>
            <a:xfrm>
              <a:off x="3369367" y="2661060"/>
              <a:ext cx="18721" cy="18721"/>
            </a:xfrm>
            <a:custGeom>
              <a:rect b="b" l="l" r="r" t="t"/>
              <a:pathLst>
                <a:path extrusionOk="0" h="732" w="732">
                  <a:moveTo>
                    <a:pt x="366" y="0"/>
                  </a:moveTo>
                  <a:cubicBezTo>
                    <a:pt x="268" y="0"/>
                    <a:pt x="170" y="36"/>
                    <a:pt x="107" y="107"/>
                  </a:cubicBezTo>
                  <a:cubicBezTo>
                    <a:pt x="36" y="179"/>
                    <a:pt x="0" y="268"/>
                    <a:pt x="0" y="366"/>
                  </a:cubicBezTo>
                  <a:cubicBezTo>
                    <a:pt x="0" y="464"/>
                    <a:pt x="36" y="554"/>
                    <a:pt x="107" y="625"/>
                  </a:cubicBezTo>
                  <a:cubicBezTo>
                    <a:pt x="170" y="696"/>
                    <a:pt x="268" y="732"/>
                    <a:pt x="366" y="732"/>
                  </a:cubicBezTo>
                  <a:cubicBezTo>
                    <a:pt x="455" y="732"/>
                    <a:pt x="553" y="696"/>
                    <a:pt x="625" y="625"/>
                  </a:cubicBezTo>
                  <a:cubicBezTo>
                    <a:pt x="687" y="554"/>
                    <a:pt x="732" y="464"/>
                    <a:pt x="732" y="366"/>
                  </a:cubicBezTo>
                  <a:cubicBezTo>
                    <a:pt x="732" y="268"/>
                    <a:pt x="687" y="179"/>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5"/>
            <p:cNvSpPr/>
            <p:nvPr/>
          </p:nvSpPr>
          <p:spPr>
            <a:xfrm>
              <a:off x="3422073" y="2579841"/>
              <a:ext cx="47237" cy="18516"/>
            </a:xfrm>
            <a:custGeom>
              <a:rect b="b" l="l" r="r" t="t"/>
              <a:pathLst>
                <a:path extrusionOk="0" h="724" w="1847">
                  <a:moveTo>
                    <a:pt x="402" y="1"/>
                  </a:moveTo>
                  <a:cubicBezTo>
                    <a:pt x="214" y="1"/>
                    <a:pt x="54" y="125"/>
                    <a:pt x="27" y="304"/>
                  </a:cubicBezTo>
                  <a:cubicBezTo>
                    <a:pt x="0" y="536"/>
                    <a:pt x="170" y="723"/>
                    <a:pt x="393" y="723"/>
                  </a:cubicBezTo>
                  <a:lnTo>
                    <a:pt x="1436" y="723"/>
                  </a:lnTo>
                  <a:cubicBezTo>
                    <a:pt x="1624" y="723"/>
                    <a:pt x="1784" y="598"/>
                    <a:pt x="1811" y="420"/>
                  </a:cubicBezTo>
                  <a:cubicBezTo>
                    <a:pt x="1847" y="188"/>
                    <a:pt x="1668" y="1"/>
                    <a:pt x="1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5"/>
            <p:cNvSpPr/>
            <p:nvPr/>
          </p:nvSpPr>
          <p:spPr>
            <a:xfrm>
              <a:off x="3493013" y="2579841"/>
              <a:ext cx="54782" cy="18516"/>
            </a:xfrm>
            <a:custGeom>
              <a:rect b="b" l="l" r="r" t="t"/>
              <a:pathLst>
                <a:path extrusionOk="0" h="724" w="2142">
                  <a:moveTo>
                    <a:pt x="402" y="1"/>
                  </a:moveTo>
                  <a:cubicBezTo>
                    <a:pt x="224" y="1"/>
                    <a:pt x="54" y="125"/>
                    <a:pt x="27" y="304"/>
                  </a:cubicBezTo>
                  <a:cubicBezTo>
                    <a:pt x="0" y="536"/>
                    <a:pt x="170" y="723"/>
                    <a:pt x="393" y="723"/>
                  </a:cubicBezTo>
                  <a:lnTo>
                    <a:pt x="1740" y="723"/>
                  </a:lnTo>
                  <a:cubicBezTo>
                    <a:pt x="1963" y="723"/>
                    <a:pt x="2142" y="536"/>
                    <a:pt x="2106" y="304"/>
                  </a:cubicBezTo>
                  <a:cubicBezTo>
                    <a:pt x="2079" y="125"/>
                    <a:pt x="1919" y="1"/>
                    <a:pt x="17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5"/>
            <p:cNvSpPr/>
            <p:nvPr/>
          </p:nvSpPr>
          <p:spPr>
            <a:xfrm>
              <a:off x="3422738" y="2624772"/>
              <a:ext cx="18746" cy="18746"/>
            </a:xfrm>
            <a:custGeom>
              <a:rect b="b" l="l" r="r" t="t"/>
              <a:pathLst>
                <a:path extrusionOk="0" h="733" w="733">
                  <a:moveTo>
                    <a:pt x="367" y="1"/>
                  </a:moveTo>
                  <a:cubicBezTo>
                    <a:pt x="268" y="1"/>
                    <a:pt x="170" y="37"/>
                    <a:pt x="108" y="108"/>
                  </a:cubicBezTo>
                  <a:cubicBezTo>
                    <a:pt x="37" y="170"/>
                    <a:pt x="1" y="269"/>
                    <a:pt x="1" y="367"/>
                  </a:cubicBezTo>
                  <a:cubicBezTo>
                    <a:pt x="1" y="465"/>
                    <a:pt x="37" y="554"/>
                    <a:pt x="108" y="625"/>
                  </a:cubicBezTo>
                  <a:cubicBezTo>
                    <a:pt x="170" y="688"/>
                    <a:pt x="268" y="733"/>
                    <a:pt x="367" y="733"/>
                  </a:cubicBezTo>
                  <a:cubicBezTo>
                    <a:pt x="465" y="733"/>
                    <a:pt x="554" y="688"/>
                    <a:pt x="625" y="625"/>
                  </a:cubicBezTo>
                  <a:cubicBezTo>
                    <a:pt x="688" y="554"/>
                    <a:pt x="732" y="465"/>
                    <a:pt x="732" y="367"/>
                  </a:cubicBezTo>
                  <a:cubicBezTo>
                    <a:pt x="732" y="269"/>
                    <a:pt x="688" y="170"/>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5"/>
            <p:cNvSpPr/>
            <p:nvPr/>
          </p:nvSpPr>
          <p:spPr>
            <a:xfrm>
              <a:off x="3464039" y="2624568"/>
              <a:ext cx="83758" cy="18721"/>
            </a:xfrm>
            <a:custGeom>
              <a:rect b="b" l="l" r="r" t="t"/>
              <a:pathLst>
                <a:path extrusionOk="0" h="732" w="3275">
                  <a:moveTo>
                    <a:pt x="393" y="0"/>
                  </a:moveTo>
                  <a:cubicBezTo>
                    <a:pt x="170" y="0"/>
                    <a:pt x="1" y="196"/>
                    <a:pt x="27" y="419"/>
                  </a:cubicBezTo>
                  <a:cubicBezTo>
                    <a:pt x="54" y="598"/>
                    <a:pt x="224" y="732"/>
                    <a:pt x="402" y="732"/>
                  </a:cubicBezTo>
                  <a:lnTo>
                    <a:pt x="2864" y="732"/>
                  </a:lnTo>
                  <a:cubicBezTo>
                    <a:pt x="3052" y="732"/>
                    <a:pt x="3212" y="598"/>
                    <a:pt x="3239" y="419"/>
                  </a:cubicBezTo>
                  <a:cubicBezTo>
                    <a:pt x="3275" y="196"/>
                    <a:pt x="3096" y="0"/>
                    <a:pt x="2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5"/>
            <p:cNvSpPr/>
            <p:nvPr/>
          </p:nvSpPr>
          <p:spPr>
            <a:xfrm>
              <a:off x="3497565" y="2840378"/>
              <a:ext cx="47263" cy="18721"/>
            </a:xfrm>
            <a:custGeom>
              <a:rect b="b" l="l" r="r" t="t"/>
              <a:pathLst>
                <a:path extrusionOk="0" h="732" w="1848">
                  <a:moveTo>
                    <a:pt x="402" y="0"/>
                  </a:moveTo>
                  <a:cubicBezTo>
                    <a:pt x="215" y="0"/>
                    <a:pt x="54" y="125"/>
                    <a:pt x="28" y="313"/>
                  </a:cubicBezTo>
                  <a:cubicBezTo>
                    <a:pt x="1" y="536"/>
                    <a:pt x="170" y="732"/>
                    <a:pt x="393" y="732"/>
                  </a:cubicBezTo>
                  <a:lnTo>
                    <a:pt x="1437" y="732"/>
                  </a:lnTo>
                  <a:cubicBezTo>
                    <a:pt x="1625" y="732"/>
                    <a:pt x="1785" y="598"/>
                    <a:pt x="1812" y="420"/>
                  </a:cubicBezTo>
                  <a:cubicBezTo>
                    <a:pt x="1848" y="197"/>
                    <a:pt x="1669" y="0"/>
                    <a:pt x="1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5"/>
            <p:cNvSpPr/>
            <p:nvPr/>
          </p:nvSpPr>
          <p:spPr>
            <a:xfrm>
              <a:off x="3419107" y="2840378"/>
              <a:ext cx="54551" cy="18721"/>
            </a:xfrm>
            <a:custGeom>
              <a:rect b="b" l="l" r="r" t="t"/>
              <a:pathLst>
                <a:path extrusionOk="0" h="732" w="2133">
                  <a:moveTo>
                    <a:pt x="402" y="0"/>
                  </a:moveTo>
                  <a:cubicBezTo>
                    <a:pt x="223" y="0"/>
                    <a:pt x="54" y="125"/>
                    <a:pt x="27" y="313"/>
                  </a:cubicBezTo>
                  <a:cubicBezTo>
                    <a:pt x="0" y="536"/>
                    <a:pt x="170" y="732"/>
                    <a:pt x="393" y="732"/>
                  </a:cubicBezTo>
                  <a:lnTo>
                    <a:pt x="1731" y="732"/>
                  </a:lnTo>
                  <a:cubicBezTo>
                    <a:pt x="1918" y="732"/>
                    <a:pt x="2079" y="598"/>
                    <a:pt x="2105" y="420"/>
                  </a:cubicBezTo>
                  <a:cubicBezTo>
                    <a:pt x="2132" y="197"/>
                    <a:pt x="1963"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5"/>
            <p:cNvSpPr/>
            <p:nvPr/>
          </p:nvSpPr>
          <p:spPr>
            <a:xfrm>
              <a:off x="3419107" y="2750719"/>
              <a:ext cx="125727" cy="18721"/>
            </a:xfrm>
            <a:custGeom>
              <a:rect b="b" l="l" r="r" t="t"/>
              <a:pathLst>
                <a:path extrusionOk="0" h="732" w="4916">
                  <a:moveTo>
                    <a:pt x="393" y="0"/>
                  </a:moveTo>
                  <a:cubicBezTo>
                    <a:pt x="170" y="0"/>
                    <a:pt x="0" y="197"/>
                    <a:pt x="27" y="420"/>
                  </a:cubicBezTo>
                  <a:cubicBezTo>
                    <a:pt x="54" y="598"/>
                    <a:pt x="223" y="732"/>
                    <a:pt x="402" y="732"/>
                  </a:cubicBezTo>
                  <a:lnTo>
                    <a:pt x="4505" y="732"/>
                  </a:lnTo>
                  <a:cubicBezTo>
                    <a:pt x="4693" y="732"/>
                    <a:pt x="4853" y="598"/>
                    <a:pt x="4880" y="420"/>
                  </a:cubicBezTo>
                  <a:cubicBezTo>
                    <a:pt x="4916" y="197"/>
                    <a:pt x="4737" y="0"/>
                    <a:pt x="45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5"/>
            <p:cNvSpPr/>
            <p:nvPr/>
          </p:nvSpPr>
          <p:spPr>
            <a:xfrm>
              <a:off x="3510351" y="2795420"/>
              <a:ext cx="34475" cy="18746"/>
            </a:xfrm>
            <a:custGeom>
              <a:rect b="b" l="l" r="r" t="t"/>
              <a:pathLst>
                <a:path extrusionOk="0" h="733" w="1348">
                  <a:moveTo>
                    <a:pt x="402" y="1"/>
                  </a:moveTo>
                  <a:cubicBezTo>
                    <a:pt x="215" y="1"/>
                    <a:pt x="54" y="135"/>
                    <a:pt x="27" y="313"/>
                  </a:cubicBezTo>
                  <a:cubicBezTo>
                    <a:pt x="0" y="545"/>
                    <a:pt x="170" y="732"/>
                    <a:pt x="393" y="732"/>
                  </a:cubicBezTo>
                  <a:lnTo>
                    <a:pt x="937" y="732"/>
                  </a:lnTo>
                  <a:cubicBezTo>
                    <a:pt x="1125" y="732"/>
                    <a:pt x="1285" y="608"/>
                    <a:pt x="1312" y="420"/>
                  </a:cubicBezTo>
                  <a:cubicBezTo>
                    <a:pt x="1348" y="197"/>
                    <a:pt x="1169" y="1"/>
                    <a:pt x="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5"/>
            <p:cNvSpPr/>
            <p:nvPr/>
          </p:nvSpPr>
          <p:spPr>
            <a:xfrm>
              <a:off x="3419107" y="2795420"/>
              <a:ext cx="69385" cy="18746"/>
            </a:xfrm>
            <a:custGeom>
              <a:rect b="b" l="l" r="r" t="t"/>
              <a:pathLst>
                <a:path extrusionOk="0" h="733" w="2713">
                  <a:moveTo>
                    <a:pt x="402" y="1"/>
                  </a:moveTo>
                  <a:cubicBezTo>
                    <a:pt x="223" y="1"/>
                    <a:pt x="54" y="135"/>
                    <a:pt x="27" y="313"/>
                  </a:cubicBezTo>
                  <a:cubicBezTo>
                    <a:pt x="0" y="545"/>
                    <a:pt x="170" y="732"/>
                    <a:pt x="393" y="732"/>
                  </a:cubicBezTo>
                  <a:lnTo>
                    <a:pt x="2302" y="732"/>
                  </a:lnTo>
                  <a:cubicBezTo>
                    <a:pt x="2489" y="732"/>
                    <a:pt x="2650" y="608"/>
                    <a:pt x="2676" y="420"/>
                  </a:cubicBezTo>
                  <a:cubicBezTo>
                    <a:pt x="2712" y="197"/>
                    <a:pt x="2534" y="1"/>
                    <a:pt x="23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75"/>
          <p:cNvGrpSpPr/>
          <p:nvPr/>
        </p:nvGrpSpPr>
        <p:grpSpPr>
          <a:xfrm>
            <a:off x="4396233" y="1656950"/>
            <a:ext cx="348175" cy="441602"/>
            <a:chOff x="4063138" y="2431108"/>
            <a:chExt cx="377385" cy="478650"/>
          </a:xfrm>
        </p:grpSpPr>
        <p:sp>
          <p:nvSpPr>
            <p:cNvPr id="5998" name="Google Shape;5998;p75"/>
            <p:cNvSpPr/>
            <p:nvPr/>
          </p:nvSpPr>
          <p:spPr>
            <a:xfrm>
              <a:off x="4063138" y="2431108"/>
              <a:ext cx="377385" cy="478227"/>
            </a:xfrm>
            <a:custGeom>
              <a:rect b="b" l="l" r="r" t="t"/>
              <a:pathLst>
                <a:path extrusionOk="0" h="18699" w="14756">
                  <a:moveTo>
                    <a:pt x="11580" y="1249"/>
                  </a:moveTo>
                  <a:lnTo>
                    <a:pt x="13533" y="3212"/>
                  </a:lnTo>
                  <a:lnTo>
                    <a:pt x="11945" y="3212"/>
                  </a:lnTo>
                  <a:cubicBezTo>
                    <a:pt x="11740" y="3212"/>
                    <a:pt x="11580" y="3042"/>
                    <a:pt x="11580" y="2846"/>
                  </a:cubicBezTo>
                  <a:lnTo>
                    <a:pt x="11580" y="1249"/>
                  </a:lnTo>
                  <a:close/>
                  <a:moveTo>
                    <a:pt x="1097" y="0"/>
                  </a:moveTo>
                  <a:cubicBezTo>
                    <a:pt x="491" y="0"/>
                    <a:pt x="0" y="491"/>
                    <a:pt x="0" y="1088"/>
                  </a:cubicBezTo>
                  <a:lnTo>
                    <a:pt x="0" y="18315"/>
                  </a:lnTo>
                  <a:cubicBezTo>
                    <a:pt x="0" y="18529"/>
                    <a:pt x="170" y="18698"/>
                    <a:pt x="384" y="18698"/>
                  </a:cubicBezTo>
                  <a:lnTo>
                    <a:pt x="5852" y="18698"/>
                  </a:lnTo>
                  <a:cubicBezTo>
                    <a:pt x="5888" y="18698"/>
                    <a:pt x="5924" y="18681"/>
                    <a:pt x="5951" y="18654"/>
                  </a:cubicBezTo>
                  <a:cubicBezTo>
                    <a:pt x="6254" y="18342"/>
                    <a:pt x="6040" y="17967"/>
                    <a:pt x="5736" y="17967"/>
                  </a:cubicBezTo>
                  <a:lnTo>
                    <a:pt x="1097" y="17967"/>
                  </a:lnTo>
                  <a:cubicBezTo>
                    <a:pt x="892" y="17967"/>
                    <a:pt x="732" y="17806"/>
                    <a:pt x="732" y="17601"/>
                  </a:cubicBezTo>
                  <a:lnTo>
                    <a:pt x="732" y="1088"/>
                  </a:lnTo>
                  <a:cubicBezTo>
                    <a:pt x="732" y="892"/>
                    <a:pt x="892" y="723"/>
                    <a:pt x="1097" y="723"/>
                  </a:cubicBezTo>
                  <a:lnTo>
                    <a:pt x="10813" y="723"/>
                  </a:lnTo>
                  <a:lnTo>
                    <a:pt x="10813" y="2846"/>
                  </a:lnTo>
                  <a:cubicBezTo>
                    <a:pt x="10813" y="3452"/>
                    <a:pt x="11303" y="3943"/>
                    <a:pt x="11910" y="3943"/>
                  </a:cubicBezTo>
                  <a:lnTo>
                    <a:pt x="14024" y="3943"/>
                  </a:lnTo>
                  <a:lnTo>
                    <a:pt x="14024" y="17601"/>
                  </a:lnTo>
                  <a:cubicBezTo>
                    <a:pt x="14024" y="17806"/>
                    <a:pt x="13863" y="17967"/>
                    <a:pt x="13658" y="17967"/>
                  </a:cubicBezTo>
                  <a:lnTo>
                    <a:pt x="9028" y="17967"/>
                  </a:lnTo>
                  <a:cubicBezTo>
                    <a:pt x="8850" y="17967"/>
                    <a:pt x="8689" y="18101"/>
                    <a:pt x="8663" y="18279"/>
                  </a:cubicBezTo>
                  <a:cubicBezTo>
                    <a:pt x="8627" y="18502"/>
                    <a:pt x="8805" y="18698"/>
                    <a:pt x="9019" y="18698"/>
                  </a:cubicBezTo>
                  <a:lnTo>
                    <a:pt x="13658" y="18698"/>
                  </a:lnTo>
                  <a:cubicBezTo>
                    <a:pt x="14265" y="18698"/>
                    <a:pt x="14756" y="18208"/>
                    <a:pt x="14756" y="17601"/>
                  </a:cubicBezTo>
                  <a:lnTo>
                    <a:pt x="14756" y="3560"/>
                  </a:lnTo>
                  <a:cubicBezTo>
                    <a:pt x="14756" y="3461"/>
                    <a:pt x="14720" y="3372"/>
                    <a:pt x="14649" y="3301"/>
                  </a:cubicBezTo>
                  <a:lnTo>
                    <a:pt x="11446" y="107"/>
                  </a:lnTo>
                  <a:cubicBezTo>
                    <a:pt x="11383" y="36"/>
                    <a:pt x="11285" y="0"/>
                    <a:pt x="11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5"/>
            <p:cNvSpPr/>
            <p:nvPr/>
          </p:nvSpPr>
          <p:spPr>
            <a:xfrm>
              <a:off x="4144792" y="2513223"/>
              <a:ext cx="57544" cy="18746"/>
            </a:xfrm>
            <a:custGeom>
              <a:rect b="b" l="l" r="r" t="t"/>
              <a:pathLst>
                <a:path extrusionOk="0" h="733" w="2250">
                  <a:moveTo>
                    <a:pt x="402" y="1"/>
                  </a:moveTo>
                  <a:cubicBezTo>
                    <a:pt x="224" y="1"/>
                    <a:pt x="54" y="126"/>
                    <a:pt x="28" y="313"/>
                  </a:cubicBezTo>
                  <a:cubicBezTo>
                    <a:pt x="1" y="536"/>
                    <a:pt x="170" y="732"/>
                    <a:pt x="393" y="732"/>
                  </a:cubicBezTo>
                  <a:lnTo>
                    <a:pt x="1839" y="732"/>
                  </a:lnTo>
                  <a:cubicBezTo>
                    <a:pt x="2026" y="732"/>
                    <a:pt x="2187" y="598"/>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5"/>
            <p:cNvSpPr/>
            <p:nvPr/>
          </p:nvSpPr>
          <p:spPr>
            <a:xfrm>
              <a:off x="4144792" y="2550636"/>
              <a:ext cx="57544" cy="18516"/>
            </a:xfrm>
            <a:custGeom>
              <a:rect b="b" l="l" r="r" t="t"/>
              <a:pathLst>
                <a:path extrusionOk="0" h="724" w="2250">
                  <a:moveTo>
                    <a:pt x="402" y="1"/>
                  </a:moveTo>
                  <a:cubicBezTo>
                    <a:pt x="224" y="1"/>
                    <a:pt x="54" y="126"/>
                    <a:pt x="28" y="304"/>
                  </a:cubicBezTo>
                  <a:cubicBezTo>
                    <a:pt x="1" y="536"/>
                    <a:pt x="170" y="723"/>
                    <a:pt x="393" y="723"/>
                  </a:cubicBezTo>
                  <a:lnTo>
                    <a:pt x="1839" y="723"/>
                  </a:lnTo>
                  <a:cubicBezTo>
                    <a:pt x="2026" y="723"/>
                    <a:pt x="2187" y="598"/>
                    <a:pt x="2213" y="420"/>
                  </a:cubicBezTo>
                  <a:cubicBezTo>
                    <a:pt x="2249" y="188"/>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5"/>
            <p:cNvSpPr/>
            <p:nvPr/>
          </p:nvSpPr>
          <p:spPr>
            <a:xfrm>
              <a:off x="4144792" y="2587819"/>
              <a:ext cx="57544" cy="18746"/>
            </a:xfrm>
            <a:custGeom>
              <a:rect b="b" l="l" r="r" t="t"/>
              <a:pathLst>
                <a:path extrusionOk="0" h="733" w="2250">
                  <a:moveTo>
                    <a:pt x="402" y="1"/>
                  </a:moveTo>
                  <a:cubicBezTo>
                    <a:pt x="224" y="1"/>
                    <a:pt x="54" y="135"/>
                    <a:pt x="28" y="313"/>
                  </a:cubicBezTo>
                  <a:cubicBezTo>
                    <a:pt x="1" y="545"/>
                    <a:pt x="170" y="732"/>
                    <a:pt x="393" y="732"/>
                  </a:cubicBezTo>
                  <a:lnTo>
                    <a:pt x="1839" y="732"/>
                  </a:lnTo>
                  <a:cubicBezTo>
                    <a:pt x="2026" y="732"/>
                    <a:pt x="2187" y="607"/>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5"/>
            <p:cNvSpPr/>
            <p:nvPr/>
          </p:nvSpPr>
          <p:spPr>
            <a:xfrm>
              <a:off x="4107839" y="2475810"/>
              <a:ext cx="288639" cy="382934"/>
            </a:xfrm>
            <a:custGeom>
              <a:rect b="b" l="l" r="r" t="t"/>
              <a:pathLst>
                <a:path extrusionOk="0" h="14973" w="11286">
                  <a:moveTo>
                    <a:pt x="4390" y="732"/>
                  </a:moveTo>
                  <a:lnTo>
                    <a:pt x="4390" y="5844"/>
                  </a:lnTo>
                  <a:lnTo>
                    <a:pt x="732" y="5844"/>
                  </a:lnTo>
                  <a:lnTo>
                    <a:pt x="732" y="732"/>
                  </a:lnTo>
                  <a:close/>
                  <a:moveTo>
                    <a:pt x="10019" y="5059"/>
                  </a:moveTo>
                  <a:cubicBezTo>
                    <a:pt x="10305" y="5059"/>
                    <a:pt x="10528" y="5291"/>
                    <a:pt x="10528" y="5567"/>
                  </a:cubicBezTo>
                  <a:cubicBezTo>
                    <a:pt x="10528" y="5853"/>
                    <a:pt x="10305" y="6085"/>
                    <a:pt x="10019" y="6085"/>
                  </a:cubicBezTo>
                  <a:cubicBezTo>
                    <a:pt x="9743" y="6085"/>
                    <a:pt x="9511" y="5853"/>
                    <a:pt x="9511" y="5567"/>
                  </a:cubicBezTo>
                  <a:cubicBezTo>
                    <a:pt x="9511" y="5291"/>
                    <a:pt x="9743" y="5059"/>
                    <a:pt x="10019" y="5059"/>
                  </a:cubicBezTo>
                  <a:close/>
                  <a:moveTo>
                    <a:pt x="10019" y="9154"/>
                  </a:moveTo>
                  <a:cubicBezTo>
                    <a:pt x="10305" y="9154"/>
                    <a:pt x="10528" y="9377"/>
                    <a:pt x="10528" y="9662"/>
                  </a:cubicBezTo>
                  <a:cubicBezTo>
                    <a:pt x="10528" y="9947"/>
                    <a:pt x="10305" y="10171"/>
                    <a:pt x="10019" y="10171"/>
                  </a:cubicBezTo>
                  <a:cubicBezTo>
                    <a:pt x="9743" y="10171"/>
                    <a:pt x="9511" y="9947"/>
                    <a:pt x="9511" y="9662"/>
                  </a:cubicBezTo>
                  <a:cubicBezTo>
                    <a:pt x="9511" y="9377"/>
                    <a:pt x="9743" y="9154"/>
                    <a:pt x="10019" y="9154"/>
                  </a:cubicBezTo>
                  <a:close/>
                  <a:moveTo>
                    <a:pt x="10019" y="13239"/>
                  </a:moveTo>
                  <a:cubicBezTo>
                    <a:pt x="10305" y="13239"/>
                    <a:pt x="10528" y="13471"/>
                    <a:pt x="10528" y="13757"/>
                  </a:cubicBezTo>
                  <a:cubicBezTo>
                    <a:pt x="10528" y="14033"/>
                    <a:pt x="10305" y="14265"/>
                    <a:pt x="10019" y="14265"/>
                  </a:cubicBezTo>
                  <a:cubicBezTo>
                    <a:pt x="9743" y="14265"/>
                    <a:pt x="9511" y="14033"/>
                    <a:pt x="9511" y="13757"/>
                  </a:cubicBezTo>
                  <a:cubicBezTo>
                    <a:pt x="9511" y="13471"/>
                    <a:pt x="9743" y="13239"/>
                    <a:pt x="10019" y="13239"/>
                  </a:cubicBezTo>
                  <a:close/>
                  <a:moveTo>
                    <a:pt x="366" y="1"/>
                  </a:moveTo>
                  <a:cubicBezTo>
                    <a:pt x="170" y="1"/>
                    <a:pt x="1" y="161"/>
                    <a:pt x="1" y="366"/>
                  </a:cubicBezTo>
                  <a:lnTo>
                    <a:pt x="1" y="6210"/>
                  </a:lnTo>
                  <a:cubicBezTo>
                    <a:pt x="1" y="6415"/>
                    <a:pt x="170" y="6575"/>
                    <a:pt x="366" y="6575"/>
                  </a:cubicBezTo>
                  <a:lnTo>
                    <a:pt x="4756" y="6575"/>
                  </a:lnTo>
                  <a:cubicBezTo>
                    <a:pt x="4952" y="6575"/>
                    <a:pt x="5121" y="6415"/>
                    <a:pt x="5121" y="6210"/>
                  </a:cubicBezTo>
                  <a:lnTo>
                    <a:pt x="5121" y="3649"/>
                  </a:lnTo>
                  <a:lnTo>
                    <a:pt x="6397" y="3649"/>
                  </a:lnTo>
                  <a:lnTo>
                    <a:pt x="6397" y="13739"/>
                  </a:lnTo>
                  <a:cubicBezTo>
                    <a:pt x="6397" y="13935"/>
                    <a:pt x="6558" y="14096"/>
                    <a:pt x="6763" y="14096"/>
                  </a:cubicBezTo>
                  <a:lnTo>
                    <a:pt x="8841" y="14096"/>
                  </a:lnTo>
                  <a:cubicBezTo>
                    <a:pt x="8995" y="14607"/>
                    <a:pt x="9466" y="14972"/>
                    <a:pt x="10022" y="14972"/>
                  </a:cubicBezTo>
                  <a:cubicBezTo>
                    <a:pt x="10048" y="14972"/>
                    <a:pt x="10073" y="14972"/>
                    <a:pt x="10099" y="14970"/>
                  </a:cubicBezTo>
                  <a:cubicBezTo>
                    <a:pt x="10742" y="14934"/>
                    <a:pt x="11250" y="14408"/>
                    <a:pt x="11268" y="13775"/>
                  </a:cubicBezTo>
                  <a:cubicBezTo>
                    <a:pt x="11286" y="13070"/>
                    <a:pt x="10724" y="12490"/>
                    <a:pt x="10028" y="12490"/>
                  </a:cubicBezTo>
                  <a:cubicBezTo>
                    <a:pt x="9466" y="12490"/>
                    <a:pt x="8993" y="12865"/>
                    <a:pt x="8841" y="13373"/>
                  </a:cubicBezTo>
                  <a:lnTo>
                    <a:pt x="7129" y="13373"/>
                  </a:lnTo>
                  <a:lnTo>
                    <a:pt x="7129" y="10010"/>
                  </a:lnTo>
                  <a:lnTo>
                    <a:pt x="8841" y="10010"/>
                  </a:lnTo>
                  <a:cubicBezTo>
                    <a:pt x="8995" y="10514"/>
                    <a:pt x="9467" y="10887"/>
                    <a:pt x="10024" y="10887"/>
                  </a:cubicBezTo>
                  <a:cubicBezTo>
                    <a:pt x="10049" y="10887"/>
                    <a:pt x="10074" y="10886"/>
                    <a:pt x="10099" y="10884"/>
                  </a:cubicBezTo>
                  <a:cubicBezTo>
                    <a:pt x="10733" y="10849"/>
                    <a:pt x="11250" y="10322"/>
                    <a:pt x="11268" y="9680"/>
                  </a:cubicBezTo>
                  <a:cubicBezTo>
                    <a:pt x="11286" y="8984"/>
                    <a:pt x="10724" y="8404"/>
                    <a:pt x="10028" y="8404"/>
                  </a:cubicBezTo>
                  <a:cubicBezTo>
                    <a:pt x="9466" y="8404"/>
                    <a:pt x="8993" y="8770"/>
                    <a:pt x="8841" y="9278"/>
                  </a:cubicBezTo>
                  <a:lnTo>
                    <a:pt x="7129" y="9278"/>
                  </a:lnTo>
                  <a:lnTo>
                    <a:pt x="7129" y="5915"/>
                  </a:lnTo>
                  <a:lnTo>
                    <a:pt x="8841" y="5915"/>
                  </a:lnTo>
                  <a:cubicBezTo>
                    <a:pt x="8995" y="6427"/>
                    <a:pt x="9466" y="6792"/>
                    <a:pt x="10022" y="6792"/>
                  </a:cubicBezTo>
                  <a:cubicBezTo>
                    <a:pt x="10048" y="6792"/>
                    <a:pt x="10073" y="6791"/>
                    <a:pt x="10099" y="6789"/>
                  </a:cubicBezTo>
                  <a:cubicBezTo>
                    <a:pt x="10742" y="6754"/>
                    <a:pt x="11250" y="6227"/>
                    <a:pt x="11268" y="5594"/>
                  </a:cubicBezTo>
                  <a:cubicBezTo>
                    <a:pt x="11286" y="4889"/>
                    <a:pt x="10724" y="4309"/>
                    <a:pt x="10028" y="4309"/>
                  </a:cubicBezTo>
                  <a:cubicBezTo>
                    <a:pt x="9466" y="4309"/>
                    <a:pt x="8993" y="4684"/>
                    <a:pt x="8841" y="5184"/>
                  </a:cubicBezTo>
                  <a:lnTo>
                    <a:pt x="7129" y="5184"/>
                  </a:lnTo>
                  <a:lnTo>
                    <a:pt x="7129" y="3292"/>
                  </a:lnTo>
                  <a:cubicBezTo>
                    <a:pt x="7129" y="3087"/>
                    <a:pt x="6959" y="2927"/>
                    <a:pt x="6763" y="2927"/>
                  </a:cubicBezTo>
                  <a:lnTo>
                    <a:pt x="5121" y="2927"/>
                  </a:lnTo>
                  <a:lnTo>
                    <a:pt x="5121" y="366"/>
                  </a:lnTo>
                  <a:cubicBezTo>
                    <a:pt x="5121" y="161"/>
                    <a:pt x="4952" y="1"/>
                    <a:pt x="47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5"/>
            <p:cNvSpPr/>
            <p:nvPr/>
          </p:nvSpPr>
          <p:spPr>
            <a:xfrm>
              <a:off x="4242686" y="2891012"/>
              <a:ext cx="18721" cy="18746"/>
            </a:xfrm>
            <a:custGeom>
              <a:rect b="b" l="l" r="r" t="t"/>
              <a:pathLst>
                <a:path extrusionOk="0" h="733" w="732">
                  <a:moveTo>
                    <a:pt x="366" y="1"/>
                  </a:moveTo>
                  <a:cubicBezTo>
                    <a:pt x="268" y="1"/>
                    <a:pt x="170" y="36"/>
                    <a:pt x="107" y="108"/>
                  </a:cubicBezTo>
                  <a:cubicBezTo>
                    <a:pt x="36" y="179"/>
                    <a:pt x="0" y="268"/>
                    <a:pt x="0" y="367"/>
                  </a:cubicBezTo>
                  <a:cubicBezTo>
                    <a:pt x="0" y="465"/>
                    <a:pt x="36" y="554"/>
                    <a:pt x="107" y="625"/>
                  </a:cubicBezTo>
                  <a:cubicBezTo>
                    <a:pt x="170" y="688"/>
                    <a:pt x="268" y="732"/>
                    <a:pt x="366" y="732"/>
                  </a:cubicBezTo>
                  <a:cubicBezTo>
                    <a:pt x="464" y="732"/>
                    <a:pt x="553" y="688"/>
                    <a:pt x="625" y="625"/>
                  </a:cubicBezTo>
                  <a:cubicBezTo>
                    <a:pt x="687" y="554"/>
                    <a:pt x="732" y="465"/>
                    <a:pt x="732" y="367"/>
                  </a:cubicBezTo>
                  <a:cubicBezTo>
                    <a:pt x="732" y="268"/>
                    <a:pt x="687" y="179"/>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7" name="Shape 6007"/>
        <p:cNvGrpSpPr/>
        <p:nvPr/>
      </p:nvGrpSpPr>
      <p:grpSpPr>
        <a:xfrm>
          <a:off x="0" y="0"/>
          <a:ext cx="0" cy="0"/>
          <a:chOff x="0" y="0"/>
          <a:chExt cx="0" cy="0"/>
        </a:xfrm>
      </p:grpSpPr>
      <p:sp>
        <p:nvSpPr>
          <p:cNvPr id="6008" name="Google Shape;6008;p76"/>
          <p:cNvSpPr txBox="1"/>
          <p:nvPr>
            <p:ph type="title"/>
          </p:nvPr>
        </p:nvSpPr>
        <p:spPr>
          <a:xfrm>
            <a:off x="4809450" y="1874550"/>
            <a:ext cx="349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MULTIMEDIA</a:t>
            </a:r>
            <a:endParaRPr/>
          </a:p>
        </p:txBody>
      </p:sp>
      <p:sp>
        <p:nvSpPr>
          <p:cNvPr id="6009" name="Google Shape;6009;p76"/>
          <p:cNvSpPr txBox="1"/>
          <p:nvPr>
            <p:ph idx="1" type="subTitle"/>
          </p:nvPr>
        </p:nvSpPr>
        <p:spPr>
          <a:xfrm>
            <a:off x="4809450" y="2447250"/>
            <a:ext cx="3491100" cy="8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6010" name="Google Shape;6010;p76"/>
          <p:cNvGrpSpPr/>
          <p:nvPr/>
        </p:nvGrpSpPr>
        <p:grpSpPr>
          <a:xfrm>
            <a:off x="883800" y="1184450"/>
            <a:ext cx="3410400" cy="2787550"/>
            <a:chOff x="935975" y="1184450"/>
            <a:chExt cx="3410400" cy="2787550"/>
          </a:xfrm>
        </p:grpSpPr>
        <p:sp>
          <p:nvSpPr>
            <p:cNvPr id="6011" name="Google Shape;6011;p76"/>
            <p:cNvSpPr/>
            <p:nvPr/>
          </p:nvSpPr>
          <p:spPr>
            <a:xfrm>
              <a:off x="2069451" y="3558858"/>
              <a:ext cx="1143193" cy="413142"/>
            </a:xfrm>
            <a:custGeom>
              <a:rect b="b" l="l" r="r" t="t"/>
              <a:pathLst>
                <a:path extrusionOk="0" h="20036" w="55441">
                  <a:moveTo>
                    <a:pt x="0" y="20035"/>
                  </a:moveTo>
                  <a:lnTo>
                    <a:pt x="0" y="17982"/>
                  </a:lnTo>
                  <a:lnTo>
                    <a:pt x="6526" y="17184"/>
                  </a:lnTo>
                  <a:lnTo>
                    <a:pt x="11030" y="1"/>
                  </a:lnTo>
                  <a:lnTo>
                    <a:pt x="44410" y="1"/>
                  </a:lnTo>
                  <a:lnTo>
                    <a:pt x="48911" y="17184"/>
                  </a:lnTo>
                  <a:lnTo>
                    <a:pt x="55441" y="17982"/>
                  </a:lnTo>
                  <a:lnTo>
                    <a:pt x="55441" y="20035"/>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935975" y="1184450"/>
              <a:ext cx="3410400" cy="2372700"/>
            </a:xfrm>
            <a:prstGeom prst="roundRec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013" name="Google Shape;6013;p76"/>
          <p:cNvPicPr preferRelativeResize="0"/>
          <p:nvPr/>
        </p:nvPicPr>
        <p:blipFill rotWithShape="1">
          <a:blip r:embed="rId3">
            <a:alphaModFix/>
          </a:blip>
          <a:srcRect b="0" l="0" r="0" t="0"/>
          <a:stretch/>
        </p:blipFill>
        <p:spPr>
          <a:xfrm>
            <a:off x="1002225" y="1400153"/>
            <a:ext cx="3173275" cy="1784957"/>
          </a:xfrm>
          <a:prstGeom prst="rect">
            <a:avLst/>
          </a:prstGeom>
          <a:noFill/>
          <a:ln cap="flat" cmpd="sng" w="9525">
            <a:solidFill>
              <a:schemeClr val="accent3"/>
            </a:solidFill>
            <a:prstDash val="solid"/>
            <a:round/>
            <a:headEnd len="sm" w="sm" type="none"/>
            <a:tailEnd len="sm" w="sm" type="none"/>
          </a:ln>
        </p:spPr>
      </p:pic>
      <p:sp>
        <p:nvSpPr>
          <p:cNvPr id="6014" name="Google Shape;6014;p76"/>
          <p:cNvSpPr/>
          <p:nvPr/>
        </p:nvSpPr>
        <p:spPr>
          <a:xfrm>
            <a:off x="179163" y="8373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6573244" y="3314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6"/>
          <p:cNvSpPr/>
          <p:nvPr/>
        </p:nvSpPr>
        <p:spPr>
          <a:xfrm>
            <a:off x="8300538" y="105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6"/>
          <p:cNvSpPr/>
          <p:nvPr/>
        </p:nvSpPr>
        <p:spPr>
          <a:xfrm>
            <a:off x="5590944" y="36420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4660938" y="11120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2423857" y="3744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6"/>
          <p:cNvSpPr/>
          <p:nvPr/>
        </p:nvSpPr>
        <p:spPr>
          <a:xfrm>
            <a:off x="6940275" y="3509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4" name="Shape 6024"/>
        <p:cNvGrpSpPr/>
        <p:nvPr/>
      </p:nvGrpSpPr>
      <p:grpSpPr>
        <a:xfrm>
          <a:off x="0" y="0"/>
          <a:ext cx="0" cy="0"/>
          <a:chOff x="0" y="0"/>
          <a:chExt cx="0" cy="0"/>
        </a:xfrm>
      </p:grpSpPr>
      <p:sp>
        <p:nvSpPr>
          <p:cNvPr id="6025" name="Google Shape;6025;p77"/>
          <p:cNvSpPr txBox="1"/>
          <p:nvPr>
            <p:ph type="title"/>
          </p:nvPr>
        </p:nvSpPr>
        <p:spPr>
          <a:xfrm>
            <a:off x="713100" y="679465"/>
            <a:ext cx="3000000" cy="8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26" name="Google Shape;6026;p77"/>
          <p:cNvSpPr txBox="1"/>
          <p:nvPr>
            <p:ph idx="1" type="subTitle"/>
          </p:nvPr>
        </p:nvSpPr>
        <p:spPr>
          <a:xfrm>
            <a:off x="713100" y="1552474"/>
            <a:ext cx="3332100" cy="133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yourcompany.com</a:t>
            </a:r>
            <a:endParaRPr/>
          </a:p>
        </p:txBody>
      </p:sp>
      <p:sp>
        <p:nvSpPr>
          <p:cNvPr id="6027" name="Google Shape;6027;p77"/>
          <p:cNvSpPr txBox="1"/>
          <p:nvPr/>
        </p:nvSpPr>
        <p:spPr>
          <a:xfrm>
            <a:off x="720000" y="3962567"/>
            <a:ext cx="30000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6028" name="Google Shape;6028;p77"/>
          <p:cNvSpPr/>
          <p:nvPr/>
        </p:nvSpPr>
        <p:spPr>
          <a:xfrm>
            <a:off x="779740" y="2952953"/>
            <a:ext cx="330153" cy="33015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9" name="Google Shape;6029;p77"/>
          <p:cNvGrpSpPr/>
          <p:nvPr/>
        </p:nvGrpSpPr>
        <p:grpSpPr>
          <a:xfrm>
            <a:off x="1201663" y="2952774"/>
            <a:ext cx="330233" cy="330158"/>
            <a:chOff x="812101" y="2571761"/>
            <a:chExt cx="417066" cy="417024"/>
          </a:xfrm>
        </p:grpSpPr>
        <p:sp>
          <p:nvSpPr>
            <p:cNvPr id="6030" name="Google Shape;6030;p7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77"/>
          <p:cNvGrpSpPr/>
          <p:nvPr/>
        </p:nvGrpSpPr>
        <p:grpSpPr>
          <a:xfrm>
            <a:off x="1623616" y="2952774"/>
            <a:ext cx="330200" cy="330158"/>
            <a:chOff x="1323129" y="2571761"/>
            <a:chExt cx="417024" cy="417024"/>
          </a:xfrm>
        </p:grpSpPr>
        <p:sp>
          <p:nvSpPr>
            <p:cNvPr id="6035" name="Google Shape;6035;p7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9" name="Google Shape;6039;p77"/>
          <p:cNvSpPr/>
          <p:nvPr/>
        </p:nvSpPr>
        <p:spPr>
          <a:xfrm>
            <a:off x="2088360" y="2982738"/>
            <a:ext cx="331788" cy="270589"/>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7"/>
          <p:cNvSpPr/>
          <p:nvPr/>
        </p:nvSpPr>
        <p:spPr>
          <a:xfrm>
            <a:off x="3244938" y="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7"/>
          <p:cNvSpPr/>
          <p:nvPr/>
        </p:nvSpPr>
        <p:spPr>
          <a:xfrm>
            <a:off x="227994" y="23366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7"/>
          <p:cNvSpPr/>
          <p:nvPr/>
        </p:nvSpPr>
        <p:spPr>
          <a:xfrm>
            <a:off x="4664169" y="20894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7"/>
          <p:cNvSpPr/>
          <p:nvPr/>
        </p:nvSpPr>
        <p:spPr>
          <a:xfrm>
            <a:off x="7094388" y="1868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7"/>
          <p:cNvSpPr/>
          <p:nvPr/>
        </p:nvSpPr>
        <p:spPr>
          <a:xfrm>
            <a:off x="6545769" y="9975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7"/>
          <p:cNvSpPr/>
          <p:nvPr/>
        </p:nvSpPr>
        <p:spPr>
          <a:xfrm>
            <a:off x="8152694" y="35390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7"/>
          <p:cNvSpPr/>
          <p:nvPr/>
        </p:nvSpPr>
        <p:spPr>
          <a:xfrm>
            <a:off x="4997875" y="9975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7"/>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7"/>
          <p:cNvSpPr/>
          <p:nvPr/>
        </p:nvSpPr>
        <p:spPr>
          <a:xfrm>
            <a:off x="6427979" y="4089544"/>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2" name="Shape 6052"/>
        <p:cNvGrpSpPr/>
        <p:nvPr/>
      </p:nvGrpSpPr>
      <p:grpSpPr>
        <a:xfrm>
          <a:off x="0" y="0"/>
          <a:ext cx="0" cy="0"/>
          <a:chOff x="0" y="0"/>
          <a:chExt cx="0" cy="0"/>
        </a:xfrm>
      </p:grpSpPr>
      <p:sp>
        <p:nvSpPr>
          <p:cNvPr id="6053" name="Google Shape;6053;p7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 BIG DATA</a:t>
            </a:r>
            <a:endParaRPr/>
          </a:p>
        </p:txBody>
      </p:sp>
      <p:sp>
        <p:nvSpPr>
          <p:cNvPr id="6054" name="Google Shape;6054;p78"/>
          <p:cNvSpPr txBox="1"/>
          <p:nvPr>
            <p:ph idx="4294967295" type="body"/>
          </p:nvPr>
        </p:nvSpPr>
        <p:spPr>
          <a:xfrm>
            <a:off x="720000" y="1215750"/>
            <a:ext cx="7704000" cy="406500"/>
          </a:xfrm>
          <a:prstGeom prst="rect">
            <a:avLst/>
          </a:prstGeom>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t>Here’s an assortment of alternative resources whose style fits the one of this template</a:t>
            </a:r>
            <a:endParaRPr sz="1200">
              <a:solidFill>
                <a:schemeClr val="accent1"/>
              </a:solidFill>
            </a:endParaRPr>
          </a:p>
        </p:txBody>
      </p:sp>
      <p:grpSp>
        <p:nvGrpSpPr>
          <p:cNvPr id="6055" name="Google Shape;6055;p78"/>
          <p:cNvGrpSpPr/>
          <p:nvPr/>
        </p:nvGrpSpPr>
        <p:grpSpPr>
          <a:xfrm>
            <a:off x="1593029" y="1780104"/>
            <a:ext cx="454951" cy="454744"/>
            <a:chOff x="1439091" y="1865103"/>
            <a:chExt cx="478443" cy="478225"/>
          </a:xfrm>
        </p:grpSpPr>
        <p:sp>
          <p:nvSpPr>
            <p:cNvPr id="6056" name="Google Shape;6056;p78"/>
            <p:cNvSpPr/>
            <p:nvPr/>
          </p:nvSpPr>
          <p:spPr>
            <a:xfrm>
              <a:off x="1439091" y="1865103"/>
              <a:ext cx="295263" cy="448330"/>
            </a:xfrm>
            <a:custGeom>
              <a:rect b="b" l="l" r="r" t="t"/>
              <a:pathLst>
                <a:path extrusionOk="0" h="17530" w="11545">
                  <a:moveTo>
                    <a:pt x="3292" y="15193"/>
                  </a:moveTo>
                  <a:cubicBezTo>
                    <a:pt x="3506" y="15193"/>
                    <a:pt x="3711" y="15273"/>
                    <a:pt x="3863" y="15424"/>
                  </a:cubicBezTo>
                  <a:cubicBezTo>
                    <a:pt x="4015" y="15585"/>
                    <a:pt x="4095" y="15781"/>
                    <a:pt x="4095" y="15995"/>
                  </a:cubicBezTo>
                  <a:cubicBezTo>
                    <a:pt x="4095" y="16210"/>
                    <a:pt x="4015" y="16415"/>
                    <a:pt x="3863" y="16566"/>
                  </a:cubicBezTo>
                  <a:cubicBezTo>
                    <a:pt x="3711" y="16718"/>
                    <a:pt x="3506" y="16798"/>
                    <a:pt x="3292" y="16798"/>
                  </a:cubicBezTo>
                  <a:cubicBezTo>
                    <a:pt x="3078" y="16798"/>
                    <a:pt x="2873" y="16718"/>
                    <a:pt x="2721" y="16566"/>
                  </a:cubicBezTo>
                  <a:cubicBezTo>
                    <a:pt x="2570" y="16415"/>
                    <a:pt x="2489" y="16210"/>
                    <a:pt x="2489" y="15995"/>
                  </a:cubicBezTo>
                  <a:cubicBezTo>
                    <a:pt x="2489" y="15781"/>
                    <a:pt x="2570" y="15585"/>
                    <a:pt x="2721" y="15424"/>
                  </a:cubicBezTo>
                  <a:cubicBezTo>
                    <a:pt x="2873" y="15273"/>
                    <a:pt x="3078" y="15193"/>
                    <a:pt x="3292" y="15193"/>
                  </a:cubicBezTo>
                  <a:close/>
                  <a:moveTo>
                    <a:pt x="9359" y="0"/>
                  </a:moveTo>
                  <a:cubicBezTo>
                    <a:pt x="6861" y="0"/>
                    <a:pt x="4505" y="972"/>
                    <a:pt x="2739" y="2739"/>
                  </a:cubicBezTo>
                  <a:cubicBezTo>
                    <a:pt x="973" y="4505"/>
                    <a:pt x="0" y="6851"/>
                    <a:pt x="0" y="9349"/>
                  </a:cubicBezTo>
                  <a:cubicBezTo>
                    <a:pt x="0" y="11455"/>
                    <a:pt x="714" y="13506"/>
                    <a:pt x="2016" y="15148"/>
                  </a:cubicBezTo>
                  <a:cubicBezTo>
                    <a:pt x="1847" y="15398"/>
                    <a:pt x="1758" y="15692"/>
                    <a:pt x="1758" y="15995"/>
                  </a:cubicBezTo>
                  <a:cubicBezTo>
                    <a:pt x="1758" y="16406"/>
                    <a:pt x="1918" y="16789"/>
                    <a:pt x="2213" y="17084"/>
                  </a:cubicBezTo>
                  <a:cubicBezTo>
                    <a:pt x="2498" y="17369"/>
                    <a:pt x="2882" y="17530"/>
                    <a:pt x="3292" y="17530"/>
                  </a:cubicBezTo>
                  <a:cubicBezTo>
                    <a:pt x="3703" y="17530"/>
                    <a:pt x="4086" y="17369"/>
                    <a:pt x="4381" y="17084"/>
                  </a:cubicBezTo>
                  <a:cubicBezTo>
                    <a:pt x="4666" y="16789"/>
                    <a:pt x="4827" y="16406"/>
                    <a:pt x="4827" y="15995"/>
                  </a:cubicBezTo>
                  <a:cubicBezTo>
                    <a:pt x="4827" y="15585"/>
                    <a:pt x="4666" y="15201"/>
                    <a:pt x="4381" y="14916"/>
                  </a:cubicBezTo>
                  <a:cubicBezTo>
                    <a:pt x="4086" y="14622"/>
                    <a:pt x="3703" y="14461"/>
                    <a:pt x="3292" y="14461"/>
                  </a:cubicBezTo>
                  <a:cubicBezTo>
                    <a:pt x="3033" y="14461"/>
                    <a:pt x="2784" y="14532"/>
                    <a:pt x="2561" y="14648"/>
                  </a:cubicBezTo>
                  <a:cubicBezTo>
                    <a:pt x="1383" y="13141"/>
                    <a:pt x="732" y="11267"/>
                    <a:pt x="732" y="9349"/>
                  </a:cubicBezTo>
                  <a:cubicBezTo>
                    <a:pt x="732" y="4594"/>
                    <a:pt x="4604" y="732"/>
                    <a:pt x="9359" y="732"/>
                  </a:cubicBezTo>
                  <a:cubicBezTo>
                    <a:pt x="9929" y="732"/>
                    <a:pt x="10509" y="785"/>
                    <a:pt x="11071" y="901"/>
                  </a:cubicBezTo>
                  <a:cubicBezTo>
                    <a:pt x="11097" y="907"/>
                    <a:pt x="11123" y="910"/>
                    <a:pt x="11148" y="910"/>
                  </a:cubicBezTo>
                  <a:cubicBezTo>
                    <a:pt x="11316" y="910"/>
                    <a:pt x="11469" y="786"/>
                    <a:pt x="11500" y="616"/>
                  </a:cubicBezTo>
                  <a:cubicBezTo>
                    <a:pt x="11544" y="419"/>
                    <a:pt x="11410" y="223"/>
                    <a:pt x="11214" y="187"/>
                  </a:cubicBezTo>
                  <a:cubicBezTo>
                    <a:pt x="10607" y="63"/>
                    <a:pt x="9983" y="0"/>
                    <a:pt x="9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8"/>
            <p:cNvSpPr/>
            <p:nvPr/>
          </p:nvSpPr>
          <p:spPr>
            <a:xfrm>
              <a:off x="1622731" y="1894972"/>
              <a:ext cx="294803" cy="448355"/>
            </a:xfrm>
            <a:custGeom>
              <a:rect b="b" l="l" r="r" t="t"/>
              <a:pathLst>
                <a:path extrusionOk="0" h="17531" w="11527">
                  <a:moveTo>
                    <a:pt x="8235" y="732"/>
                  </a:moveTo>
                  <a:cubicBezTo>
                    <a:pt x="8449" y="732"/>
                    <a:pt x="8654" y="821"/>
                    <a:pt x="8806" y="973"/>
                  </a:cubicBezTo>
                  <a:cubicBezTo>
                    <a:pt x="9118" y="1285"/>
                    <a:pt x="9118" y="1794"/>
                    <a:pt x="8806" y="2106"/>
                  </a:cubicBezTo>
                  <a:cubicBezTo>
                    <a:pt x="8654" y="2258"/>
                    <a:pt x="8449" y="2338"/>
                    <a:pt x="8235" y="2338"/>
                  </a:cubicBezTo>
                  <a:cubicBezTo>
                    <a:pt x="8021" y="2338"/>
                    <a:pt x="7816" y="2258"/>
                    <a:pt x="7664" y="2106"/>
                  </a:cubicBezTo>
                  <a:cubicBezTo>
                    <a:pt x="7512" y="1954"/>
                    <a:pt x="7432" y="1749"/>
                    <a:pt x="7432" y="1535"/>
                  </a:cubicBezTo>
                  <a:cubicBezTo>
                    <a:pt x="7432" y="1321"/>
                    <a:pt x="7512" y="1125"/>
                    <a:pt x="7664" y="973"/>
                  </a:cubicBezTo>
                  <a:cubicBezTo>
                    <a:pt x="7816" y="821"/>
                    <a:pt x="8021" y="732"/>
                    <a:pt x="8235" y="732"/>
                  </a:cubicBezTo>
                  <a:close/>
                  <a:moveTo>
                    <a:pt x="8235" y="1"/>
                  </a:moveTo>
                  <a:cubicBezTo>
                    <a:pt x="7825" y="1"/>
                    <a:pt x="7441" y="161"/>
                    <a:pt x="7147" y="456"/>
                  </a:cubicBezTo>
                  <a:cubicBezTo>
                    <a:pt x="6861" y="741"/>
                    <a:pt x="6700" y="1125"/>
                    <a:pt x="6700" y="1535"/>
                  </a:cubicBezTo>
                  <a:cubicBezTo>
                    <a:pt x="6700" y="1946"/>
                    <a:pt x="6861" y="2329"/>
                    <a:pt x="7147" y="2624"/>
                  </a:cubicBezTo>
                  <a:cubicBezTo>
                    <a:pt x="7441" y="2909"/>
                    <a:pt x="7825" y="3070"/>
                    <a:pt x="8235" y="3070"/>
                  </a:cubicBezTo>
                  <a:cubicBezTo>
                    <a:pt x="8494" y="3070"/>
                    <a:pt x="8752" y="3007"/>
                    <a:pt x="8975" y="2882"/>
                  </a:cubicBezTo>
                  <a:cubicBezTo>
                    <a:pt x="10153" y="4390"/>
                    <a:pt x="10795" y="6263"/>
                    <a:pt x="10795" y="8181"/>
                  </a:cubicBezTo>
                  <a:cubicBezTo>
                    <a:pt x="10795" y="12936"/>
                    <a:pt x="6923" y="16808"/>
                    <a:pt x="2178" y="16808"/>
                  </a:cubicBezTo>
                  <a:cubicBezTo>
                    <a:pt x="1607" y="16808"/>
                    <a:pt x="1027" y="16745"/>
                    <a:pt x="474" y="16638"/>
                  </a:cubicBezTo>
                  <a:cubicBezTo>
                    <a:pt x="448" y="16633"/>
                    <a:pt x="422" y="16630"/>
                    <a:pt x="397" y="16630"/>
                  </a:cubicBezTo>
                  <a:cubicBezTo>
                    <a:pt x="229" y="16630"/>
                    <a:pt x="76" y="16753"/>
                    <a:pt x="45" y="16924"/>
                  </a:cubicBezTo>
                  <a:cubicBezTo>
                    <a:pt x="1" y="17120"/>
                    <a:pt x="135" y="17316"/>
                    <a:pt x="331" y="17352"/>
                  </a:cubicBezTo>
                  <a:cubicBezTo>
                    <a:pt x="937" y="17477"/>
                    <a:pt x="1553" y="17530"/>
                    <a:pt x="2178" y="17530"/>
                  </a:cubicBezTo>
                  <a:cubicBezTo>
                    <a:pt x="4675" y="17530"/>
                    <a:pt x="7022" y="16558"/>
                    <a:pt x="8788" y="14792"/>
                  </a:cubicBezTo>
                  <a:cubicBezTo>
                    <a:pt x="10554" y="13025"/>
                    <a:pt x="11527" y="10679"/>
                    <a:pt x="11527" y="8181"/>
                  </a:cubicBezTo>
                  <a:cubicBezTo>
                    <a:pt x="11527" y="6085"/>
                    <a:pt x="10813" y="4033"/>
                    <a:pt x="9511" y="2392"/>
                  </a:cubicBezTo>
                  <a:cubicBezTo>
                    <a:pt x="9912" y="1794"/>
                    <a:pt x="9850" y="982"/>
                    <a:pt x="9323" y="456"/>
                  </a:cubicBezTo>
                  <a:cubicBezTo>
                    <a:pt x="9029" y="161"/>
                    <a:pt x="8645" y="1"/>
                    <a:pt x="8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8"/>
            <p:cNvSpPr/>
            <p:nvPr/>
          </p:nvSpPr>
          <p:spPr>
            <a:xfrm>
              <a:off x="1508676" y="1934457"/>
              <a:ext cx="339968" cy="339968"/>
            </a:xfrm>
            <a:custGeom>
              <a:rect b="b" l="l" r="r" t="t"/>
              <a:pathLst>
                <a:path extrusionOk="0" h="13293" w="13293">
                  <a:moveTo>
                    <a:pt x="3016" y="12275"/>
                  </a:moveTo>
                  <a:cubicBezTo>
                    <a:pt x="3013" y="12275"/>
                    <a:pt x="3010" y="12275"/>
                    <a:pt x="3007" y="12275"/>
                  </a:cubicBezTo>
                  <a:lnTo>
                    <a:pt x="3024" y="12275"/>
                  </a:lnTo>
                  <a:cubicBezTo>
                    <a:pt x="3022" y="12275"/>
                    <a:pt x="3019" y="12275"/>
                    <a:pt x="3016" y="12275"/>
                  </a:cubicBezTo>
                  <a:close/>
                  <a:moveTo>
                    <a:pt x="7414" y="732"/>
                  </a:moveTo>
                  <a:lnTo>
                    <a:pt x="7414" y="1285"/>
                  </a:lnTo>
                  <a:cubicBezTo>
                    <a:pt x="7414" y="1454"/>
                    <a:pt x="7530" y="1606"/>
                    <a:pt x="7699" y="1642"/>
                  </a:cubicBezTo>
                  <a:cubicBezTo>
                    <a:pt x="8297" y="1775"/>
                    <a:pt x="8859" y="2007"/>
                    <a:pt x="9376" y="2337"/>
                  </a:cubicBezTo>
                  <a:cubicBezTo>
                    <a:pt x="9438" y="2380"/>
                    <a:pt x="9507" y="2400"/>
                    <a:pt x="9577" y="2400"/>
                  </a:cubicBezTo>
                  <a:cubicBezTo>
                    <a:pt x="9669" y="2400"/>
                    <a:pt x="9760" y="2364"/>
                    <a:pt x="9831" y="2293"/>
                  </a:cubicBezTo>
                  <a:lnTo>
                    <a:pt x="10277" y="1847"/>
                  </a:lnTo>
                  <a:lnTo>
                    <a:pt x="11375" y="2953"/>
                  </a:lnTo>
                  <a:lnTo>
                    <a:pt x="10929" y="3399"/>
                  </a:lnTo>
                  <a:cubicBezTo>
                    <a:pt x="10813" y="3524"/>
                    <a:pt x="10786" y="3720"/>
                    <a:pt x="10884" y="3863"/>
                  </a:cubicBezTo>
                  <a:cubicBezTo>
                    <a:pt x="11214" y="4380"/>
                    <a:pt x="11446" y="4951"/>
                    <a:pt x="11580" y="5549"/>
                  </a:cubicBezTo>
                  <a:cubicBezTo>
                    <a:pt x="11615" y="5727"/>
                    <a:pt x="11758" y="5843"/>
                    <a:pt x="11937" y="5843"/>
                  </a:cubicBezTo>
                  <a:lnTo>
                    <a:pt x="12561" y="5843"/>
                  </a:lnTo>
                  <a:lnTo>
                    <a:pt x="12561" y="7413"/>
                  </a:lnTo>
                  <a:lnTo>
                    <a:pt x="11928" y="7413"/>
                  </a:lnTo>
                  <a:cubicBezTo>
                    <a:pt x="11928" y="7413"/>
                    <a:pt x="11607" y="7529"/>
                    <a:pt x="11571" y="7699"/>
                  </a:cubicBezTo>
                  <a:cubicBezTo>
                    <a:pt x="11437" y="8297"/>
                    <a:pt x="11205" y="8859"/>
                    <a:pt x="10875" y="9367"/>
                  </a:cubicBezTo>
                  <a:cubicBezTo>
                    <a:pt x="10786" y="9519"/>
                    <a:pt x="10804" y="9706"/>
                    <a:pt x="10920" y="9831"/>
                  </a:cubicBezTo>
                  <a:lnTo>
                    <a:pt x="11366" y="10268"/>
                  </a:lnTo>
                  <a:lnTo>
                    <a:pt x="10268" y="11374"/>
                  </a:lnTo>
                  <a:lnTo>
                    <a:pt x="9822" y="10928"/>
                  </a:lnTo>
                  <a:cubicBezTo>
                    <a:pt x="9755" y="10855"/>
                    <a:pt x="9660" y="10819"/>
                    <a:pt x="9564" y="10819"/>
                  </a:cubicBezTo>
                  <a:cubicBezTo>
                    <a:pt x="9496" y="10819"/>
                    <a:pt x="9427" y="10838"/>
                    <a:pt x="9367" y="10875"/>
                  </a:cubicBezTo>
                  <a:cubicBezTo>
                    <a:pt x="8859" y="11205"/>
                    <a:pt x="8297" y="11437"/>
                    <a:pt x="7699" y="11571"/>
                  </a:cubicBezTo>
                  <a:cubicBezTo>
                    <a:pt x="7530" y="11606"/>
                    <a:pt x="7414" y="11758"/>
                    <a:pt x="7414" y="11927"/>
                  </a:cubicBezTo>
                  <a:lnTo>
                    <a:pt x="7414" y="12570"/>
                  </a:lnTo>
                  <a:lnTo>
                    <a:pt x="5844" y="12570"/>
                  </a:lnTo>
                  <a:lnTo>
                    <a:pt x="5844" y="11927"/>
                  </a:lnTo>
                  <a:cubicBezTo>
                    <a:pt x="5861" y="11758"/>
                    <a:pt x="5736" y="11606"/>
                    <a:pt x="5567" y="11571"/>
                  </a:cubicBezTo>
                  <a:cubicBezTo>
                    <a:pt x="4969" y="11446"/>
                    <a:pt x="4416" y="11205"/>
                    <a:pt x="3899" y="10875"/>
                  </a:cubicBezTo>
                  <a:cubicBezTo>
                    <a:pt x="3839" y="10838"/>
                    <a:pt x="3772" y="10819"/>
                    <a:pt x="3705" y="10819"/>
                  </a:cubicBezTo>
                  <a:cubicBezTo>
                    <a:pt x="3611" y="10819"/>
                    <a:pt x="3517" y="10855"/>
                    <a:pt x="3444" y="10928"/>
                  </a:cubicBezTo>
                  <a:lnTo>
                    <a:pt x="2998" y="11374"/>
                  </a:lnTo>
                  <a:lnTo>
                    <a:pt x="1900" y="10268"/>
                  </a:lnTo>
                  <a:lnTo>
                    <a:pt x="2346" y="9831"/>
                  </a:lnTo>
                  <a:cubicBezTo>
                    <a:pt x="2462" y="9706"/>
                    <a:pt x="2489" y="9519"/>
                    <a:pt x="2391" y="9367"/>
                  </a:cubicBezTo>
                  <a:cubicBezTo>
                    <a:pt x="2061" y="8859"/>
                    <a:pt x="1829" y="8297"/>
                    <a:pt x="1704" y="7699"/>
                  </a:cubicBezTo>
                  <a:cubicBezTo>
                    <a:pt x="1668" y="7529"/>
                    <a:pt x="1347" y="7413"/>
                    <a:pt x="1347" y="7413"/>
                  </a:cubicBezTo>
                  <a:lnTo>
                    <a:pt x="732" y="7413"/>
                  </a:lnTo>
                  <a:lnTo>
                    <a:pt x="732" y="5879"/>
                  </a:lnTo>
                  <a:lnTo>
                    <a:pt x="1276" y="5879"/>
                  </a:lnTo>
                  <a:cubicBezTo>
                    <a:pt x="1454" y="5879"/>
                    <a:pt x="1606" y="5763"/>
                    <a:pt x="1642" y="5594"/>
                  </a:cubicBezTo>
                  <a:cubicBezTo>
                    <a:pt x="1767" y="4996"/>
                    <a:pt x="2007" y="4434"/>
                    <a:pt x="2338" y="3916"/>
                  </a:cubicBezTo>
                  <a:cubicBezTo>
                    <a:pt x="2436" y="3774"/>
                    <a:pt x="2418" y="3586"/>
                    <a:pt x="2293" y="3461"/>
                  </a:cubicBezTo>
                  <a:lnTo>
                    <a:pt x="1847" y="3015"/>
                  </a:lnTo>
                  <a:lnTo>
                    <a:pt x="2953" y="1918"/>
                  </a:lnTo>
                  <a:lnTo>
                    <a:pt x="3399" y="2355"/>
                  </a:lnTo>
                  <a:cubicBezTo>
                    <a:pt x="3472" y="2428"/>
                    <a:pt x="3569" y="2464"/>
                    <a:pt x="3666" y="2464"/>
                  </a:cubicBezTo>
                  <a:cubicBezTo>
                    <a:pt x="3735" y="2464"/>
                    <a:pt x="3804" y="2446"/>
                    <a:pt x="3863" y="2409"/>
                  </a:cubicBezTo>
                  <a:cubicBezTo>
                    <a:pt x="4380" y="2079"/>
                    <a:pt x="4951" y="1847"/>
                    <a:pt x="5549" y="1713"/>
                  </a:cubicBezTo>
                  <a:cubicBezTo>
                    <a:pt x="5719" y="1677"/>
                    <a:pt x="5844" y="1526"/>
                    <a:pt x="5844" y="1356"/>
                  </a:cubicBezTo>
                  <a:lnTo>
                    <a:pt x="5844" y="732"/>
                  </a:lnTo>
                  <a:close/>
                  <a:moveTo>
                    <a:pt x="5513" y="0"/>
                  </a:moveTo>
                  <a:cubicBezTo>
                    <a:pt x="5308" y="0"/>
                    <a:pt x="5148" y="161"/>
                    <a:pt x="5148" y="366"/>
                  </a:cubicBezTo>
                  <a:lnTo>
                    <a:pt x="5148" y="1071"/>
                  </a:lnTo>
                  <a:cubicBezTo>
                    <a:pt x="4666" y="1195"/>
                    <a:pt x="4211" y="1392"/>
                    <a:pt x="3774" y="1642"/>
                  </a:cubicBezTo>
                  <a:lnTo>
                    <a:pt x="3274" y="1142"/>
                  </a:lnTo>
                  <a:cubicBezTo>
                    <a:pt x="3203" y="1071"/>
                    <a:pt x="3109" y="1035"/>
                    <a:pt x="3016" y="1035"/>
                  </a:cubicBezTo>
                  <a:cubicBezTo>
                    <a:pt x="2922" y="1035"/>
                    <a:pt x="2828" y="1071"/>
                    <a:pt x="2757" y="1142"/>
                  </a:cubicBezTo>
                  <a:lnTo>
                    <a:pt x="1142" y="2757"/>
                  </a:lnTo>
                  <a:cubicBezTo>
                    <a:pt x="1035" y="2873"/>
                    <a:pt x="999" y="3042"/>
                    <a:pt x="1080" y="3194"/>
                  </a:cubicBezTo>
                  <a:cubicBezTo>
                    <a:pt x="1098" y="3229"/>
                    <a:pt x="1115" y="3256"/>
                    <a:pt x="1142" y="3283"/>
                  </a:cubicBezTo>
                  <a:lnTo>
                    <a:pt x="1642" y="3774"/>
                  </a:lnTo>
                  <a:cubicBezTo>
                    <a:pt x="1392" y="4211"/>
                    <a:pt x="1196" y="4666"/>
                    <a:pt x="1071" y="5147"/>
                  </a:cubicBezTo>
                  <a:lnTo>
                    <a:pt x="366" y="5147"/>
                  </a:lnTo>
                  <a:cubicBezTo>
                    <a:pt x="161" y="5147"/>
                    <a:pt x="0" y="5317"/>
                    <a:pt x="0" y="5513"/>
                  </a:cubicBezTo>
                  <a:lnTo>
                    <a:pt x="0" y="7779"/>
                  </a:lnTo>
                  <a:cubicBezTo>
                    <a:pt x="0" y="7940"/>
                    <a:pt x="98" y="8082"/>
                    <a:pt x="268" y="8136"/>
                  </a:cubicBezTo>
                  <a:cubicBezTo>
                    <a:pt x="304" y="8145"/>
                    <a:pt x="330" y="8145"/>
                    <a:pt x="366" y="8145"/>
                  </a:cubicBezTo>
                  <a:lnTo>
                    <a:pt x="1071" y="8145"/>
                  </a:lnTo>
                  <a:cubicBezTo>
                    <a:pt x="1205" y="8627"/>
                    <a:pt x="1392" y="9091"/>
                    <a:pt x="1642" y="9519"/>
                  </a:cubicBezTo>
                  <a:lnTo>
                    <a:pt x="1142" y="10027"/>
                  </a:lnTo>
                  <a:cubicBezTo>
                    <a:pt x="999" y="10170"/>
                    <a:pt x="999" y="10402"/>
                    <a:pt x="1142" y="10545"/>
                  </a:cubicBezTo>
                  <a:lnTo>
                    <a:pt x="2766" y="12168"/>
                  </a:lnTo>
                  <a:cubicBezTo>
                    <a:pt x="2826" y="12229"/>
                    <a:pt x="2921" y="12273"/>
                    <a:pt x="3016" y="12275"/>
                  </a:cubicBezTo>
                  <a:lnTo>
                    <a:pt x="3016" y="12275"/>
                  </a:lnTo>
                  <a:cubicBezTo>
                    <a:pt x="3110" y="12273"/>
                    <a:pt x="3196" y="12237"/>
                    <a:pt x="3265" y="12168"/>
                  </a:cubicBezTo>
                  <a:lnTo>
                    <a:pt x="3756" y="11678"/>
                  </a:lnTo>
                  <a:cubicBezTo>
                    <a:pt x="4184" y="11919"/>
                    <a:pt x="4639" y="12106"/>
                    <a:pt x="5112" y="12231"/>
                  </a:cubicBezTo>
                  <a:lnTo>
                    <a:pt x="5112" y="12927"/>
                  </a:lnTo>
                  <a:cubicBezTo>
                    <a:pt x="5112" y="13132"/>
                    <a:pt x="5273" y="13292"/>
                    <a:pt x="5478" y="13292"/>
                  </a:cubicBezTo>
                  <a:lnTo>
                    <a:pt x="7779" y="13292"/>
                  </a:lnTo>
                  <a:cubicBezTo>
                    <a:pt x="7976" y="13292"/>
                    <a:pt x="8145" y="13132"/>
                    <a:pt x="8145" y="12927"/>
                  </a:cubicBezTo>
                  <a:lnTo>
                    <a:pt x="8145" y="12222"/>
                  </a:lnTo>
                  <a:cubicBezTo>
                    <a:pt x="8627" y="12088"/>
                    <a:pt x="9082" y="11901"/>
                    <a:pt x="9519" y="11651"/>
                  </a:cubicBezTo>
                  <a:lnTo>
                    <a:pt x="10019" y="12150"/>
                  </a:lnTo>
                  <a:cubicBezTo>
                    <a:pt x="10036" y="12177"/>
                    <a:pt x="10063" y="12195"/>
                    <a:pt x="10099" y="12213"/>
                  </a:cubicBezTo>
                  <a:cubicBezTo>
                    <a:pt x="10158" y="12244"/>
                    <a:pt x="10219" y="12259"/>
                    <a:pt x="10279" y="12259"/>
                  </a:cubicBezTo>
                  <a:cubicBezTo>
                    <a:pt x="10374" y="12259"/>
                    <a:pt x="10465" y="12221"/>
                    <a:pt x="10536" y="12150"/>
                  </a:cubicBezTo>
                  <a:lnTo>
                    <a:pt x="12151" y="10536"/>
                  </a:lnTo>
                  <a:cubicBezTo>
                    <a:pt x="12293" y="10393"/>
                    <a:pt x="12293" y="10161"/>
                    <a:pt x="12151" y="10018"/>
                  </a:cubicBezTo>
                  <a:lnTo>
                    <a:pt x="11651" y="9519"/>
                  </a:lnTo>
                  <a:cubicBezTo>
                    <a:pt x="11901" y="9091"/>
                    <a:pt x="12088" y="8627"/>
                    <a:pt x="12222" y="8145"/>
                  </a:cubicBezTo>
                  <a:lnTo>
                    <a:pt x="12927" y="8145"/>
                  </a:lnTo>
                  <a:cubicBezTo>
                    <a:pt x="13132" y="8145"/>
                    <a:pt x="13293" y="7984"/>
                    <a:pt x="13293" y="7779"/>
                  </a:cubicBezTo>
                  <a:lnTo>
                    <a:pt x="13293" y="5513"/>
                  </a:lnTo>
                  <a:cubicBezTo>
                    <a:pt x="13293" y="5317"/>
                    <a:pt x="13132" y="5147"/>
                    <a:pt x="12927" y="5147"/>
                  </a:cubicBezTo>
                  <a:lnTo>
                    <a:pt x="12222" y="5147"/>
                  </a:lnTo>
                  <a:cubicBezTo>
                    <a:pt x="12088" y="4666"/>
                    <a:pt x="11901" y="4211"/>
                    <a:pt x="11651" y="3774"/>
                  </a:cubicBezTo>
                  <a:lnTo>
                    <a:pt x="12151" y="3283"/>
                  </a:lnTo>
                  <a:cubicBezTo>
                    <a:pt x="12222" y="3212"/>
                    <a:pt x="12258" y="3113"/>
                    <a:pt x="12258" y="3015"/>
                  </a:cubicBezTo>
                  <a:cubicBezTo>
                    <a:pt x="12258" y="2926"/>
                    <a:pt x="12222" y="2828"/>
                    <a:pt x="12151" y="2757"/>
                  </a:cubicBezTo>
                  <a:lnTo>
                    <a:pt x="10527" y="1142"/>
                  </a:lnTo>
                  <a:cubicBezTo>
                    <a:pt x="10456" y="1071"/>
                    <a:pt x="10362" y="1035"/>
                    <a:pt x="10268" y="1035"/>
                  </a:cubicBezTo>
                  <a:cubicBezTo>
                    <a:pt x="10175" y="1035"/>
                    <a:pt x="10081" y="1071"/>
                    <a:pt x="10010" y="1142"/>
                  </a:cubicBezTo>
                  <a:lnTo>
                    <a:pt x="9519" y="1642"/>
                  </a:lnTo>
                  <a:cubicBezTo>
                    <a:pt x="9082" y="1392"/>
                    <a:pt x="8627" y="1195"/>
                    <a:pt x="8145" y="1071"/>
                  </a:cubicBezTo>
                  <a:lnTo>
                    <a:pt x="8145" y="366"/>
                  </a:lnTo>
                  <a:cubicBezTo>
                    <a:pt x="8145" y="161"/>
                    <a:pt x="7976" y="0"/>
                    <a:pt x="7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8"/>
            <p:cNvSpPr/>
            <p:nvPr/>
          </p:nvSpPr>
          <p:spPr>
            <a:xfrm>
              <a:off x="1601071" y="2027056"/>
              <a:ext cx="154473" cy="154499"/>
            </a:xfrm>
            <a:custGeom>
              <a:rect b="b" l="l" r="r" t="t"/>
              <a:pathLst>
                <a:path extrusionOk="0" h="6041" w="6040">
                  <a:moveTo>
                    <a:pt x="3025" y="733"/>
                  </a:moveTo>
                  <a:cubicBezTo>
                    <a:pt x="4282" y="733"/>
                    <a:pt x="5308" y="1758"/>
                    <a:pt x="5308" y="3016"/>
                  </a:cubicBezTo>
                  <a:cubicBezTo>
                    <a:pt x="5308" y="4283"/>
                    <a:pt x="4282" y="5309"/>
                    <a:pt x="3025" y="5309"/>
                  </a:cubicBezTo>
                  <a:cubicBezTo>
                    <a:pt x="1758" y="5309"/>
                    <a:pt x="732" y="4283"/>
                    <a:pt x="732" y="3016"/>
                  </a:cubicBezTo>
                  <a:cubicBezTo>
                    <a:pt x="732" y="1758"/>
                    <a:pt x="1758" y="733"/>
                    <a:pt x="3025" y="733"/>
                  </a:cubicBezTo>
                  <a:close/>
                  <a:moveTo>
                    <a:pt x="3025" y="1"/>
                  </a:moveTo>
                  <a:cubicBezTo>
                    <a:pt x="1356" y="1"/>
                    <a:pt x="0" y="1357"/>
                    <a:pt x="0" y="3016"/>
                  </a:cubicBezTo>
                  <a:cubicBezTo>
                    <a:pt x="0" y="4685"/>
                    <a:pt x="1356" y="6041"/>
                    <a:pt x="3025" y="6041"/>
                  </a:cubicBezTo>
                  <a:cubicBezTo>
                    <a:pt x="4684" y="6041"/>
                    <a:pt x="6040" y="4685"/>
                    <a:pt x="6040" y="3016"/>
                  </a:cubicBezTo>
                  <a:cubicBezTo>
                    <a:pt x="6040" y="1357"/>
                    <a:pt x="4684" y="1"/>
                    <a:pt x="30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8"/>
            <p:cNvSpPr/>
            <p:nvPr/>
          </p:nvSpPr>
          <p:spPr>
            <a:xfrm>
              <a:off x="1755046" y="1881751"/>
              <a:ext cx="18746" cy="18721"/>
            </a:xfrm>
            <a:custGeom>
              <a:rect b="b" l="l" r="r" t="t"/>
              <a:pathLst>
                <a:path extrusionOk="0" h="732" w="733">
                  <a:moveTo>
                    <a:pt x="367" y="0"/>
                  </a:moveTo>
                  <a:cubicBezTo>
                    <a:pt x="269" y="0"/>
                    <a:pt x="170" y="36"/>
                    <a:pt x="108" y="107"/>
                  </a:cubicBezTo>
                  <a:cubicBezTo>
                    <a:pt x="37" y="179"/>
                    <a:pt x="1" y="268"/>
                    <a:pt x="1" y="366"/>
                  </a:cubicBezTo>
                  <a:cubicBezTo>
                    <a:pt x="1" y="464"/>
                    <a:pt x="37" y="553"/>
                    <a:pt x="108" y="625"/>
                  </a:cubicBezTo>
                  <a:cubicBezTo>
                    <a:pt x="170" y="696"/>
                    <a:pt x="269" y="732"/>
                    <a:pt x="367" y="732"/>
                  </a:cubicBezTo>
                  <a:cubicBezTo>
                    <a:pt x="456" y="732"/>
                    <a:pt x="554" y="696"/>
                    <a:pt x="625" y="625"/>
                  </a:cubicBezTo>
                  <a:cubicBezTo>
                    <a:pt x="688" y="553"/>
                    <a:pt x="733" y="464"/>
                    <a:pt x="733" y="366"/>
                  </a:cubicBezTo>
                  <a:cubicBezTo>
                    <a:pt x="733" y="268"/>
                    <a:pt x="688" y="179"/>
                    <a:pt x="625" y="107"/>
                  </a:cubicBezTo>
                  <a:cubicBezTo>
                    <a:pt x="554" y="36"/>
                    <a:pt x="456"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8"/>
            <p:cNvSpPr/>
            <p:nvPr/>
          </p:nvSpPr>
          <p:spPr>
            <a:xfrm>
              <a:off x="1583272" y="2308128"/>
              <a:ext cx="18721" cy="18746"/>
            </a:xfrm>
            <a:custGeom>
              <a:rect b="b" l="l" r="r" t="t"/>
              <a:pathLst>
                <a:path extrusionOk="0" h="733" w="732">
                  <a:moveTo>
                    <a:pt x="366" y="1"/>
                  </a:moveTo>
                  <a:cubicBezTo>
                    <a:pt x="277" y="1"/>
                    <a:pt x="179" y="45"/>
                    <a:pt x="107" y="108"/>
                  </a:cubicBezTo>
                  <a:cubicBezTo>
                    <a:pt x="45" y="179"/>
                    <a:pt x="0" y="268"/>
                    <a:pt x="0" y="366"/>
                  </a:cubicBezTo>
                  <a:cubicBezTo>
                    <a:pt x="0" y="465"/>
                    <a:pt x="45" y="563"/>
                    <a:pt x="107" y="625"/>
                  </a:cubicBezTo>
                  <a:cubicBezTo>
                    <a:pt x="179" y="696"/>
                    <a:pt x="277" y="732"/>
                    <a:pt x="366" y="732"/>
                  </a:cubicBezTo>
                  <a:cubicBezTo>
                    <a:pt x="464" y="732"/>
                    <a:pt x="562" y="696"/>
                    <a:pt x="625" y="625"/>
                  </a:cubicBezTo>
                  <a:cubicBezTo>
                    <a:pt x="696" y="563"/>
                    <a:pt x="732" y="465"/>
                    <a:pt x="732" y="366"/>
                  </a:cubicBezTo>
                  <a:cubicBezTo>
                    <a:pt x="732" y="268"/>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78"/>
          <p:cNvGrpSpPr/>
          <p:nvPr/>
        </p:nvGrpSpPr>
        <p:grpSpPr>
          <a:xfrm>
            <a:off x="2202885" y="1801795"/>
            <a:ext cx="458978" cy="411432"/>
            <a:chOff x="2080437" y="1887914"/>
            <a:chExt cx="482677" cy="432677"/>
          </a:xfrm>
        </p:grpSpPr>
        <p:sp>
          <p:nvSpPr>
            <p:cNvPr id="6063" name="Google Shape;6063;p78"/>
            <p:cNvSpPr/>
            <p:nvPr/>
          </p:nvSpPr>
          <p:spPr>
            <a:xfrm>
              <a:off x="2080437" y="1899652"/>
              <a:ext cx="482677" cy="420939"/>
            </a:xfrm>
            <a:custGeom>
              <a:rect b="b" l="l" r="r" t="t"/>
              <a:pathLst>
                <a:path extrusionOk="0" h="16459" w="18873">
                  <a:moveTo>
                    <a:pt x="9439" y="2072"/>
                  </a:moveTo>
                  <a:cubicBezTo>
                    <a:pt x="9459" y="2072"/>
                    <a:pt x="9479" y="2073"/>
                    <a:pt x="9499" y="2075"/>
                  </a:cubicBezTo>
                  <a:cubicBezTo>
                    <a:pt x="9803" y="2110"/>
                    <a:pt x="10017" y="2378"/>
                    <a:pt x="10017" y="2672"/>
                  </a:cubicBezTo>
                  <a:lnTo>
                    <a:pt x="10017" y="3020"/>
                  </a:lnTo>
                  <a:cubicBezTo>
                    <a:pt x="10017" y="3324"/>
                    <a:pt x="9803" y="3582"/>
                    <a:pt x="9499" y="3618"/>
                  </a:cubicBezTo>
                  <a:cubicBezTo>
                    <a:pt x="9479" y="3620"/>
                    <a:pt x="9459" y="3621"/>
                    <a:pt x="9439" y="3621"/>
                  </a:cubicBezTo>
                  <a:cubicBezTo>
                    <a:pt x="9117" y="3621"/>
                    <a:pt x="8848" y="3357"/>
                    <a:pt x="8848" y="3038"/>
                  </a:cubicBezTo>
                  <a:lnTo>
                    <a:pt x="8848" y="2655"/>
                  </a:lnTo>
                  <a:cubicBezTo>
                    <a:pt x="8848" y="2335"/>
                    <a:pt x="9117" y="2072"/>
                    <a:pt x="9439" y="2072"/>
                  </a:cubicBezTo>
                  <a:close/>
                  <a:moveTo>
                    <a:pt x="10293" y="4028"/>
                  </a:moveTo>
                  <a:lnTo>
                    <a:pt x="10588" y="4082"/>
                  </a:lnTo>
                  <a:cubicBezTo>
                    <a:pt x="10811" y="4127"/>
                    <a:pt x="10971" y="4314"/>
                    <a:pt x="10971" y="4537"/>
                  </a:cubicBezTo>
                  <a:lnTo>
                    <a:pt x="10971" y="4867"/>
                  </a:lnTo>
                  <a:cubicBezTo>
                    <a:pt x="10543" y="5197"/>
                    <a:pt x="10008" y="5384"/>
                    <a:pt x="9437" y="5384"/>
                  </a:cubicBezTo>
                  <a:cubicBezTo>
                    <a:pt x="8857" y="5384"/>
                    <a:pt x="8331" y="5197"/>
                    <a:pt x="7902" y="4867"/>
                  </a:cubicBezTo>
                  <a:lnTo>
                    <a:pt x="7902" y="4537"/>
                  </a:lnTo>
                  <a:cubicBezTo>
                    <a:pt x="7902" y="4314"/>
                    <a:pt x="8063" y="4127"/>
                    <a:pt x="8277" y="4082"/>
                  </a:cubicBezTo>
                  <a:lnTo>
                    <a:pt x="8572" y="4028"/>
                  </a:lnTo>
                  <a:cubicBezTo>
                    <a:pt x="8803" y="4234"/>
                    <a:pt x="9107" y="4350"/>
                    <a:pt x="9437" y="4350"/>
                  </a:cubicBezTo>
                  <a:cubicBezTo>
                    <a:pt x="9767" y="4350"/>
                    <a:pt x="10061" y="4234"/>
                    <a:pt x="10293" y="4028"/>
                  </a:cubicBezTo>
                  <a:close/>
                  <a:moveTo>
                    <a:pt x="9437" y="8257"/>
                  </a:moveTo>
                  <a:cubicBezTo>
                    <a:pt x="10284" y="8257"/>
                    <a:pt x="10971" y="8953"/>
                    <a:pt x="10971" y="9791"/>
                  </a:cubicBezTo>
                  <a:cubicBezTo>
                    <a:pt x="10971" y="10639"/>
                    <a:pt x="10284" y="11326"/>
                    <a:pt x="9437" y="11326"/>
                  </a:cubicBezTo>
                  <a:cubicBezTo>
                    <a:pt x="8589" y="11326"/>
                    <a:pt x="7902" y="10639"/>
                    <a:pt x="7902" y="9791"/>
                  </a:cubicBezTo>
                  <a:cubicBezTo>
                    <a:pt x="7902" y="8953"/>
                    <a:pt x="8589" y="8257"/>
                    <a:pt x="9437" y="8257"/>
                  </a:cubicBezTo>
                  <a:close/>
                  <a:moveTo>
                    <a:pt x="3382" y="12418"/>
                  </a:moveTo>
                  <a:cubicBezTo>
                    <a:pt x="3698" y="12418"/>
                    <a:pt x="3959" y="12680"/>
                    <a:pt x="3959" y="13003"/>
                  </a:cubicBezTo>
                  <a:lnTo>
                    <a:pt x="3959" y="13378"/>
                  </a:lnTo>
                  <a:cubicBezTo>
                    <a:pt x="3959" y="13701"/>
                    <a:pt x="3698" y="13962"/>
                    <a:pt x="3382" y="13962"/>
                  </a:cubicBezTo>
                  <a:cubicBezTo>
                    <a:pt x="3358" y="13962"/>
                    <a:pt x="3333" y="13961"/>
                    <a:pt x="3308" y="13958"/>
                  </a:cubicBezTo>
                  <a:cubicBezTo>
                    <a:pt x="3005" y="13931"/>
                    <a:pt x="2791" y="13663"/>
                    <a:pt x="2791" y="13369"/>
                  </a:cubicBezTo>
                  <a:lnTo>
                    <a:pt x="2791" y="13021"/>
                  </a:lnTo>
                  <a:cubicBezTo>
                    <a:pt x="2791" y="12717"/>
                    <a:pt x="3005" y="12459"/>
                    <a:pt x="3308" y="12423"/>
                  </a:cubicBezTo>
                  <a:cubicBezTo>
                    <a:pt x="3333" y="12420"/>
                    <a:pt x="3358" y="12418"/>
                    <a:pt x="3382" y="12418"/>
                  </a:cubicBezTo>
                  <a:close/>
                  <a:moveTo>
                    <a:pt x="15506" y="12418"/>
                  </a:moveTo>
                  <a:cubicBezTo>
                    <a:pt x="15821" y="12418"/>
                    <a:pt x="16083" y="12680"/>
                    <a:pt x="16083" y="13003"/>
                  </a:cubicBezTo>
                  <a:lnTo>
                    <a:pt x="16083" y="13378"/>
                  </a:lnTo>
                  <a:cubicBezTo>
                    <a:pt x="16083" y="13701"/>
                    <a:pt x="15821" y="13962"/>
                    <a:pt x="15506" y="13962"/>
                  </a:cubicBezTo>
                  <a:cubicBezTo>
                    <a:pt x="15481" y="13962"/>
                    <a:pt x="15457" y="13961"/>
                    <a:pt x="15432" y="13958"/>
                  </a:cubicBezTo>
                  <a:cubicBezTo>
                    <a:pt x="15128" y="13931"/>
                    <a:pt x="14914" y="13663"/>
                    <a:pt x="14914" y="13369"/>
                  </a:cubicBezTo>
                  <a:lnTo>
                    <a:pt x="14914" y="13021"/>
                  </a:lnTo>
                  <a:cubicBezTo>
                    <a:pt x="14914" y="12717"/>
                    <a:pt x="15128" y="12450"/>
                    <a:pt x="15432" y="12423"/>
                  </a:cubicBezTo>
                  <a:cubicBezTo>
                    <a:pt x="15457" y="12420"/>
                    <a:pt x="15481" y="12418"/>
                    <a:pt x="15506" y="12418"/>
                  </a:cubicBezTo>
                  <a:close/>
                  <a:moveTo>
                    <a:pt x="3357" y="10612"/>
                  </a:moveTo>
                  <a:cubicBezTo>
                    <a:pt x="4771" y="10612"/>
                    <a:pt x="5931" y="11761"/>
                    <a:pt x="5931" y="13172"/>
                  </a:cubicBezTo>
                  <a:cubicBezTo>
                    <a:pt x="5931" y="13645"/>
                    <a:pt x="5797" y="14100"/>
                    <a:pt x="5565" y="14484"/>
                  </a:cubicBezTo>
                  <a:cubicBezTo>
                    <a:pt x="5422" y="14091"/>
                    <a:pt x="5083" y="13788"/>
                    <a:pt x="4664" y="13708"/>
                  </a:cubicBezTo>
                  <a:lnTo>
                    <a:pt x="4646" y="13708"/>
                  </a:lnTo>
                  <a:cubicBezTo>
                    <a:pt x="4673" y="13601"/>
                    <a:pt x="4682" y="13494"/>
                    <a:pt x="4682" y="13378"/>
                  </a:cubicBezTo>
                  <a:lnTo>
                    <a:pt x="4682" y="13030"/>
                  </a:lnTo>
                  <a:cubicBezTo>
                    <a:pt x="4682" y="12325"/>
                    <a:pt x="4156" y="11736"/>
                    <a:pt x="3460" y="11692"/>
                  </a:cubicBezTo>
                  <a:cubicBezTo>
                    <a:pt x="3428" y="11689"/>
                    <a:pt x="3397" y="11688"/>
                    <a:pt x="3366" y="11688"/>
                  </a:cubicBezTo>
                  <a:cubicBezTo>
                    <a:pt x="2641" y="11688"/>
                    <a:pt x="2059" y="12276"/>
                    <a:pt x="2059" y="13003"/>
                  </a:cubicBezTo>
                  <a:lnTo>
                    <a:pt x="2059" y="13378"/>
                  </a:lnTo>
                  <a:cubicBezTo>
                    <a:pt x="2059" y="13494"/>
                    <a:pt x="2068" y="13601"/>
                    <a:pt x="2095" y="13708"/>
                  </a:cubicBezTo>
                  <a:lnTo>
                    <a:pt x="2086" y="13708"/>
                  </a:lnTo>
                  <a:cubicBezTo>
                    <a:pt x="1658" y="13788"/>
                    <a:pt x="1319" y="14091"/>
                    <a:pt x="1176" y="14484"/>
                  </a:cubicBezTo>
                  <a:cubicBezTo>
                    <a:pt x="917" y="14047"/>
                    <a:pt x="783" y="13538"/>
                    <a:pt x="819" y="12994"/>
                  </a:cubicBezTo>
                  <a:cubicBezTo>
                    <a:pt x="908" y="11683"/>
                    <a:pt x="1997" y="10648"/>
                    <a:pt x="3308" y="10612"/>
                  </a:cubicBezTo>
                  <a:cubicBezTo>
                    <a:pt x="3324" y="10612"/>
                    <a:pt x="3341" y="10612"/>
                    <a:pt x="3357" y="10612"/>
                  </a:cubicBezTo>
                  <a:close/>
                  <a:moveTo>
                    <a:pt x="15481" y="10612"/>
                  </a:moveTo>
                  <a:cubicBezTo>
                    <a:pt x="16904" y="10612"/>
                    <a:pt x="18055" y="11761"/>
                    <a:pt x="18055" y="13172"/>
                  </a:cubicBezTo>
                  <a:cubicBezTo>
                    <a:pt x="18055" y="13645"/>
                    <a:pt x="17921" y="14100"/>
                    <a:pt x="17689" y="14484"/>
                  </a:cubicBezTo>
                  <a:cubicBezTo>
                    <a:pt x="17555" y="14091"/>
                    <a:pt x="17216" y="13788"/>
                    <a:pt x="16788" y="13708"/>
                  </a:cubicBezTo>
                  <a:lnTo>
                    <a:pt x="16770" y="13708"/>
                  </a:lnTo>
                  <a:cubicBezTo>
                    <a:pt x="16797" y="13601"/>
                    <a:pt x="16815" y="13494"/>
                    <a:pt x="16815" y="13378"/>
                  </a:cubicBezTo>
                  <a:lnTo>
                    <a:pt x="16815" y="13030"/>
                  </a:lnTo>
                  <a:cubicBezTo>
                    <a:pt x="16815" y="12325"/>
                    <a:pt x="16279" y="11736"/>
                    <a:pt x="15583" y="11692"/>
                  </a:cubicBezTo>
                  <a:cubicBezTo>
                    <a:pt x="15552" y="11689"/>
                    <a:pt x="15520" y="11688"/>
                    <a:pt x="15489" y="11688"/>
                  </a:cubicBezTo>
                  <a:cubicBezTo>
                    <a:pt x="14765" y="11688"/>
                    <a:pt x="14183" y="12276"/>
                    <a:pt x="14183" y="13003"/>
                  </a:cubicBezTo>
                  <a:lnTo>
                    <a:pt x="14183" y="13378"/>
                  </a:lnTo>
                  <a:cubicBezTo>
                    <a:pt x="14183" y="13494"/>
                    <a:pt x="14201" y="13601"/>
                    <a:pt x="14227" y="13708"/>
                  </a:cubicBezTo>
                  <a:lnTo>
                    <a:pt x="14210" y="13708"/>
                  </a:lnTo>
                  <a:cubicBezTo>
                    <a:pt x="13781" y="13788"/>
                    <a:pt x="13442" y="14091"/>
                    <a:pt x="13300" y="14484"/>
                  </a:cubicBezTo>
                  <a:cubicBezTo>
                    <a:pt x="13041" y="14047"/>
                    <a:pt x="12907" y="13538"/>
                    <a:pt x="12952" y="12994"/>
                  </a:cubicBezTo>
                  <a:cubicBezTo>
                    <a:pt x="13041" y="11683"/>
                    <a:pt x="14129" y="10648"/>
                    <a:pt x="15432" y="10612"/>
                  </a:cubicBezTo>
                  <a:cubicBezTo>
                    <a:pt x="15448" y="10612"/>
                    <a:pt x="15465" y="10612"/>
                    <a:pt x="15481" y="10612"/>
                  </a:cubicBezTo>
                  <a:close/>
                  <a:moveTo>
                    <a:pt x="4236" y="14377"/>
                  </a:moveTo>
                  <a:lnTo>
                    <a:pt x="4521" y="14430"/>
                  </a:lnTo>
                  <a:cubicBezTo>
                    <a:pt x="4744" y="14466"/>
                    <a:pt x="4905" y="14662"/>
                    <a:pt x="4905" y="14885"/>
                  </a:cubicBezTo>
                  <a:lnTo>
                    <a:pt x="4905" y="15215"/>
                  </a:lnTo>
                  <a:cubicBezTo>
                    <a:pt x="4477" y="15537"/>
                    <a:pt x="3950" y="15733"/>
                    <a:pt x="3371" y="15733"/>
                  </a:cubicBezTo>
                  <a:cubicBezTo>
                    <a:pt x="2800" y="15733"/>
                    <a:pt x="2264" y="15537"/>
                    <a:pt x="1836" y="15215"/>
                  </a:cubicBezTo>
                  <a:lnTo>
                    <a:pt x="1836" y="14885"/>
                  </a:lnTo>
                  <a:cubicBezTo>
                    <a:pt x="1836" y="14662"/>
                    <a:pt x="1997" y="14466"/>
                    <a:pt x="2220" y="14430"/>
                  </a:cubicBezTo>
                  <a:lnTo>
                    <a:pt x="2505" y="14377"/>
                  </a:lnTo>
                  <a:cubicBezTo>
                    <a:pt x="2737" y="14573"/>
                    <a:pt x="3040" y="14698"/>
                    <a:pt x="3371" y="14698"/>
                  </a:cubicBezTo>
                  <a:cubicBezTo>
                    <a:pt x="3701" y="14698"/>
                    <a:pt x="4004" y="14573"/>
                    <a:pt x="4236" y="14377"/>
                  </a:cubicBezTo>
                  <a:close/>
                  <a:moveTo>
                    <a:pt x="16360" y="14377"/>
                  </a:moveTo>
                  <a:lnTo>
                    <a:pt x="16654" y="14430"/>
                  </a:lnTo>
                  <a:cubicBezTo>
                    <a:pt x="16868" y="14466"/>
                    <a:pt x="17029" y="14662"/>
                    <a:pt x="17029" y="14885"/>
                  </a:cubicBezTo>
                  <a:lnTo>
                    <a:pt x="17029" y="15215"/>
                  </a:lnTo>
                  <a:cubicBezTo>
                    <a:pt x="16600" y="15537"/>
                    <a:pt x="16074" y="15733"/>
                    <a:pt x="15494" y="15733"/>
                  </a:cubicBezTo>
                  <a:cubicBezTo>
                    <a:pt x="14923" y="15733"/>
                    <a:pt x="14388" y="15537"/>
                    <a:pt x="13960" y="15215"/>
                  </a:cubicBezTo>
                  <a:lnTo>
                    <a:pt x="13960" y="14885"/>
                  </a:lnTo>
                  <a:cubicBezTo>
                    <a:pt x="13960" y="14662"/>
                    <a:pt x="14120" y="14466"/>
                    <a:pt x="14343" y="14430"/>
                  </a:cubicBezTo>
                  <a:lnTo>
                    <a:pt x="14638" y="14377"/>
                  </a:lnTo>
                  <a:cubicBezTo>
                    <a:pt x="14870" y="14573"/>
                    <a:pt x="15164" y="14698"/>
                    <a:pt x="15494" y="14698"/>
                  </a:cubicBezTo>
                  <a:cubicBezTo>
                    <a:pt x="15824" y="14698"/>
                    <a:pt x="16128" y="14573"/>
                    <a:pt x="16360" y="14377"/>
                  </a:cubicBezTo>
                  <a:close/>
                  <a:moveTo>
                    <a:pt x="7863" y="1"/>
                  </a:moveTo>
                  <a:cubicBezTo>
                    <a:pt x="7793" y="1"/>
                    <a:pt x="7723" y="20"/>
                    <a:pt x="7662" y="59"/>
                  </a:cubicBezTo>
                  <a:cubicBezTo>
                    <a:pt x="6716" y="665"/>
                    <a:pt x="6145" y="1700"/>
                    <a:pt x="6145" y="2824"/>
                  </a:cubicBezTo>
                  <a:cubicBezTo>
                    <a:pt x="6145" y="4519"/>
                    <a:pt x="7430" y="5920"/>
                    <a:pt x="9080" y="6089"/>
                  </a:cubicBezTo>
                  <a:cubicBezTo>
                    <a:pt x="9071" y="6116"/>
                    <a:pt x="9071" y="6143"/>
                    <a:pt x="9071" y="6169"/>
                  </a:cubicBezTo>
                  <a:lnTo>
                    <a:pt x="9071" y="7561"/>
                  </a:lnTo>
                  <a:cubicBezTo>
                    <a:pt x="7992" y="7731"/>
                    <a:pt x="7171" y="8667"/>
                    <a:pt x="7171" y="9791"/>
                  </a:cubicBezTo>
                  <a:cubicBezTo>
                    <a:pt x="7171" y="10077"/>
                    <a:pt x="7224" y="10345"/>
                    <a:pt x="7314" y="10594"/>
                  </a:cubicBezTo>
                  <a:lnTo>
                    <a:pt x="6118" y="11290"/>
                  </a:lnTo>
                  <a:cubicBezTo>
                    <a:pt x="6100" y="11299"/>
                    <a:pt x="6091" y="11299"/>
                    <a:pt x="6083" y="11308"/>
                  </a:cubicBezTo>
                  <a:cubicBezTo>
                    <a:pt x="5481" y="10445"/>
                    <a:pt x="4487" y="9880"/>
                    <a:pt x="3359" y="9880"/>
                  </a:cubicBezTo>
                  <a:cubicBezTo>
                    <a:pt x="3333" y="9880"/>
                    <a:pt x="3307" y="9880"/>
                    <a:pt x="3281" y="9881"/>
                  </a:cubicBezTo>
                  <a:cubicBezTo>
                    <a:pt x="1568" y="9934"/>
                    <a:pt x="168" y="11308"/>
                    <a:pt x="88" y="13021"/>
                  </a:cubicBezTo>
                  <a:cubicBezTo>
                    <a:pt x="1" y="14905"/>
                    <a:pt x="1502" y="16459"/>
                    <a:pt x="3367" y="16459"/>
                  </a:cubicBezTo>
                  <a:cubicBezTo>
                    <a:pt x="3418" y="16459"/>
                    <a:pt x="3470" y="16458"/>
                    <a:pt x="3522" y="16455"/>
                  </a:cubicBezTo>
                  <a:cubicBezTo>
                    <a:pt x="5182" y="16384"/>
                    <a:pt x="6538" y="15064"/>
                    <a:pt x="6653" y="13413"/>
                  </a:cubicBezTo>
                  <a:cubicBezTo>
                    <a:pt x="6689" y="12887"/>
                    <a:pt x="6600" y="12396"/>
                    <a:pt x="6422" y="11950"/>
                  </a:cubicBezTo>
                  <a:cubicBezTo>
                    <a:pt x="6439" y="11941"/>
                    <a:pt x="6466" y="11932"/>
                    <a:pt x="6484" y="11924"/>
                  </a:cubicBezTo>
                  <a:lnTo>
                    <a:pt x="7679" y="11228"/>
                  </a:lnTo>
                  <a:cubicBezTo>
                    <a:pt x="8099" y="11736"/>
                    <a:pt x="8732" y="12057"/>
                    <a:pt x="9437" y="12057"/>
                  </a:cubicBezTo>
                  <a:cubicBezTo>
                    <a:pt x="10142" y="12057"/>
                    <a:pt x="10775" y="11736"/>
                    <a:pt x="11185" y="11228"/>
                  </a:cubicBezTo>
                  <a:lnTo>
                    <a:pt x="12390" y="11924"/>
                  </a:lnTo>
                  <a:cubicBezTo>
                    <a:pt x="12408" y="11932"/>
                    <a:pt x="12425" y="11941"/>
                    <a:pt x="12443" y="11950"/>
                  </a:cubicBezTo>
                  <a:cubicBezTo>
                    <a:pt x="12265" y="12396"/>
                    <a:pt x="12185" y="12887"/>
                    <a:pt x="12220" y="13413"/>
                  </a:cubicBezTo>
                  <a:cubicBezTo>
                    <a:pt x="12336" y="15064"/>
                    <a:pt x="13692" y="16384"/>
                    <a:pt x="15343" y="16455"/>
                  </a:cubicBezTo>
                  <a:cubicBezTo>
                    <a:pt x="15394" y="16458"/>
                    <a:pt x="15446" y="16459"/>
                    <a:pt x="15497" y="16459"/>
                  </a:cubicBezTo>
                  <a:cubicBezTo>
                    <a:pt x="17363" y="16459"/>
                    <a:pt x="18873" y="14896"/>
                    <a:pt x="18786" y="13021"/>
                  </a:cubicBezTo>
                  <a:cubicBezTo>
                    <a:pt x="18706" y="11308"/>
                    <a:pt x="17305" y="9934"/>
                    <a:pt x="15592" y="9881"/>
                  </a:cubicBezTo>
                  <a:cubicBezTo>
                    <a:pt x="15566" y="9880"/>
                    <a:pt x="15540" y="9880"/>
                    <a:pt x="15514" y="9880"/>
                  </a:cubicBezTo>
                  <a:cubicBezTo>
                    <a:pt x="14386" y="9880"/>
                    <a:pt x="13384" y="10445"/>
                    <a:pt x="12791" y="11308"/>
                  </a:cubicBezTo>
                  <a:cubicBezTo>
                    <a:pt x="12773" y="11299"/>
                    <a:pt x="12764" y="11299"/>
                    <a:pt x="12747" y="11290"/>
                  </a:cubicBezTo>
                  <a:lnTo>
                    <a:pt x="11551" y="10594"/>
                  </a:lnTo>
                  <a:cubicBezTo>
                    <a:pt x="11649" y="10345"/>
                    <a:pt x="11703" y="10077"/>
                    <a:pt x="11703" y="9791"/>
                  </a:cubicBezTo>
                  <a:cubicBezTo>
                    <a:pt x="11703" y="8667"/>
                    <a:pt x="10873" y="7731"/>
                    <a:pt x="9803" y="7561"/>
                  </a:cubicBezTo>
                  <a:lnTo>
                    <a:pt x="9803" y="6169"/>
                  </a:lnTo>
                  <a:cubicBezTo>
                    <a:pt x="9803" y="6143"/>
                    <a:pt x="9794" y="6116"/>
                    <a:pt x="9794" y="6089"/>
                  </a:cubicBezTo>
                  <a:cubicBezTo>
                    <a:pt x="11435" y="5920"/>
                    <a:pt x="12720" y="4519"/>
                    <a:pt x="12720" y="2824"/>
                  </a:cubicBezTo>
                  <a:cubicBezTo>
                    <a:pt x="12720" y="1709"/>
                    <a:pt x="12158" y="674"/>
                    <a:pt x="11212" y="68"/>
                  </a:cubicBezTo>
                  <a:cubicBezTo>
                    <a:pt x="11150" y="28"/>
                    <a:pt x="11081" y="10"/>
                    <a:pt x="11014" y="10"/>
                  </a:cubicBezTo>
                  <a:cubicBezTo>
                    <a:pt x="10895" y="10"/>
                    <a:pt x="10781" y="67"/>
                    <a:pt x="10713" y="175"/>
                  </a:cubicBezTo>
                  <a:cubicBezTo>
                    <a:pt x="10597" y="344"/>
                    <a:pt x="10650" y="567"/>
                    <a:pt x="10820" y="683"/>
                  </a:cubicBezTo>
                  <a:cubicBezTo>
                    <a:pt x="11551" y="1156"/>
                    <a:pt x="11988" y="1959"/>
                    <a:pt x="11988" y="2824"/>
                  </a:cubicBezTo>
                  <a:cubicBezTo>
                    <a:pt x="11988" y="3306"/>
                    <a:pt x="11854" y="3752"/>
                    <a:pt x="11631" y="4135"/>
                  </a:cubicBezTo>
                  <a:cubicBezTo>
                    <a:pt x="11489" y="3743"/>
                    <a:pt x="11150" y="3449"/>
                    <a:pt x="10721" y="3368"/>
                  </a:cubicBezTo>
                  <a:lnTo>
                    <a:pt x="10713" y="3359"/>
                  </a:lnTo>
                  <a:cubicBezTo>
                    <a:pt x="10739" y="3261"/>
                    <a:pt x="10748" y="3145"/>
                    <a:pt x="10748" y="3038"/>
                  </a:cubicBezTo>
                  <a:lnTo>
                    <a:pt x="10748" y="2681"/>
                  </a:lnTo>
                  <a:cubicBezTo>
                    <a:pt x="10748" y="1986"/>
                    <a:pt x="10213" y="1388"/>
                    <a:pt x="9517" y="1343"/>
                  </a:cubicBezTo>
                  <a:cubicBezTo>
                    <a:pt x="9491" y="1342"/>
                    <a:pt x="9465" y="1341"/>
                    <a:pt x="9439" y="1341"/>
                  </a:cubicBezTo>
                  <a:cubicBezTo>
                    <a:pt x="8715" y="1341"/>
                    <a:pt x="8117" y="1931"/>
                    <a:pt x="8117" y="2655"/>
                  </a:cubicBezTo>
                  <a:lnTo>
                    <a:pt x="8117" y="3038"/>
                  </a:lnTo>
                  <a:cubicBezTo>
                    <a:pt x="8117" y="3145"/>
                    <a:pt x="8134" y="3261"/>
                    <a:pt x="8161" y="3359"/>
                  </a:cubicBezTo>
                  <a:lnTo>
                    <a:pt x="8143" y="3368"/>
                  </a:lnTo>
                  <a:cubicBezTo>
                    <a:pt x="7715" y="3449"/>
                    <a:pt x="7376" y="3743"/>
                    <a:pt x="7242" y="4135"/>
                  </a:cubicBezTo>
                  <a:cubicBezTo>
                    <a:pt x="7010" y="3752"/>
                    <a:pt x="6877" y="3306"/>
                    <a:pt x="6877" y="2824"/>
                  </a:cubicBezTo>
                  <a:cubicBezTo>
                    <a:pt x="6877" y="1950"/>
                    <a:pt x="7323" y="1147"/>
                    <a:pt x="8054" y="674"/>
                  </a:cubicBezTo>
                  <a:cubicBezTo>
                    <a:pt x="8233" y="567"/>
                    <a:pt x="8277" y="344"/>
                    <a:pt x="8170" y="166"/>
                  </a:cubicBezTo>
                  <a:cubicBezTo>
                    <a:pt x="8102" y="58"/>
                    <a:pt x="7984" y="1"/>
                    <a:pt x="78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8"/>
            <p:cNvSpPr/>
            <p:nvPr/>
          </p:nvSpPr>
          <p:spPr>
            <a:xfrm>
              <a:off x="2312410" y="2140677"/>
              <a:ext cx="18721" cy="18746"/>
            </a:xfrm>
            <a:custGeom>
              <a:rect b="b" l="l" r="r" t="t"/>
              <a:pathLst>
                <a:path extrusionOk="0" h="733" w="732">
                  <a:moveTo>
                    <a:pt x="366" y="1"/>
                  </a:moveTo>
                  <a:cubicBezTo>
                    <a:pt x="268" y="1"/>
                    <a:pt x="170" y="45"/>
                    <a:pt x="107" y="108"/>
                  </a:cubicBezTo>
                  <a:cubicBezTo>
                    <a:pt x="36" y="179"/>
                    <a:pt x="0" y="277"/>
                    <a:pt x="0" y="366"/>
                  </a:cubicBezTo>
                  <a:cubicBezTo>
                    <a:pt x="0" y="465"/>
                    <a:pt x="36" y="563"/>
                    <a:pt x="107" y="625"/>
                  </a:cubicBezTo>
                  <a:cubicBezTo>
                    <a:pt x="170" y="696"/>
                    <a:pt x="268" y="732"/>
                    <a:pt x="366" y="732"/>
                  </a:cubicBezTo>
                  <a:cubicBezTo>
                    <a:pt x="455" y="732"/>
                    <a:pt x="553" y="696"/>
                    <a:pt x="625" y="625"/>
                  </a:cubicBezTo>
                  <a:cubicBezTo>
                    <a:pt x="687" y="563"/>
                    <a:pt x="732" y="465"/>
                    <a:pt x="732" y="366"/>
                  </a:cubicBezTo>
                  <a:cubicBezTo>
                    <a:pt x="732" y="277"/>
                    <a:pt x="687" y="179"/>
                    <a:pt x="625" y="108"/>
                  </a:cubicBezTo>
                  <a:cubicBezTo>
                    <a:pt x="553" y="45"/>
                    <a:pt x="45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8"/>
            <p:cNvSpPr/>
            <p:nvPr/>
          </p:nvSpPr>
          <p:spPr>
            <a:xfrm>
              <a:off x="2312410" y="1887914"/>
              <a:ext cx="18721" cy="18721"/>
            </a:xfrm>
            <a:custGeom>
              <a:rect b="b" l="l" r="r" t="t"/>
              <a:pathLst>
                <a:path extrusionOk="0" h="732" w="732">
                  <a:moveTo>
                    <a:pt x="366" y="0"/>
                  </a:moveTo>
                  <a:cubicBezTo>
                    <a:pt x="161" y="0"/>
                    <a:pt x="0" y="161"/>
                    <a:pt x="0" y="366"/>
                  </a:cubicBezTo>
                  <a:cubicBezTo>
                    <a:pt x="0" y="562"/>
                    <a:pt x="161" y="732"/>
                    <a:pt x="366" y="732"/>
                  </a:cubicBezTo>
                  <a:cubicBezTo>
                    <a:pt x="562" y="732"/>
                    <a:pt x="732" y="562"/>
                    <a:pt x="732" y="366"/>
                  </a:cubicBez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78"/>
          <p:cNvGrpSpPr/>
          <p:nvPr/>
        </p:nvGrpSpPr>
        <p:grpSpPr>
          <a:xfrm>
            <a:off x="2816339" y="1780104"/>
            <a:ext cx="456692" cy="454746"/>
            <a:chOff x="2725567" y="1865103"/>
            <a:chExt cx="480273" cy="478227"/>
          </a:xfrm>
        </p:grpSpPr>
        <p:sp>
          <p:nvSpPr>
            <p:cNvPr id="6067" name="Google Shape;6067;p78"/>
            <p:cNvSpPr/>
            <p:nvPr/>
          </p:nvSpPr>
          <p:spPr>
            <a:xfrm>
              <a:off x="2820008" y="1972253"/>
              <a:ext cx="156545" cy="143834"/>
            </a:xfrm>
            <a:custGeom>
              <a:rect b="b" l="l" r="r" t="t"/>
              <a:pathLst>
                <a:path extrusionOk="0" h="5624" w="6121">
                  <a:moveTo>
                    <a:pt x="1489" y="0"/>
                  </a:moveTo>
                  <a:cubicBezTo>
                    <a:pt x="1418" y="0"/>
                    <a:pt x="1346" y="21"/>
                    <a:pt x="1285" y="65"/>
                  </a:cubicBezTo>
                  <a:cubicBezTo>
                    <a:pt x="482" y="645"/>
                    <a:pt x="0" y="1573"/>
                    <a:pt x="0" y="2563"/>
                  </a:cubicBezTo>
                  <a:cubicBezTo>
                    <a:pt x="0" y="4249"/>
                    <a:pt x="1374" y="5623"/>
                    <a:pt x="3060" y="5623"/>
                  </a:cubicBezTo>
                  <a:cubicBezTo>
                    <a:pt x="4755" y="5623"/>
                    <a:pt x="6120" y="4249"/>
                    <a:pt x="6120" y="2563"/>
                  </a:cubicBezTo>
                  <a:cubicBezTo>
                    <a:pt x="6120" y="1573"/>
                    <a:pt x="5647" y="645"/>
                    <a:pt x="4845" y="65"/>
                  </a:cubicBezTo>
                  <a:cubicBezTo>
                    <a:pt x="4780" y="21"/>
                    <a:pt x="4707" y="0"/>
                    <a:pt x="4636" y="0"/>
                  </a:cubicBezTo>
                  <a:cubicBezTo>
                    <a:pt x="4519" y="0"/>
                    <a:pt x="4404" y="55"/>
                    <a:pt x="4327" y="155"/>
                  </a:cubicBezTo>
                  <a:cubicBezTo>
                    <a:pt x="4211" y="315"/>
                    <a:pt x="4256" y="547"/>
                    <a:pt x="4416" y="663"/>
                  </a:cubicBezTo>
                  <a:cubicBezTo>
                    <a:pt x="5032" y="1100"/>
                    <a:pt x="5398" y="1814"/>
                    <a:pt x="5398" y="2563"/>
                  </a:cubicBezTo>
                  <a:cubicBezTo>
                    <a:pt x="5398" y="3848"/>
                    <a:pt x="4345" y="4892"/>
                    <a:pt x="3060" y="4892"/>
                  </a:cubicBezTo>
                  <a:cubicBezTo>
                    <a:pt x="1776" y="4892"/>
                    <a:pt x="732" y="3848"/>
                    <a:pt x="732" y="2563"/>
                  </a:cubicBezTo>
                  <a:cubicBezTo>
                    <a:pt x="732" y="1814"/>
                    <a:pt x="1098" y="1100"/>
                    <a:pt x="1713" y="663"/>
                  </a:cubicBezTo>
                  <a:cubicBezTo>
                    <a:pt x="1874" y="547"/>
                    <a:pt x="1910" y="315"/>
                    <a:pt x="1794" y="155"/>
                  </a:cubicBezTo>
                  <a:cubicBezTo>
                    <a:pt x="1722" y="55"/>
                    <a:pt x="1606" y="0"/>
                    <a:pt x="14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8"/>
            <p:cNvSpPr/>
            <p:nvPr/>
          </p:nvSpPr>
          <p:spPr>
            <a:xfrm>
              <a:off x="3049730" y="2187910"/>
              <a:ext cx="92888" cy="92888"/>
            </a:xfrm>
            <a:custGeom>
              <a:rect b="b" l="l" r="r" t="t"/>
              <a:pathLst>
                <a:path extrusionOk="0" h="3632" w="3632">
                  <a:moveTo>
                    <a:pt x="1821" y="732"/>
                  </a:moveTo>
                  <a:cubicBezTo>
                    <a:pt x="2419" y="732"/>
                    <a:pt x="2900" y="1222"/>
                    <a:pt x="2900" y="1820"/>
                  </a:cubicBezTo>
                  <a:cubicBezTo>
                    <a:pt x="2900" y="2418"/>
                    <a:pt x="2419" y="2909"/>
                    <a:pt x="1821" y="2909"/>
                  </a:cubicBezTo>
                  <a:cubicBezTo>
                    <a:pt x="1223" y="2909"/>
                    <a:pt x="732" y="2418"/>
                    <a:pt x="732" y="1820"/>
                  </a:cubicBezTo>
                  <a:cubicBezTo>
                    <a:pt x="732" y="1222"/>
                    <a:pt x="1223" y="732"/>
                    <a:pt x="1821" y="732"/>
                  </a:cubicBezTo>
                  <a:close/>
                  <a:moveTo>
                    <a:pt x="1821" y="0"/>
                  </a:moveTo>
                  <a:cubicBezTo>
                    <a:pt x="813" y="0"/>
                    <a:pt x="1" y="821"/>
                    <a:pt x="1" y="1820"/>
                  </a:cubicBezTo>
                  <a:cubicBezTo>
                    <a:pt x="1" y="2819"/>
                    <a:pt x="813" y="3631"/>
                    <a:pt x="1821" y="3631"/>
                  </a:cubicBezTo>
                  <a:cubicBezTo>
                    <a:pt x="2820" y="3631"/>
                    <a:pt x="3632" y="2819"/>
                    <a:pt x="3632" y="1820"/>
                  </a:cubicBezTo>
                  <a:cubicBezTo>
                    <a:pt x="3632" y="821"/>
                    <a:pt x="2820" y="0"/>
                    <a:pt x="1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8"/>
            <p:cNvSpPr/>
            <p:nvPr/>
          </p:nvSpPr>
          <p:spPr>
            <a:xfrm>
              <a:off x="2725567" y="1865103"/>
              <a:ext cx="480273" cy="478227"/>
            </a:xfrm>
            <a:custGeom>
              <a:rect b="b" l="l" r="r" t="t"/>
              <a:pathLst>
                <a:path extrusionOk="0" h="18699" w="18779">
                  <a:moveTo>
                    <a:pt x="3047" y="12454"/>
                  </a:moveTo>
                  <a:lnTo>
                    <a:pt x="3047" y="12454"/>
                  </a:lnTo>
                  <a:cubicBezTo>
                    <a:pt x="3045" y="12454"/>
                    <a:pt x="3044" y="12454"/>
                    <a:pt x="3042" y="12454"/>
                  </a:cubicBezTo>
                  <a:lnTo>
                    <a:pt x="3051" y="12454"/>
                  </a:lnTo>
                  <a:cubicBezTo>
                    <a:pt x="3050" y="12454"/>
                    <a:pt x="3048" y="12454"/>
                    <a:pt x="3047" y="12454"/>
                  </a:cubicBezTo>
                  <a:close/>
                  <a:moveTo>
                    <a:pt x="7565" y="732"/>
                  </a:moveTo>
                  <a:lnTo>
                    <a:pt x="7565" y="1329"/>
                  </a:lnTo>
                  <a:cubicBezTo>
                    <a:pt x="7565" y="1499"/>
                    <a:pt x="7681" y="1650"/>
                    <a:pt x="7851" y="1686"/>
                  </a:cubicBezTo>
                  <a:cubicBezTo>
                    <a:pt x="8457" y="1820"/>
                    <a:pt x="9028" y="2061"/>
                    <a:pt x="9555" y="2400"/>
                  </a:cubicBezTo>
                  <a:cubicBezTo>
                    <a:pt x="9614" y="2437"/>
                    <a:pt x="9681" y="2456"/>
                    <a:pt x="9748" y="2456"/>
                  </a:cubicBezTo>
                  <a:cubicBezTo>
                    <a:pt x="9843" y="2456"/>
                    <a:pt x="9937" y="2419"/>
                    <a:pt x="10010" y="2346"/>
                  </a:cubicBezTo>
                  <a:lnTo>
                    <a:pt x="10456" y="1891"/>
                  </a:lnTo>
                  <a:lnTo>
                    <a:pt x="11589" y="3024"/>
                  </a:lnTo>
                  <a:lnTo>
                    <a:pt x="11134" y="3488"/>
                  </a:lnTo>
                  <a:cubicBezTo>
                    <a:pt x="11009" y="3604"/>
                    <a:pt x="10991" y="3800"/>
                    <a:pt x="11080" y="3943"/>
                  </a:cubicBezTo>
                  <a:cubicBezTo>
                    <a:pt x="11419" y="4470"/>
                    <a:pt x="11660" y="5049"/>
                    <a:pt x="11785" y="5665"/>
                  </a:cubicBezTo>
                  <a:cubicBezTo>
                    <a:pt x="11820" y="5834"/>
                    <a:pt x="11972" y="5950"/>
                    <a:pt x="12142" y="5950"/>
                  </a:cubicBezTo>
                  <a:lnTo>
                    <a:pt x="12784" y="5950"/>
                  </a:lnTo>
                  <a:lnTo>
                    <a:pt x="12784" y="7565"/>
                  </a:lnTo>
                  <a:lnTo>
                    <a:pt x="12142" y="7565"/>
                  </a:lnTo>
                  <a:cubicBezTo>
                    <a:pt x="11972" y="7565"/>
                    <a:pt x="11820" y="7681"/>
                    <a:pt x="11785" y="7851"/>
                  </a:cubicBezTo>
                  <a:cubicBezTo>
                    <a:pt x="11660" y="8466"/>
                    <a:pt x="11419" y="9046"/>
                    <a:pt x="11080" y="9572"/>
                  </a:cubicBezTo>
                  <a:cubicBezTo>
                    <a:pt x="10991" y="9715"/>
                    <a:pt x="11009" y="9911"/>
                    <a:pt x="11134" y="10027"/>
                  </a:cubicBezTo>
                  <a:lnTo>
                    <a:pt x="11589" y="10491"/>
                  </a:lnTo>
                  <a:lnTo>
                    <a:pt x="10464" y="11624"/>
                  </a:lnTo>
                  <a:lnTo>
                    <a:pt x="10010" y="11169"/>
                  </a:lnTo>
                  <a:cubicBezTo>
                    <a:pt x="9937" y="11096"/>
                    <a:pt x="9843" y="11060"/>
                    <a:pt x="9748" y="11060"/>
                  </a:cubicBezTo>
                  <a:cubicBezTo>
                    <a:pt x="9681" y="11060"/>
                    <a:pt x="9614" y="11078"/>
                    <a:pt x="9555" y="11116"/>
                  </a:cubicBezTo>
                  <a:cubicBezTo>
                    <a:pt x="9028" y="11455"/>
                    <a:pt x="8457" y="11696"/>
                    <a:pt x="7851" y="11829"/>
                  </a:cubicBezTo>
                  <a:cubicBezTo>
                    <a:pt x="7681" y="11865"/>
                    <a:pt x="7565" y="12017"/>
                    <a:pt x="7565" y="12186"/>
                  </a:cubicBezTo>
                  <a:lnTo>
                    <a:pt x="7565" y="12784"/>
                  </a:lnTo>
                  <a:lnTo>
                    <a:pt x="5959" y="12784"/>
                  </a:lnTo>
                  <a:lnTo>
                    <a:pt x="5959" y="12186"/>
                  </a:lnTo>
                  <a:cubicBezTo>
                    <a:pt x="5959" y="12017"/>
                    <a:pt x="5834" y="11865"/>
                    <a:pt x="5665" y="11829"/>
                  </a:cubicBezTo>
                  <a:cubicBezTo>
                    <a:pt x="5067" y="11696"/>
                    <a:pt x="4496" y="11455"/>
                    <a:pt x="3970" y="11116"/>
                  </a:cubicBezTo>
                  <a:cubicBezTo>
                    <a:pt x="3910" y="11078"/>
                    <a:pt x="3843" y="11060"/>
                    <a:pt x="3776" y="11060"/>
                  </a:cubicBezTo>
                  <a:cubicBezTo>
                    <a:pt x="3682" y="11060"/>
                    <a:pt x="3588" y="11096"/>
                    <a:pt x="3515" y="11169"/>
                  </a:cubicBezTo>
                  <a:lnTo>
                    <a:pt x="3060" y="11624"/>
                  </a:lnTo>
                  <a:lnTo>
                    <a:pt x="1936" y="10491"/>
                  </a:lnTo>
                  <a:lnTo>
                    <a:pt x="2391" y="10027"/>
                  </a:lnTo>
                  <a:cubicBezTo>
                    <a:pt x="2516" y="9911"/>
                    <a:pt x="2534" y="9715"/>
                    <a:pt x="2436" y="9572"/>
                  </a:cubicBezTo>
                  <a:cubicBezTo>
                    <a:pt x="2105" y="9046"/>
                    <a:pt x="1865" y="8466"/>
                    <a:pt x="1731" y="7851"/>
                  </a:cubicBezTo>
                  <a:cubicBezTo>
                    <a:pt x="1695" y="7681"/>
                    <a:pt x="1552" y="7565"/>
                    <a:pt x="1374" y="7565"/>
                  </a:cubicBezTo>
                  <a:lnTo>
                    <a:pt x="732" y="7565"/>
                  </a:lnTo>
                  <a:lnTo>
                    <a:pt x="732" y="5950"/>
                  </a:lnTo>
                  <a:lnTo>
                    <a:pt x="1329" y="5950"/>
                  </a:lnTo>
                  <a:cubicBezTo>
                    <a:pt x="1499" y="5950"/>
                    <a:pt x="1650" y="5834"/>
                    <a:pt x="1686" y="5665"/>
                  </a:cubicBezTo>
                  <a:cubicBezTo>
                    <a:pt x="1820" y="5058"/>
                    <a:pt x="2061" y="4487"/>
                    <a:pt x="2400" y="3970"/>
                  </a:cubicBezTo>
                  <a:cubicBezTo>
                    <a:pt x="2498" y="3818"/>
                    <a:pt x="2471" y="3631"/>
                    <a:pt x="2355" y="3506"/>
                  </a:cubicBezTo>
                  <a:lnTo>
                    <a:pt x="1891" y="3060"/>
                  </a:lnTo>
                  <a:lnTo>
                    <a:pt x="3033" y="1936"/>
                  </a:lnTo>
                  <a:lnTo>
                    <a:pt x="3488" y="2382"/>
                  </a:lnTo>
                  <a:cubicBezTo>
                    <a:pt x="3561" y="2455"/>
                    <a:pt x="3655" y="2491"/>
                    <a:pt x="3751" y="2491"/>
                  </a:cubicBezTo>
                  <a:cubicBezTo>
                    <a:pt x="3820" y="2491"/>
                    <a:pt x="3889" y="2473"/>
                    <a:pt x="3952" y="2436"/>
                  </a:cubicBezTo>
                  <a:cubicBezTo>
                    <a:pt x="4478" y="2097"/>
                    <a:pt x="5058" y="1856"/>
                    <a:pt x="5665" y="1731"/>
                  </a:cubicBezTo>
                  <a:cubicBezTo>
                    <a:pt x="5834" y="1695"/>
                    <a:pt x="5959" y="1543"/>
                    <a:pt x="5959" y="1374"/>
                  </a:cubicBezTo>
                  <a:lnTo>
                    <a:pt x="5959" y="732"/>
                  </a:lnTo>
                  <a:close/>
                  <a:moveTo>
                    <a:pt x="15050" y="10919"/>
                  </a:moveTo>
                  <a:lnTo>
                    <a:pt x="15050" y="11312"/>
                  </a:lnTo>
                  <a:cubicBezTo>
                    <a:pt x="15077" y="11472"/>
                    <a:pt x="15184" y="11615"/>
                    <a:pt x="15335" y="11660"/>
                  </a:cubicBezTo>
                  <a:cubicBezTo>
                    <a:pt x="15755" y="11785"/>
                    <a:pt x="16156" y="12017"/>
                    <a:pt x="16486" y="12320"/>
                  </a:cubicBezTo>
                  <a:cubicBezTo>
                    <a:pt x="16555" y="12389"/>
                    <a:pt x="16642" y="12423"/>
                    <a:pt x="16731" y="12423"/>
                  </a:cubicBezTo>
                  <a:cubicBezTo>
                    <a:pt x="16793" y="12423"/>
                    <a:pt x="16856" y="12406"/>
                    <a:pt x="16914" y="12374"/>
                  </a:cubicBezTo>
                  <a:lnTo>
                    <a:pt x="17262" y="12177"/>
                  </a:lnTo>
                  <a:lnTo>
                    <a:pt x="17842" y="13176"/>
                  </a:lnTo>
                  <a:lnTo>
                    <a:pt x="17494" y="13382"/>
                  </a:lnTo>
                  <a:cubicBezTo>
                    <a:pt x="17360" y="13462"/>
                    <a:pt x="17289" y="13622"/>
                    <a:pt x="17325" y="13774"/>
                  </a:cubicBezTo>
                  <a:cubicBezTo>
                    <a:pt x="17369" y="13997"/>
                    <a:pt x="17396" y="14220"/>
                    <a:pt x="17396" y="14443"/>
                  </a:cubicBezTo>
                  <a:cubicBezTo>
                    <a:pt x="17396" y="14666"/>
                    <a:pt x="17369" y="14889"/>
                    <a:pt x="17325" y="15103"/>
                  </a:cubicBezTo>
                  <a:cubicBezTo>
                    <a:pt x="17289" y="15264"/>
                    <a:pt x="17360" y="15424"/>
                    <a:pt x="17494" y="15505"/>
                  </a:cubicBezTo>
                  <a:lnTo>
                    <a:pt x="17842" y="15701"/>
                  </a:lnTo>
                  <a:lnTo>
                    <a:pt x="17262" y="16709"/>
                  </a:lnTo>
                  <a:lnTo>
                    <a:pt x="16914" y="16513"/>
                  </a:lnTo>
                  <a:cubicBezTo>
                    <a:pt x="16855" y="16479"/>
                    <a:pt x="16791" y="16463"/>
                    <a:pt x="16728" y="16463"/>
                  </a:cubicBezTo>
                  <a:cubicBezTo>
                    <a:pt x="16640" y="16463"/>
                    <a:pt x="16554" y="16495"/>
                    <a:pt x="16486" y="16557"/>
                  </a:cubicBezTo>
                  <a:cubicBezTo>
                    <a:pt x="16156" y="16870"/>
                    <a:pt x="15764" y="17093"/>
                    <a:pt x="15335" y="17227"/>
                  </a:cubicBezTo>
                  <a:cubicBezTo>
                    <a:pt x="15184" y="17271"/>
                    <a:pt x="15086" y="17574"/>
                    <a:pt x="15086" y="17574"/>
                  </a:cubicBezTo>
                  <a:lnTo>
                    <a:pt x="15086" y="17967"/>
                  </a:lnTo>
                  <a:lnTo>
                    <a:pt x="13917" y="17967"/>
                  </a:lnTo>
                  <a:lnTo>
                    <a:pt x="13917" y="17574"/>
                  </a:lnTo>
                  <a:cubicBezTo>
                    <a:pt x="13917" y="17414"/>
                    <a:pt x="13810" y="17271"/>
                    <a:pt x="13658" y="17227"/>
                  </a:cubicBezTo>
                  <a:cubicBezTo>
                    <a:pt x="13230" y="17093"/>
                    <a:pt x="12829" y="16870"/>
                    <a:pt x="12498" y="16557"/>
                  </a:cubicBezTo>
                  <a:cubicBezTo>
                    <a:pt x="12431" y="16495"/>
                    <a:pt x="12345" y="16463"/>
                    <a:pt x="12257" y="16463"/>
                  </a:cubicBezTo>
                  <a:cubicBezTo>
                    <a:pt x="12194" y="16463"/>
                    <a:pt x="12130" y="16479"/>
                    <a:pt x="12070" y="16513"/>
                  </a:cubicBezTo>
                  <a:lnTo>
                    <a:pt x="11722" y="16709"/>
                  </a:lnTo>
                  <a:lnTo>
                    <a:pt x="11134" y="15710"/>
                  </a:lnTo>
                  <a:lnTo>
                    <a:pt x="11481" y="15505"/>
                  </a:lnTo>
                  <a:cubicBezTo>
                    <a:pt x="11624" y="15424"/>
                    <a:pt x="11696" y="15264"/>
                    <a:pt x="11660" y="15103"/>
                  </a:cubicBezTo>
                  <a:cubicBezTo>
                    <a:pt x="11606" y="14889"/>
                    <a:pt x="11580" y="14666"/>
                    <a:pt x="11580" y="14443"/>
                  </a:cubicBezTo>
                  <a:cubicBezTo>
                    <a:pt x="11580" y="14220"/>
                    <a:pt x="11606" y="13997"/>
                    <a:pt x="11660" y="13783"/>
                  </a:cubicBezTo>
                  <a:cubicBezTo>
                    <a:pt x="11696" y="13631"/>
                    <a:pt x="11624" y="13462"/>
                    <a:pt x="11481" y="13382"/>
                  </a:cubicBezTo>
                  <a:lnTo>
                    <a:pt x="11134" y="13185"/>
                  </a:lnTo>
                  <a:lnTo>
                    <a:pt x="11722" y="12186"/>
                  </a:lnTo>
                  <a:lnTo>
                    <a:pt x="12070" y="12382"/>
                  </a:lnTo>
                  <a:cubicBezTo>
                    <a:pt x="12130" y="12416"/>
                    <a:pt x="12194" y="12432"/>
                    <a:pt x="12257" y="12432"/>
                  </a:cubicBezTo>
                  <a:cubicBezTo>
                    <a:pt x="12345" y="12432"/>
                    <a:pt x="12431" y="12400"/>
                    <a:pt x="12498" y="12338"/>
                  </a:cubicBezTo>
                  <a:cubicBezTo>
                    <a:pt x="12829" y="12026"/>
                    <a:pt x="13230" y="11794"/>
                    <a:pt x="13658" y="11669"/>
                  </a:cubicBezTo>
                  <a:cubicBezTo>
                    <a:pt x="13810" y="11624"/>
                    <a:pt x="13917" y="11481"/>
                    <a:pt x="13917" y="11321"/>
                  </a:cubicBezTo>
                  <a:lnTo>
                    <a:pt x="13917" y="10919"/>
                  </a:lnTo>
                  <a:close/>
                  <a:moveTo>
                    <a:pt x="5594" y="0"/>
                  </a:moveTo>
                  <a:cubicBezTo>
                    <a:pt x="5388" y="0"/>
                    <a:pt x="5228" y="161"/>
                    <a:pt x="5228" y="366"/>
                  </a:cubicBezTo>
                  <a:lnTo>
                    <a:pt x="5228" y="1080"/>
                  </a:lnTo>
                  <a:cubicBezTo>
                    <a:pt x="4737" y="1213"/>
                    <a:pt x="4264" y="1410"/>
                    <a:pt x="3827" y="1668"/>
                  </a:cubicBezTo>
                  <a:lnTo>
                    <a:pt x="3319" y="1160"/>
                  </a:lnTo>
                  <a:cubicBezTo>
                    <a:pt x="3247" y="1088"/>
                    <a:pt x="3154" y="1053"/>
                    <a:pt x="3060" y="1053"/>
                  </a:cubicBezTo>
                  <a:cubicBezTo>
                    <a:pt x="2966" y="1053"/>
                    <a:pt x="2873" y="1088"/>
                    <a:pt x="2801" y="1160"/>
                  </a:cubicBezTo>
                  <a:lnTo>
                    <a:pt x="1160" y="2801"/>
                  </a:lnTo>
                  <a:cubicBezTo>
                    <a:pt x="1088" y="2864"/>
                    <a:pt x="1053" y="2962"/>
                    <a:pt x="1053" y="3060"/>
                  </a:cubicBezTo>
                  <a:cubicBezTo>
                    <a:pt x="1053" y="3149"/>
                    <a:pt x="1088" y="3247"/>
                    <a:pt x="1160" y="3319"/>
                  </a:cubicBezTo>
                  <a:lnTo>
                    <a:pt x="1668" y="3827"/>
                  </a:lnTo>
                  <a:cubicBezTo>
                    <a:pt x="1419" y="4264"/>
                    <a:pt x="1222" y="4737"/>
                    <a:pt x="1088" y="5228"/>
                  </a:cubicBezTo>
                  <a:lnTo>
                    <a:pt x="366" y="5228"/>
                  </a:lnTo>
                  <a:cubicBezTo>
                    <a:pt x="170" y="5228"/>
                    <a:pt x="0" y="5388"/>
                    <a:pt x="0" y="5585"/>
                  </a:cubicBezTo>
                  <a:lnTo>
                    <a:pt x="0" y="7931"/>
                  </a:lnTo>
                  <a:cubicBezTo>
                    <a:pt x="0" y="8083"/>
                    <a:pt x="107" y="8234"/>
                    <a:pt x="277" y="8279"/>
                  </a:cubicBezTo>
                  <a:cubicBezTo>
                    <a:pt x="303" y="8288"/>
                    <a:pt x="339" y="8288"/>
                    <a:pt x="366" y="8288"/>
                  </a:cubicBezTo>
                  <a:lnTo>
                    <a:pt x="1088" y="8288"/>
                  </a:lnTo>
                  <a:cubicBezTo>
                    <a:pt x="1213" y="8778"/>
                    <a:pt x="1410" y="9251"/>
                    <a:pt x="1668" y="9688"/>
                  </a:cubicBezTo>
                  <a:lnTo>
                    <a:pt x="1151" y="10197"/>
                  </a:lnTo>
                  <a:cubicBezTo>
                    <a:pt x="1017" y="10340"/>
                    <a:pt x="1017" y="10571"/>
                    <a:pt x="1151" y="10714"/>
                  </a:cubicBezTo>
                  <a:lnTo>
                    <a:pt x="2792" y="12347"/>
                  </a:lnTo>
                  <a:cubicBezTo>
                    <a:pt x="2863" y="12417"/>
                    <a:pt x="2950" y="12453"/>
                    <a:pt x="3047" y="12454"/>
                  </a:cubicBezTo>
                  <a:lnTo>
                    <a:pt x="3047" y="12454"/>
                  </a:lnTo>
                  <a:cubicBezTo>
                    <a:pt x="3143" y="12453"/>
                    <a:pt x="3231" y="12417"/>
                    <a:pt x="3301" y="12347"/>
                  </a:cubicBezTo>
                  <a:lnTo>
                    <a:pt x="3818" y="11829"/>
                  </a:lnTo>
                  <a:cubicBezTo>
                    <a:pt x="4264" y="12088"/>
                    <a:pt x="4728" y="12284"/>
                    <a:pt x="5228" y="12418"/>
                  </a:cubicBezTo>
                  <a:lnTo>
                    <a:pt x="5228" y="13150"/>
                  </a:lnTo>
                  <a:cubicBezTo>
                    <a:pt x="5228" y="13355"/>
                    <a:pt x="5388" y="13515"/>
                    <a:pt x="5594" y="13515"/>
                  </a:cubicBezTo>
                  <a:lnTo>
                    <a:pt x="7931" y="13515"/>
                  </a:lnTo>
                  <a:cubicBezTo>
                    <a:pt x="8127" y="13515"/>
                    <a:pt x="8297" y="13355"/>
                    <a:pt x="8297" y="13150"/>
                  </a:cubicBezTo>
                  <a:lnTo>
                    <a:pt x="8297" y="12427"/>
                  </a:lnTo>
                  <a:cubicBezTo>
                    <a:pt x="8787" y="12293"/>
                    <a:pt x="9251" y="12097"/>
                    <a:pt x="9697" y="11847"/>
                  </a:cubicBezTo>
                  <a:lnTo>
                    <a:pt x="10206" y="12356"/>
                  </a:lnTo>
                  <a:cubicBezTo>
                    <a:pt x="10224" y="12382"/>
                    <a:pt x="10250" y="12400"/>
                    <a:pt x="10286" y="12418"/>
                  </a:cubicBezTo>
                  <a:cubicBezTo>
                    <a:pt x="10343" y="12448"/>
                    <a:pt x="10402" y="12462"/>
                    <a:pt x="10459" y="12462"/>
                  </a:cubicBezTo>
                  <a:cubicBezTo>
                    <a:pt x="10557" y="12462"/>
                    <a:pt x="10650" y="12423"/>
                    <a:pt x="10723" y="12356"/>
                  </a:cubicBezTo>
                  <a:lnTo>
                    <a:pt x="10902" y="12177"/>
                  </a:lnTo>
                  <a:lnTo>
                    <a:pt x="10340" y="13141"/>
                  </a:lnTo>
                  <a:cubicBezTo>
                    <a:pt x="10241" y="13319"/>
                    <a:pt x="10304" y="13542"/>
                    <a:pt x="10473" y="13640"/>
                  </a:cubicBezTo>
                  <a:lnTo>
                    <a:pt x="10911" y="13890"/>
                  </a:lnTo>
                  <a:cubicBezTo>
                    <a:pt x="10884" y="14077"/>
                    <a:pt x="10866" y="14265"/>
                    <a:pt x="10866" y="14452"/>
                  </a:cubicBezTo>
                  <a:cubicBezTo>
                    <a:pt x="10866" y="14639"/>
                    <a:pt x="10884" y="14827"/>
                    <a:pt x="10911" y="15014"/>
                  </a:cubicBezTo>
                  <a:lnTo>
                    <a:pt x="10473" y="15264"/>
                  </a:lnTo>
                  <a:cubicBezTo>
                    <a:pt x="10393" y="15317"/>
                    <a:pt x="10331" y="15398"/>
                    <a:pt x="10304" y="15487"/>
                  </a:cubicBezTo>
                  <a:cubicBezTo>
                    <a:pt x="10277" y="15585"/>
                    <a:pt x="10295" y="15683"/>
                    <a:pt x="10340" y="15763"/>
                  </a:cubicBezTo>
                  <a:lnTo>
                    <a:pt x="11285" y="17405"/>
                  </a:lnTo>
                  <a:cubicBezTo>
                    <a:pt x="11339" y="17485"/>
                    <a:pt x="11419" y="17548"/>
                    <a:pt x="11508" y="17574"/>
                  </a:cubicBezTo>
                  <a:cubicBezTo>
                    <a:pt x="11537" y="17583"/>
                    <a:pt x="11567" y="17587"/>
                    <a:pt x="11598" y="17587"/>
                  </a:cubicBezTo>
                  <a:cubicBezTo>
                    <a:pt x="11663" y="17587"/>
                    <a:pt x="11730" y="17569"/>
                    <a:pt x="11785" y="17539"/>
                  </a:cubicBezTo>
                  <a:lnTo>
                    <a:pt x="12222" y="17280"/>
                  </a:lnTo>
                  <a:cubicBezTo>
                    <a:pt x="12516" y="17521"/>
                    <a:pt x="12837" y="17708"/>
                    <a:pt x="13185" y="17842"/>
                  </a:cubicBezTo>
                  <a:lnTo>
                    <a:pt x="13185" y="18333"/>
                  </a:lnTo>
                  <a:cubicBezTo>
                    <a:pt x="13185" y="18538"/>
                    <a:pt x="13355" y="18698"/>
                    <a:pt x="13551" y="18698"/>
                  </a:cubicBezTo>
                  <a:lnTo>
                    <a:pt x="15451" y="18698"/>
                  </a:lnTo>
                  <a:cubicBezTo>
                    <a:pt x="15657" y="18698"/>
                    <a:pt x="15817" y="18538"/>
                    <a:pt x="15817" y="18333"/>
                  </a:cubicBezTo>
                  <a:lnTo>
                    <a:pt x="15817" y="17833"/>
                  </a:lnTo>
                  <a:cubicBezTo>
                    <a:pt x="16165" y="17699"/>
                    <a:pt x="16495" y="17512"/>
                    <a:pt x="16790" y="17271"/>
                  </a:cubicBezTo>
                  <a:lnTo>
                    <a:pt x="17227" y="17530"/>
                  </a:lnTo>
                  <a:cubicBezTo>
                    <a:pt x="17284" y="17562"/>
                    <a:pt x="17347" y="17576"/>
                    <a:pt x="17408" y="17576"/>
                  </a:cubicBezTo>
                  <a:cubicBezTo>
                    <a:pt x="17537" y="17576"/>
                    <a:pt x="17663" y="17511"/>
                    <a:pt x="17735" y="17396"/>
                  </a:cubicBezTo>
                  <a:lnTo>
                    <a:pt x="18681" y="15755"/>
                  </a:lnTo>
                  <a:cubicBezTo>
                    <a:pt x="18725" y="15674"/>
                    <a:pt x="18743" y="15576"/>
                    <a:pt x="18716" y="15478"/>
                  </a:cubicBezTo>
                  <a:cubicBezTo>
                    <a:pt x="18690" y="15389"/>
                    <a:pt x="18627" y="15309"/>
                    <a:pt x="18547" y="15255"/>
                  </a:cubicBezTo>
                  <a:lnTo>
                    <a:pt x="18110" y="15005"/>
                  </a:lnTo>
                  <a:cubicBezTo>
                    <a:pt x="18137" y="14818"/>
                    <a:pt x="18154" y="14631"/>
                    <a:pt x="18154" y="14443"/>
                  </a:cubicBezTo>
                  <a:cubicBezTo>
                    <a:pt x="18154" y="14256"/>
                    <a:pt x="18137" y="14068"/>
                    <a:pt x="18110" y="13890"/>
                  </a:cubicBezTo>
                  <a:lnTo>
                    <a:pt x="18547" y="13631"/>
                  </a:lnTo>
                  <a:cubicBezTo>
                    <a:pt x="18716" y="13533"/>
                    <a:pt x="18779" y="13310"/>
                    <a:pt x="18681" y="13141"/>
                  </a:cubicBezTo>
                  <a:lnTo>
                    <a:pt x="17735" y="11499"/>
                  </a:lnTo>
                  <a:cubicBezTo>
                    <a:pt x="17663" y="11384"/>
                    <a:pt x="17537" y="11319"/>
                    <a:pt x="17408" y="11319"/>
                  </a:cubicBezTo>
                  <a:cubicBezTo>
                    <a:pt x="17347" y="11319"/>
                    <a:pt x="17284" y="11334"/>
                    <a:pt x="17227" y="11365"/>
                  </a:cubicBezTo>
                  <a:lnTo>
                    <a:pt x="16790" y="11615"/>
                  </a:lnTo>
                  <a:cubicBezTo>
                    <a:pt x="16495" y="11383"/>
                    <a:pt x="16165" y="11196"/>
                    <a:pt x="15817" y="11062"/>
                  </a:cubicBezTo>
                  <a:lnTo>
                    <a:pt x="15817" y="10554"/>
                  </a:lnTo>
                  <a:cubicBezTo>
                    <a:pt x="15817" y="10357"/>
                    <a:pt x="15657" y="10188"/>
                    <a:pt x="15451" y="10188"/>
                  </a:cubicBezTo>
                  <a:lnTo>
                    <a:pt x="13551" y="10188"/>
                  </a:lnTo>
                  <a:cubicBezTo>
                    <a:pt x="13355" y="10188"/>
                    <a:pt x="13185" y="10357"/>
                    <a:pt x="13185" y="10554"/>
                  </a:cubicBezTo>
                  <a:lnTo>
                    <a:pt x="13185" y="11053"/>
                  </a:lnTo>
                  <a:cubicBezTo>
                    <a:pt x="12837" y="11187"/>
                    <a:pt x="12498" y="11383"/>
                    <a:pt x="12204" y="11615"/>
                  </a:cubicBezTo>
                  <a:lnTo>
                    <a:pt x="11767" y="11365"/>
                  </a:lnTo>
                  <a:cubicBezTo>
                    <a:pt x="11749" y="11357"/>
                    <a:pt x="11731" y="11348"/>
                    <a:pt x="11705" y="11339"/>
                  </a:cubicBezTo>
                  <a:lnTo>
                    <a:pt x="12347" y="10714"/>
                  </a:lnTo>
                  <a:cubicBezTo>
                    <a:pt x="12490" y="10571"/>
                    <a:pt x="12490" y="10340"/>
                    <a:pt x="12347" y="10197"/>
                  </a:cubicBezTo>
                  <a:lnTo>
                    <a:pt x="11829" y="9688"/>
                  </a:lnTo>
                  <a:cubicBezTo>
                    <a:pt x="12088" y="9251"/>
                    <a:pt x="12284" y="8778"/>
                    <a:pt x="12418" y="8288"/>
                  </a:cubicBezTo>
                  <a:lnTo>
                    <a:pt x="13150" y="8288"/>
                  </a:lnTo>
                  <a:cubicBezTo>
                    <a:pt x="13355" y="8288"/>
                    <a:pt x="13515" y="8127"/>
                    <a:pt x="13515" y="7931"/>
                  </a:cubicBezTo>
                  <a:lnTo>
                    <a:pt x="13515" y="5585"/>
                  </a:lnTo>
                  <a:cubicBezTo>
                    <a:pt x="13515" y="5388"/>
                    <a:pt x="13355" y="5228"/>
                    <a:pt x="13150" y="5228"/>
                  </a:cubicBezTo>
                  <a:lnTo>
                    <a:pt x="12436" y="5228"/>
                  </a:lnTo>
                  <a:cubicBezTo>
                    <a:pt x="12302" y="4737"/>
                    <a:pt x="12106" y="4264"/>
                    <a:pt x="11856" y="3827"/>
                  </a:cubicBezTo>
                  <a:lnTo>
                    <a:pt x="12356" y="3319"/>
                  </a:lnTo>
                  <a:cubicBezTo>
                    <a:pt x="12383" y="3292"/>
                    <a:pt x="12409" y="3265"/>
                    <a:pt x="12418" y="3229"/>
                  </a:cubicBezTo>
                  <a:cubicBezTo>
                    <a:pt x="12498" y="3078"/>
                    <a:pt x="12472" y="2908"/>
                    <a:pt x="12356" y="2801"/>
                  </a:cubicBezTo>
                  <a:lnTo>
                    <a:pt x="10714" y="1160"/>
                  </a:lnTo>
                  <a:cubicBezTo>
                    <a:pt x="10643" y="1088"/>
                    <a:pt x="10551" y="1053"/>
                    <a:pt x="10460" y="1053"/>
                  </a:cubicBezTo>
                  <a:cubicBezTo>
                    <a:pt x="10369" y="1053"/>
                    <a:pt x="10277" y="1088"/>
                    <a:pt x="10206" y="1160"/>
                  </a:cubicBezTo>
                  <a:lnTo>
                    <a:pt x="9697" y="1668"/>
                  </a:lnTo>
                  <a:cubicBezTo>
                    <a:pt x="9251" y="1410"/>
                    <a:pt x="8787" y="1213"/>
                    <a:pt x="8297" y="1088"/>
                  </a:cubicBezTo>
                  <a:lnTo>
                    <a:pt x="8297" y="366"/>
                  </a:lnTo>
                  <a:cubicBezTo>
                    <a:pt x="8297" y="161"/>
                    <a:pt x="8127" y="0"/>
                    <a:pt x="79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8"/>
            <p:cNvSpPr/>
            <p:nvPr/>
          </p:nvSpPr>
          <p:spPr>
            <a:xfrm>
              <a:off x="3106784" y="1865103"/>
              <a:ext cx="18721" cy="78490"/>
            </a:xfrm>
            <a:custGeom>
              <a:rect b="b" l="l" r="r" t="t"/>
              <a:pathLst>
                <a:path extrusionOk="0" h="3069" w="732">
                  <a:moveTo>
                    <a:pt x="366" y="0"/>
                  </a:moveTo>
                  <a:cubicBezTo>
                    <a:pt x="161" y="0"/>
                    <a:pt x="0" y="161"/>
                    <a:pt x="0" y="366"/>
                  </a:cubicBezTo>
                  <a:lnTo>
                    <a:pt x="0" y="2703"/>
                  </a:lnTo>
                  <a:cubicBezTo>
                    <a:pt x="0" y="2908"/>
                    <a:pt x="161" y="3069"/>
                    <a:pt x="366" y="3069"/>
                  </a:cubicBezTo>
                  <a:cubicBezTo>
                    <a:pt x="562" y="3069"/>
                    <a:pt x="732" y="2908"/>
                    <a:pt x="732" y="2703"/>
                  </a:cubicBezTo>
                  <a:lnTo>
                    <a:pt x="732" y="366"/>
                  </a:ln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8"/>
            <p:cNvSpPr/>
            <p:nvPr/>
          </p:nvSpPr>
          <p:spPr>
            <a:xfrm>
              <a:off x="3069371" y="1865103"/>
              <a:ext cx="18721" cy="78490"/>
            </a:xfrm>
            <a:custGeom>
              <a:rect b="b" l="l" r="r" t="t"/>
              <a:pathLst>
                <a:path extrusionOk="0" h="3069" w="732">
                  <a:moveTo>
                    <a:pt x="366" y="0"/>
                  </a:moveTo>
                  <a:cubicBezTo>
                    <a:pt x="161" y="0"/>
                    <a:pt x="0" y="161"/>
                    <a:pt x="0" y="366"/>
                  </a:cubicBezTo>
                  <a:lnTo>
                    <a:pt x="0" y="2703"/>
                  </a:lnTo>
                  <a:cubicBezTo>
                    <a:pt x="0" y="2908"/>
                    <a:pt x="161" y="3069"/>
                    <a:pt x="366" y="3069"/>
                  </a:cubicBezTo>
                  <a:cubicBezTo>
                    <a:pt x="571" y="3069"/>
                    <a:pt x="732" y="2908"/>
                    <a:pt x="732" y="2703"/>
                  </a:cubicBezTo>
                  <a:lnTo>
                    <a:pt x="732" y="366"/>
                  </a:lnTo>
                  <a:cubicBezTo>
                    <a:pt x="732" y="161"/>
                    <a:pt x="571"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8"/>
            <p:cNvSpPr/>
            <p:nvPr/>
          </p:nvSpPr>
          <p:spPr>
            <a:xfrm>
              <a:off x="3144197" y="1865103"/>
              <a:ext cx="59794" cy="78490"/>
            </a:xfrm>
            <a:custGeom>
              <a:rect b="b" l="l" r="r" t="t"/>
              <a:pathLst>
                <a:path extrusionOk="0" h="3069" w="2338">
                  <a:moveTo>
                    <a:pt x="1169" y="732"/>
                  </a:moveTo>
                  <a:cubicBezTo>
                    <a:pt x="1410" y="732"/>
                    <a:pt x="1606" y="928"/>
                    <a:pt x="1606" y="1169"/>
                  </a:cubicBezTo>
                  <a:lnTo>
                    <a:pt x="1606" y="1900"/>
                  </a:lnTo>
                  <a:cubicBezTo>
                    <a:pt x="1606" y="2141"/>
                    <a:pt x="1410" y="2337"/>
                    <a:pt x="1169" y="2337"/>
                  </a:cubicBezTo>
                  <a:cubicBezTo>
                    <a:pt x="928" y="2337"/>
                    <a:pt x="732" y="2141"/>
                    <a:pt x="732" y="1900"/>
                  </a:cubicBezTo>
                  <a:lnTo>
                    <a:pt x="732" y="1169"/>
                  </a:lnTo>
                  <a:cubicBezTo>
                    <a:pt x="732" y="928"/>
                    <a:pt x="928" y="732"/>
                    <a:pt x="1169" y="732"/>
                  </a:cubicBezTo>
                  <a:close/>
                  <a:moveTo>
                    <a:pt x="1169" y="0"/>
                  </a:moveTo>
                  <a:cubicBezTo>
                    <a:pt x="518" y="0"/>
                    <a:pt x="0" y="526"/>
                    <a:pt x="0" y="1169"/>
                  </a:cubicBezTo>
                  <a:lnTo>
                    <a:pt x="0" y="1900"/>
                  </a:lnTo>
                  <a:cubicBezTo>
                    <a:pt x="0" y="2543"/>
                    <a:pt x="518" y="3069"/>
                    <a:pt x="1169" y="3069"/>
                  </a:cubicBezTo>
                  <a:cubicBezTo>
                    <a:pt x="1811" y="3069"/>
                    <a:pt x="2338" y="2543"/>
                    <a:pt x="2338" y="1900"/>
                  </a:cubicBezTo>
                  <a:lnTo>
                    <a:pt x="2338" y="1169"/>
                  </a:lnTo>
                  <a:cubicBezTo>
                    <a:pt x="2338" y="526"/>
                    <a:pt x="1811"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8"/>
            <p:cNvSpPr/>
            <p:nvPr/>
          </p:nvSpPr>
          <p:spPr>
            <a:xfrm>
              <a:off x="3185267" y="1962280"/>
              <a:ext cx="18721" cy="78515"/>
            </a:xfrm>
            <a:custGeom>
              <a:rect b="b" l="l" r="r" t="t"/>
              <a:pathLst>
                <a:path extrusionOk="0" h="3070" w="732">
                  <a:moveTo>
                    <a:pt x="366" y="0"/>
                  </a:moveTo>
                  <a:cubicBezTo>
                    <a:pt x="161" y="0"/>
                    <a:pt x="0" y="161"/>
                    <a:pt x="0" y="366"/>
                  </a:cubicBezTo>
                  <a:lnTo>
                    <a:pt x="0" y="2703"/>
                  </a:lnTo>
                  <a:cubicBezTo>
                    <a:pt x="0" y="2900"/>
                    <a:pt x="161" y="3069"/>
                    <a:pt x="366" y="3069"/>
                  </a:cubicBezTo>
                  <a:cubicBezTo>
                    <a:pt x="562" y="3069"/>
                    <a:pt x="732" y="2900"/>
                    <a:pt x="732" y="2703"/>
                  </a:cubicBezTo>
                  <a:lnTo>
                    <a:pt x="732" y="366"/>
                  </a:ln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8"/>
            <p:cNvSpPr/>
            <p:nvPr/>
          </p:nvSpPr>
          <p:spPr>
            <a:xfrm>
              <a:off x="3106784" y="1962280"/>
              <a:ext cx="59794" cy="78515"/>
            </a:xfrm>
            <a:custGeom>
              <a:rect b="b" l="l" r="r" t="t"/>
              <a:pathLst>
                <a:path extrusionOk="0" h="3070" w="2338">
                  <a:moveTo>
                    <a:pt x="1169" y="732"/>
                  </a:moveTo>
                  <a:cubicBezTo>
                    <a:pt x="1410" y="732"/>
                    <a:pt x="1606" y="928"/>
                    <a:pt x="1606" y="1169"/>
                  </a:cubicBezTo>
                  <a:lnTo>
                    <a:pt x="1606" y="1901"/>
                  </a:lnTo>
                  <a:cubicBezTo>
                    <a:pt x="1606" y="2141"/>
                    <a:pt x="1410" y="2338"/>
                    <a:pt x="1169" y="2338"/>
                  </a:cubicBezTo>
                  <a:cubicBezTo>
                    <a:pt x="928" y="2338"/>
                    <a:pt x="732" y="2141"/>
                    <a:pt x="732" y="1901"/>
                  </a:cubicBezTo>
                  <a:lnTo>
                    <a:pt x="732" y="1169"/>
                  </a:lnTo>
                  <a:cubicBezTo>
                    <a:pt x="732" y="928"/>
                    <a:pt x="928" y="732"/>
                    <a:pt x="1169" y="732"/>
                  </a:cubicBezTo>
                  <a:close/>
                  <a:moveTo>
                    <a:pt x="1169" y="0"/>
                  </a:moveTo>
                  <a:cubicBezTo>
                    <a:pt x="527" y="0"/>
                    <a:pt x="0" y="527"/>
                    <a:pt x="0" y="1169"/>
                  </a:cubicBezTo>
                  <a:lnTo>
                    <a:pt x="0" y="1901"/>
                  </a:lnTo>
                  <a:cubicBezTo>
                    <a:pt x="0" y="2543"/>
                    <a:pt x="527" y="3069"/>
                    <a:pt x="1169" y="3069"/>
                  </a:cubicBezTo>
                  <a:cubicBezTo>
                    <a:pt x="1811" y="3069"/>
                    <a:pt x="2337" y="2543"/>
                    <a:pt x="2337" y="1901"/>
                  </a:cubicBezTo>
                  <a:lnTo>
                    <a:pt x="2337" y="1169"/>
                  </a:lnTo>
                  <a:cubicBezTo>
                    <a:pt x="2337" y="527"/>
                    <a:pt x="1811"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8"/>
            <p:cNvSpPr/>
            <p:nvPr/>
          </p:nvSpPr>
          <p:spPr>
            <a:xfrm>
              <a:off x="2756587" y="2264782"/>
              <a:ext cx="18491" cy="78515"/>
            </a:xfrm>
            <a:custGeom>
              <a:rect b="b" l="l" r="r" t="t"/>
              <a:pathLst>
                <a:path extrusionOk="0" h="3070" w="723">
                  <a:moveTo>
                    <a:pt x="357" y="1"/>
                  </a:moveTo>
                  <a:cubicBezTo>
                    <a:pt x="161" y="1"/>
                    <a:pt x="0" y="170"/>
                    <a:pt x="0" y="366"/>
                  </a:cubicBezTo>
                  <a:lnTo>
                    <a:pt x="0" y="2704"/>
                  </a:lnTo>
                  <a:cubicBezTo>
                    <a:pt x="0" y="2909"/>
                    <a:pt x="161" y="3069"/>
                    <a:pt x="357" y="3069"/>
                  </a:cubicBezTo>
                  <a:cubicBezTo>
                    <a:pt x="562" y="3069"/>
                    <a:pt x="723" y="2909"/>
                    <a:pt x="723" y="2704"/>
                  </a:cubicBezTo>
                  <a:lnTo>
                    <a:pt x="723" y="366"/>
                  </a:lnTo>
                  <a:cubicBezTo>
                    <a:pt x="723" y="170"/>
                    <a:pt x="562"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8"/>
            <p:cNvSpPr/>
            <p:nvPr/>
          </p:nvSpPr>
          <p:spPr>
            <a:xfrm>
              <a:off x="2793770" y="2264782"/>
              <a:ext cx="59794" cy="78515"/>
            </a:xfrm>
            <a:custGeom>
              <a:rect b="b" l="l" r="r" t="t"/>
              <a:pathLst>
                <a:path extrusionOk="0" h="3070" w="2338">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20" y="3069"/>
                    <a:pt x="2338" y="2552"/>
                    <a:pt x="2338" y="1901"/>
                  </a:cubicBezTo>
                  <a:lnTo>
                    <a:pt x="2338" y="1169"/>
                  </a:lnTo>
                  <a:cubicBezTo>
                    <a:pt x="2338" y="527"/>
                    <a:pt x="1820" y="1"/>
                    <a:pt x="1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8"/>
            <p:cNvSpPr/>
            <p:nvPr/>
          </p:nvSpPr>
          <p:spPr>
            <a:xfrm>
              <a:off x="2872254" y="2264782"/>
              <a:ext cx="18721" cy="78515"/>
            </a:xfrm>
            <a:custGeom>
              <a:rect b="b" l="l" r="r" t="t"/>
              <a:pathLst>
                <a:path extrusionOk="0" h="3070" w="732">
                  <a:moveTo>
                    <a:pt x="366" y="1"/>
                  </a:moveTo>
                  <a:cubicBezTo>
                    <a:pt x="170" y="1"/>
                    <a:pt x="0" y="170"/>
                    <a:pt x="0" y="366"/>
                  </a:cubicBezTo>
                  <a:lnTo>
                    <a:pt x="0" y="2704"/>
                  </a:lnTo>
                  <a:cubicBezTo>
                    <a:pt x="0" y="2909"/>
                    <a:pt x="170" y="3069"/>
                    <a:pt x="366" y="3069"/>
                  </a:cubicBezTo>
                  <a:cubicBezTo>
                    <a:pt x="571" y="3069"/>
                    <a:pt x="732" y="2909"/>
                    <a:pt x="732" y="2704"/>
                  </a:cubicBezTo>
                  <a:lnTo>
                    <a:pt x="732" y="366"/>
                  </a:lnTo>
                  <a:cubicBezTo>
                    <a:pt x="732" y="170"/>
                    <a:pt x="571"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8"/>
            <p:cNvSpPr/>
            <p:nvPr/>
          </p:nvSpPr>
          <p:spPr>
            <a:xfrm>
              <a:off x="2909667" y="2264782"/>
              <a:ext cx="59794" cy="78515"/>
            </a:xfrm>
            <a:custGeom>
              <a:rect b="b" l="l" r="r" t="t"/>
              <a:pathLst>
                <a:path extrusionOk="0" h="3070" w="2338">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11" y="3069"/>
                    <a:pt x="2338" y="2552"/>
                    <a:pt x="2338" y="1901"/>
                  </a:cubicBezTo>
                  <a:lnTo>
                    <a:pt x="2338" y="1169"/>
                  </a:lnTo>
                  <a:cubicBezTo>
                    <a:pt x="2338" y="527"/>
                    <a:pt x="1811" y="1"/>
                    <a:pt x="1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8"/>
            <p:cNvSpPr/>
            <p:nvPr/>
          </p:nvSpPr>
          <p:spPr>
            <a:xfrm>
              <a:off x="2888902" y="1959544"/>
              <a:ext cx="18746" cy="18721"/>
            </a:xfrm>
            <a:custGeom>
              <a:rect b="b" l="l" r="r" t="t"/>
              <a:pathLst>
                <a:path extrusionOk="0" h="732" w="733">
                  <a:moveTo>
                    <a:pt x="366" y="0"/>
                  </a:moveTo>
                  <a:cubicBezTo>
                    <a:pt x="268" y="0"/>
                    <a:pt x="179" y="36"/>
                    <a:pt x="108" y="107"/>
                  </a:cubicBezTo>
                  <a:cubicBezTo>
                    <a:pt x="45" y="170"/>
                    <a:pt x="1" y="268"/>
                    <a:pt x="1" y="366"/>
                  </a:cubicBezTo>
                  <a:cubicBezTo>
                    <a:pt x="1" y="455"/>
                    <a:pt x="45" y="553"/>
                    <a:pt x="108" y="625"/>
                  </a:cubicBezTo>
                  <a:cubicBezTo>
                    <a:pt x="179" y="687"/>
                    <a:pt x="268" y="732"/>
                    <a:pt x="366" y="732"/>
                  </a:cubicBezTo>
                  <a:cubicBezTo>
                    <a:pt x="464" y="732"/>
                    <a:pt x="563" y="687"/>
                    <a:pt x="625" y="625"/>
                  </a:cubicBezTo>
                  <a:cubicBezTo>
                    <a:pt x="696" y="553"/>
                    <a:pt x="732" y="455"/>
                    <a:pt x="732" y="366"/>
                  </a:cubicBezTo>
                  <a:cubicBezTo>
                    <a:pt x="732" y="268"/>
                    <a:pt x="696" y="170"/>
                    <a:pt x="625" y="107"/>
                  </a:cubicBezTo>
                  <a:cubicBezTo>
                    <a:pt x="563"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78"/>
          <p:cNvGrpSpPr/>
          <p:nvPr/>
        </p:nvGrpSpPr>
        <p:grpSpPr>
          <a:xfrm>
            <a:off x="3428529" y="1780104"/>
            <a:ext cx="454746" cy="454746"/>
            <a:chOff x="3369367" y="1865103"/>
            <a:chExt cx="478227" cy="478227"/>
          </a:xfrm>
        </p:grpSpPr>
        <p:sp>
          <p:nvSpPr>
            <p:cNvPr id="6081" name="Google Shape;6081;p78"/>
            <p:cNvSpPr/>
            <p:nvPr/>
          </p:nvSpPr>
          <p:spPr>
            <a:xfrm>
              <a:off x="3369367" y="1865103"/>
              <a:ext cx="478227" cy="478227"/>
            </a:xfrm>
            <a:custGeom>
              <a:rect b="b" l="l" r="r" t="t"/>
              <a:pathLst>
                <a:path extrusionOk="0" h="18699" w="18699">
                  <a:moveTo>
                    <a:pt x="2338" y="732"/>
                  </a:moveTo>
                  <a:lnTo>
                    <a:pt x="2338" y="2337"/>
                  </a:lnTo>
                  <a:lnTo>
                    <a:pt x="732" y="2337"/>
                  </a:lnTo>
                  <a:lnTo>
                    <a:pt x="732" y="732"/>
                  </a:lnTo>
                  <a:close/>
                  <a:moveTo>
                    <a:pt x="10152" y="732"/>
                  </a:moveTo>
                  <a:lnTo>
                    <a:pt x="10152" y="2337"/>
                  </a:lnTo>
                  <a:lnTo>
                    <a:pt x="8547" y="2337"/>
                  </a:lnTo>
                  <a:lnTo>
                    <a:pt x="8547" y="732"/>
                  </a:lnTo>
                  <a:close/>
                  <a:moveTo>
                    <a:pt x="17967" y="732"/>
                  </a:moveTo>
                  <a:lnTo>
                    <a:pt x="17967" y="2337"/>
                  </a:lnTo>
                  <a:lnTo>
                    <a:pt x="16361" y="2337"/>
                  </a:lnTo>
                  <a:lnTo>
                    <a:pt x="16361" y="732"/>
                  </a:lnTo>
                  <a:close/>
                  <a:moveTo>
                    <a:pt x="2338" y="8546"/>
                  </a:moveTo>
                  <a:lnTo>
                    <a:pt x="2338" y="10152"/>
                  </a:lnTo>
                  <a:lnTo>
                    <a:pt x="732" y="10152"/>
                  </a:lnTo>
                  <a:lnTo>
                    <a:pt x="732" y="8546"/>
                  </a:lnTo>
                  <a:close/>
                  <a:moveTo>
                    <a:pt x="17967" y="8546"/>
                  </a:moveTo>
                  <a:lnTo>
                    <a:pt x="17967" y="10152"/>
                  </a:lnTo>
                  <a:lnTo>
                    <a:pt x="16361" y="10152"/>
                  </a:lnTo>
                  <a:lnTo>
                    <a:pt x="16361" y="8546"/>
                  </a:lnTo>
                  <a:close/>
                  <a:moveTo>
                    <a:pt x="2338" y="16361"/>
                  </a:moveTo>
                  <a:lnTo>
                    <a:pt x="2338" y="17976"/>
                  </a:lnTo>
                  <a:lnTo>
                    <a:pt x="732" y="17976"/>
                  </a:lnTo>
                  <a:lnTo>
                    <a:pt x="732" y="16361"/>
                  </a:lnTo>
                  <a:close/>
                  <a:moveTo>
                    <a:pt x="10152" y="16361"/>
                  </a:moveTo>
                  <a:lnTo>
                    <a:pt x="10152" y="17976"/>
                  </a:lnTo>
                  <a:lnTo>
                    <a:pt x="8547" y="17976"/>
                  </a:lnTo>
                  <a:lnTo>
                    <a:pt x="8547" y="16361"/>
                  </a:lnTo>
                  <a:close/>
                  <a:moveTo>
                    <a:pt x="17967" y="16361"/>
                  </a:moveTo>
                  <a:lnTo>
                    <a:pt x="17967" y="17976"/>
                  </a:lnTo>
                  <a:lnTo>
                    <a:pt x="16361" y="17976"/>
                  </a:lnTo>
                  <a:lnTo>
                    <a:pt x="16361" y="16361"/>
                  </a:lnTo>
                  <a:close/>
                  <a:moveTo>
                    <a:pt x="366" y="0"/>
                  </a:moveTo>
                  <a:cubicBezTo>
                    <a:pt x="161" y="0"/>
                    <a:pt x="0" y="161"/>
                    <a:pt x="0" y="366"/>
                  </a:cubicBezTo>
                  <a:lnTo>
                    <a:pt x="0" y="2703"/>
                  </a:lnTo>
                  <a:cubicBezTo>
                    <a:pt x="0" y="2908"/>
                    <a:pt x="161" y="3069"/>
                    <a:pt x="366" y="3069"/>
                  </a:cubicBezTo>
                  <a:lnTo>
                    <a:pt x="1169" y="3069"/>
                  </a:lnTo>
                  <a:lnTo>
                    <a:pt x="1169" y="7815"/>
                  </a:lnTo>
                  <a:lnTo>
                    <a:pt x="366" y="7815"/>
                  </a:lnTo>
                  <a:cubicBezTo>
                    <a:pt x="161" y="7815"/>
                    <a:pt x="0" y="7984"/>
                    <a:pt x="0" y="8181"/>
                  </a:cubicBezTo>
                  <a:lnTo>
                    <a:pt x="0" y="10518"/>
                  </a:lnTo>
                  <a:cubicBezTo>
                    <a:pt x="0" y="10723"/>
                    <a:pt x="161" y="10884"/>
                    <a:pt x="366" y="10884"/>
                  </a:cubicBezTo>
                  <a:lnTo>
                    <a:pt x="1169" y="10884"/>
                  </a:lnTo>
                  <a:lnTo>
                    <a:pt x="1169" y="15630"/>
                  </a:lnTo>
                  <a:lnTo>
                    <a:pt x="366" y="15630"/>
                  </a:lnTo>
                  <a:cubicBezTo>
                    <a:pt x="161" y="15630"/>
                    <a:pt x="0" y="15799"/>
                    <a:pt x="0" y="15995"/>
                  </a:cubicBezTo>
                  <a:lnTo>
                    <a:pt x="0" y="18333"/>
                  </a:lnTo>
                  <a:cubicBezTo>
                    <a:pt x="0" y="18538"/>
                    <a:pt x="161" y="18698"/>
                    <a:pt x="366" y="18698"/>
                  </a:cubicBezTo>
                  <a:lnTo>
                    <a:pt x="2703" y="18698"/>
                  </a:lnTo>
                  <a:cubicBezTo>
                    <a:pt x="2900" y="18698"/>
                    <a:pt x="3069" y="18538"/>
                    <a:pt x="3069" y="18333"/>
                  </a:cubicBezTo>
                  <a:lnTo>
                    <a:pt x="3069" y="17530"/>
                  </a:lnTo>
                  <a:lnTo>
                    <a:pt x="7815" y="17530"/>
                  </a:lnTo>
                  <a:lnTo>
                    <a:pt x="7815" y="18333"/>
                  </a:lnTo>
                  <a:cubicBezTo>
                    <a:pt x="7815" y="18538"/>
                    <a:pt x="7976" y="18698"/>
                    <a:pt x="8181" y="18698"/>
                  </a:cubicBezTo>
                  <a:lnTo>
                    <a:pt x="10518" y="18698"/>
                  </a:lnTo>
                  <a:cubicBezTo>
                    <a:pt x="10723" y="18698"/>
                    <a:pt x="10884" y="18538"/>
                    <a:pt x="10884" y="18333"/>
                  </a:cubicBezTo>
                  <a:lnTo>
                    <a:pt x="10884" y="17530"/>
                  </a:lnTo>
                  <a:lnTo>
                    <a:pt x="15630" y="17530"/>
                  </a:lnTo>
                  <a:lnTo>
                    <a:pt x="15630" y="18333"/>
                  </a:lnTo>
                  <a:cubicBezTo>
                    <a:pt x="15630" y="18538"/>
                    <a:pt x="15791" y="18698"/>
                    <a:pt x="15996" y="18698"/>
                  </a:cubicBezTo>
                  <a:lnTo>
                    <a:pt x="18333" y="18698"/>
                  </a:lnTo>
                  <a:cubicBezTo>
                    <a:pt x="18538" y="18698"/>
                    <a:pt x="18699" y="18538"/>
                    <a:pt x="18699" y="18333"/>
                  </a:cubicBezTo>
                  <a:lnTo>
                    <a:pt x="18699" y="15995"/>
                  </a:lnTo>
                  <a:cubicBezTo>
                    <a:pt x="18699" y="15799"/>
                    <a:pt x="18538" y="15630"/>
                    <a:pt x="18333" y="15630"/>
                  </a:cubicBezTo>
                  <a:lnTo>
                    <a:pt x="17530" y="15630"/>
                  </a:lnTo>
                  <a:lnTo>
                    <a:pt x="17530" y="10884"/>
                  </a:lnTo>
                  <a:lnTo>
                    <a:pt x="18333" y="10884"/>
                  </a:lnTo>
                  <a:cubicBezTo>
                    <a:pt x="18538" y="10884"/>
                    <a:pt x="18699" y="10723"/>
                    <a:pt x="18699" y="10518"/>
                  </a:cubicBezTo>
                  <a:lnTo>
                    <a:pt x="18699" y="8181"/>
                  </a:lnTo>
                  <a:cubicBezTo>
                    <a:pt x="18699" y="7984"/>
                    <a:pt x="18538" y="7815"/>
                    <a:pt x="18333" y="7815"/>
                  </a:cubicBezTo>
                  <a:lnTo>
                    <a:pt x="17530" y="7815"/>
                  </a:lnTo>
                  <a:lnTo>
                    <a:pt x="17530" y="3069"/>
                  </a:lnTo>
                  <a:lnTo>
                    <a:pt x="18333" y="3069"/>
                  </a:lnTo>
                  <a:cubicBezTo>
                    <a:pt x="18538" y="3069"/>
                    <a:pt x="18699" y="2908"/>
                    <a:pt x="18699" y="2703"/>
                  </a:cubicBezTo>
                  <a:lnTo>
                    <a:pt x="18699" y="366"/>
                  </a:lnTo>
                  <a:cubicBezTo>
                    <a:pt x="18699" y="161"/>
                    <a:pt x="18538" y="0"/>
                    <a:pt x="18333" y="0"/>
                  </a:cubicBezTo>
                  <a:lnTo>
                    <a:pt x="15996" y="0"/>
                  </a:lnTo>
                  <a:cubicBezTo>
                    <a:pt x="15791" y="0"/>
                    <a:pt x="15630" y="161"/>
                    <a:pt x="15630" y="366"/>
                  </a:cubicBezTo>
                  <a:lnTo>
                    <a:pt x="15630" y="1169"/>
                  </a:lnTo>
                  <a:lnTo>
                    <a:pt x="10884" y="1169"/>
                  </a:lnTo>
                  <a:lnTo>
                    <a:pt x="10884" y="366"/>
                  </a:lnTo>
                  <a:cubicBezTo>
                    <a:pt x="10884" y="161"/>
                    <a:pt x="10723" y="0"/>
                    <a:pt x="10518" y="0"/>
                  </a:cubicBezTo>
                  <a:lnTo>
                    <a:pt x="8181" y="0"/>
                  </a:lnTo>
                  <a:cubicBezTo>
                    <a:pt x="7976" y="0"/>
                    <a:pt x="7815" y="161"/>
                    <a:pt x="7815" y="366"/>
                  </a:cubicBezTo>
                  <a:lnTo>
                    <a:pt x="7815" y="1169"/>
                  </a:lnTo>
                  <a:lnTo>
                    <a:pt x="5995" y="1169"/>
                  </a:lnTo>
                  <a:cubicBezTo>
                    <a:pt x="5817" y="1169"/>
                    <a:pt x="5656" y="1303"/>
                    <a:pt x="5629" y="1481"/>
                  </a:cubicBezTo>
                  <a:cubicBezTo>
                    <a:pt x="5594" y="1704"/>
                    <a:pt x="5772" y="1900"/>
                    <a:pt x="5986" y="1900"/>
                  </a:cubicBezTo>
                  <a:lnTo>
                    <a:pt x="7815" y="1900"/>
                  </a:lnTo>
                  <a:lnTo>
                    <a:pt x="7815" y="2703"/>
                  </a:lnTo>
                  <a:cubicBezTo>
                    <a:pt x="7815" y="2908"/>
                    <a:pt x="7976" y="3069"/>
                    <a:pt x="8181" y="3069"/>
                  </a:cubicBezTo>
                  <a:lnTo>
                    <a:pt x="10518" y="3069"/>
                  </a:lnTo>
                  <a:cubicBezTo>
                    <a:pt x="10723" y="3069"/>
                    <a:pt x="10884" y="2908"/>
                    <a:pt x="10884" y="2703"/>
                  </a:cubicBezTo>
                  <a:lnTo>
                    <a:pt x="10884" y="1900"/>
                  </a:lnTo>
                  <a:lnTo>
                    <a:pt x="15630" y="1900"/>
                  </a:lnTo>
                  <a:lnTo>
                    <a:pt x="15630" y="2703"/>
                  </a:lnTo>
                  <a:cubicBezTo>
                    <a:pt x="15630" y="2908"/>
                    <a:pt x="15791" y="3069"/>
                    <a:pt x="15996" y="3069"/>
                  </a:cubicBezTo>
                  <a:lnTo>
                    <a:pt x="16799" y="3069"/>
                  </a:lnTo>
                  <a:lnTo>
                    <a:pt x="16799" y="7815"/>
                  </a:lnTo>
                  <a:lnTo>
                    <a:pt x="15996" y="7815"/>
                  </a:lnTo>
                  <a:cubicBezTo>
                    <a:pt x="15791" y="7815"/>
                    <a:pt x="15630" y="7984"/>
                    <a:pt x="15630" y="8181"/>
                  </a:cubicBezTo>
                  <a:lnTo>
                    <a:pt x="15630" y="10518"/>
                  </a:lnTo>
                  <a:cubicBezTo>
                    <a:pt x="15630" y="10723"/>
                    <a:pt x="15791" y="10884"/>
                    <a:pt x="15996" y="10884"/>
                  </a:cubicBezTo>
                  <a:lnTo>
                    <a:pt x="16799" y="10884"/>
                  </a:lnTo>
                  <a:lnTo>
                    <a:pt x="16799" y="15630"/>
                  </a:lnTo>
                  <a:lnTo>
                    <a:pt x="15996" y="15630"/>
                  </a:lnTo>
                  <a:cubicBezTo>
                    <a:pt x="15791" y="15630"/>
                    <a:pt x="15630" y="15799"/>
                    <a:pt x="15630" y="15995"/>
                  </a:cubicBezTo>
                  <a:lnTo>
                    <a:pt x="15630" y="16798"/>
                  </a:lnTo>
                  <a:lnTo>
                    <a:pt x="10884" y="16798"/>
                  </a:lnTo>
                  <a:lnTo>
                    <a:pt x="10884" y="15995"/>
                  </a:lnTo>
                  <a:cubicBezTo>
                    <a:pt x="10884" y="15799"/>
                    <a:pt x="10723" y="15630"/>
                    <a:pt x="10518" y="15630"/>
                  </a:cubicBezTo>
                  <a:lnTo>
                    <a:pt x="8181" y="15630"/>
                  </a:lnTo>
                  <a:cubicBezTo>
                    <a:pt x="7976" y="15630"/>
                    <a:pt x="7815" y="15799"/>
                    <a:pt x="7815" y="15995"/>
                  </a:cubicBezTo>
                  <a:lnTo>
                    <a:pt x="7815" y="16798"/>
                  </a:lnTo>
                  <a:lnTo>
                    <a:pt x="3069" y="16798"/>
                  </a:lnTo>
                  <a:lnTo>
                    <a:pt x="3069" y="15995"/>
                  </a:lnTo>
                  <a:cubicBezTo>
                    <a:pt x="3069" y="15799"/>
                    <a:pt x="2900" y="15630"/>
                    <a:pt x="2703" y="15630"/>
                  </a:cubicBezTo>
                  <a:lnTo>
                    <a:pt x="1900" y="15630"/>
                  </a:lnTo>
                  <a:lnTo>
                    <a:pt x="1900" y="10884"/>
                  </a:lnTo>
                  <a:lnTo>
                    <a:pt x="2703" y="10884"/>
                  </a:lnTo>
                  <a:cubicBezTo>
                    <a:pt x="2900" y="10884"/>
                    <a:pt x="3069" y="10723"/>
                    <a:pt x="3069" y="10518"/>
                  </a:cubicBezTo>
                  <a:lnTo>
                    <a:pt x="3069" y="8181"/>
                  </a:lnTo>
                  <a:cubicBezTo>
                    <a:pt x="3069" y="7984"/>
                    <a:pt x="2900" y="7815"/>
                    <a:pt x="2703" y="7815"/>
                  </a:cubicBezTo>
                  <a:lnTo>
                    <a:pt x="1900" y="7815"/>
                  </a:lnTo>
                  <a:lnTo>
                    <a:pt x="1900" y="3069"/>
                  </a:lnTo>
                  <a:lnTo>
                    <a:pt x="2703" y="3069"/>
                  </a:lnTo>
                  <a:cubicBezTo>
                    <a:pt x="2900" y="3069"/>
                    <a:pt x="3069" y="2908"/>
                    <a:pt x="3069" y="2703"/>
                  </a:cubicBezTo>
                  <a:lnTo>
                    <a:pt x="3069" y="366"/>
                  </a:lnTo>
                  <a:cubicBezTo>
                    <a:pt x="3069" y="161"/>
                    <a:pt x="2900" y="0"/>
                    <a:pt x="2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8"/>
            <p:cNvSpPr/>
            <p:nvPr/>
          </p:nvSpPr>
          <p:spPr>
            <a:xfrm>
              <a:off x="3471353" y="1894742"/>
              <a:ext cx="18721" cy="18746"/>
            </a:xfrm>
            <a:custGeom>
              <a:rect b="b" l="l" r="r" t="t"/>
              <a:pathLst>
                <a:path extrusionOk="0" h="733" w="732">
                  <a:moveTo>
                    <a:pt x="366" y="1"/>
                  </a:moveTo>
                  <a:cubicBezTo>
                    <a:pt x="268" y="1"/>
                    <a:pt x="170" y="45"/>
                    <a:pt x="107" y="108"/>
                  </a:cubicBezTo>
                  <a:cubicBezTo>
                    <a:pt x="36" y="179"/>
                    <a:pt x="0" y="268"/>
                    <a:pt x="0" y="367"/>
                  </a:cubicBezTo>
                  <a:cubicBezTo>
                    <a:pt x="0" y="465"/>
                    <a:pt x="36" y="563"/>
                    <a:pt x="107" y="625"/>
                  </a:cubicBezTo>
                  <a:cubicBezTo>
                    <a:pt x="170" y="697"/>
                    <a:pt x="268" y="732"/>
                    <a:pt x="366" y="732"/>
                  </a:cubicBezTo>
                  <a:cubicBezTo>
                    <a:pt x="464" y="732"/>
                    <a:pt x="553" y="697"/>
                    <a:pt x="624" y="625"/>
                  </a:cubicBezTo>
                  <a:cubicBezTo>
                    <a:pt x="687" y="563"/>
                    <a:pt x="732" y="465"/>
                    <a:pt x="732" y="367"/>
                  </a:cubicBezTo>
                  <a:cubicBezTo>
                    <a:pt x="732" y="268"/>
                    <a:pt x="687" y="179"/>
                    <a:pt x="624" y="108"/>
                  </a:cubicBezTo>
                  <a:cubicBezTo>
                    <a:pt x="553"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8"/>
            <p:cNvSpPr/>
            <p:nvPr/>
          </p:nvSpPr>
          <p:spPr>
            <a:xfrm>
              <a:off x="3468591" y="1963866"/>
              <a:ext cx="280200" cy="280430"/>
            </a:xfrm>
            <a:custGeom>
              <a:rect b="b" l="l" r="r" t="t"/>
              <a:pathLst>
                <a:path extrusionOk="0" h="10965" w="10956">
                  <a:moveTo>
                    <a:pt x="2847" y="1535"/>
                  </a:moveTo>
                  <a:cubicBezTo>
                    <a:pt x="2686" y="1803"/>
                    <a:pt x="2570" y="2097"/>
                    <a:pt x="2508" y="2410"/>
                  </a:cubicBezTo>
                  <a:cubicBezTo>
                    <a:pt x="2338" y="2365"/>
                    <a:pt x="2178" y="2311"/>
                    <a:pt x="2017" y="2231"/>
                  </a:cubicBezTo>
                  <a:cubicBezTo>
                    <a:pt x="2267" y="1972"/>
                    <a:pt x="2543" y="1732"/>
                    <a:pt x="2847" y="1535"/>
                  </a:cubicBezTo>
                  <a:close/>
                  <a:moveTo>
                    <a:pt x="8110" y="1535"/>
                  </a:moveTo>
                  <a:lnTo>
                    <a:pt x="8110" y="1535"/>
                  </a:lnTo>
                  <a:cubicBezTo>
                    <a:pt x="8413" y="1732"/>
                    <a:pt x="8690" y="1972"/>
                    <a:pt x="8931" y="2231"/>
                  </a:cubicBezTo>
                  <a:cubicBezTo>
                    <a:pt x="8779" y="2311"/>
                    <a:pt x="8610" y="2365"/>
                    <a:pt x="8440" y="2410"/>
                  </a:cubicBezTo>
                  <a:cubicBezTo>
                    <a:pt x="8378" y="2097"/>
                    <a:pt x="8262" y="1803"/>
                    <a:pt x="8110" y="1535"/>
                  </a:cubicBezTo>
                  <a:close/>
                  <a:moveTo>
                    <a:pt x="5104" y="759"/>
                  </a:moveTo>
                  <a:lnTo>
                    <a:pt x="5104" y="2454"/>
                  </a:lnTo>
                  <a:lnTo>
                    <a:pt x="3239" y="2454"/>
                  </a:lnTo>
                  <a:cubicBezTo>
                    <a:pt x="3462" y="1580"/>
                    <a:pt x="4194" y="902"/>
                    <a:pt x="5104" y="759"/>
                  </a:cubicBezTo>
                  <a:close/>
                  <a:moveTo>
                    <a:pt x="5835" y="759"/>
                  </a:moveTo>
                  <a:cubicBezTo>
                    <a:pt x="6745" y="902"/>
                    <a:pt x="7477" y="1580"/>
                    <a:pt x="7700" y="2454"/>
                  </a:cubicBezTo>
                  <a:lnTo>
                    <a:pt x="5835" y="2454"/>
                  </a:lnTo>
                  <a:lnTo>
                    <a:pt x="5835" y="759"/>
                  </a:lnTo>
                  <a:close/>
                  <a:moveTo>
                    <a:pt x="1553" y="2820"/>
                  </a:moveTo>
                  <a:cubicBezTo>
                    <a:pt x="1830" y="2972"/>
                    <a:pt x="2124" y="3088"/>
                    <a:pt x="2436" y="3150"/>
                  </a:cubicBezTo>
                  <a:lnTo>
                    <a:pt x="2436" y="5122"/>
                  </a:lnTo>
                  <a:lnTo>
                    <a:pt x="741" y="5122"/>
                  </a:lnTo>
                  <a:cubicBezTo>
                    <a:pt x="804" y="4274"/>
                    <a:pt x="1089" y="3489"/>
                    <a:pt x="1553" y="2820"/>
                  </a:cubicBezTo>
                  <a:close/>
                  <a:moveTo>
                    <a:pt x="5104" y="3186"/>
                  </a:moveTo>
                  <a:lnTo>
                    <a:pt x="5104" y="5122"/>
                  </a:lnTo>
                  <a:lnTo>
                    <a:pt x="3168" y="5122"/>
                  </a:lnTo>
                  <a:lnTo>
                    <a:pt x="3168" y="3186"/>
                  </a:lnTo>
                  <a:close/>
                  <a:moveTo>
                    <a:pt x="7771" y="3186"/>
                  </a:moveTo>
                  <a:lnTo>
                    <a:pt x="7771" y="5122"/>
                  </a:lnTo>
                  <a:lnTo>
                    <a:pt x="5835" y="5122"/>
                  </a:lnTo>
                  <a:lnTo>
                    <a:pt x="5835" y="3186"/>
                  </a:lnTo>
                  <a:close/>
                  <a:moveTo>
                    <a:pt x="9386" y="2820"/>
                  </a:moveTo>
                  <a:cubicBezTo>
                    <a:pt x="9841" y="3489"/>
                    <a:pt x="10135" y="4274"/>
                    <a:pt x="10198" y="5122"/>
                  </a:cubicBezTo>
                  <a:lnTo>
                    <a:pt x="8503" y="5122"/>
                  </a:lnTo>
                  <a:lnTo>
                    <a:pt x="8503" y="3150"/>
                  </a:lnTo>
                  <a:cubicBezTo>
                    <a:pt x="8815" y="3088"/>
                    <a:pt x="9109" y="2972"/>
                    <a:pt x="9386" y="2820"/>
                  </a:cubicBezTo>
                  <a:close/>
                  <a:moveTo>
                    <a:pt x="5104" y="5853"/>
                  </a:moveTo>
                  <a:lnTo>
                    <a:pt x="5104" y="7789"/>
                  </a:lnTo>
                  <a:lnTo>
                    <a:pt x="3168" y="7789"/>
                  </a:lnTo>
                  <a:lnTo>
                    <a:pt x="3168" y="5853"/>
                  </a:lnTo>
                  <a:close/>
                  <a:moveTo>
                    <a:pt x="7771" y="5853"/>
                  </a:moveTo>
                  <a:lnTo>
                    <a:pt x="7771" y="7789"/>
                  </a:lnTo>
                  <a:lnTo>
                    <a:pt x="5835" y="7789"/>
                  </a:lnTo>
                  <a:lnTo>
                    <a:pt x="5835" y="5853"/>
                  </a:lnTo>
                  <a:close/>
                  <a:moveTo>
                    <a:pt x="2436" y="5853"/>
                  </a:moveTo>
                  <a:lnTo>
                    <a:pt x="2436" y="7834"/>
                  </a:lnTo>
                  <a:cubicBezTo>
                    <a:pt x="2124" y="7896"/>
                    <a:pt x="1830" y="8003"/>
                    <a:pt x="1553" y="8164"/>
                  </a:cubicBezTo>
                  <a:cubicBezTo>
                    <a:pt x="1089" y="7495"/>
                    <a:pt x="804" y="6709"/>
                    <a:pt x="741" y="5853"/>
                  </a:cubicBezTo>
                  <a:close/>
                  <a:moveTo>
                    <a:pt x="10198" y="5853"/>
                  </a:moveTo>
                  <a:cubicBezTo>
                    <a:pt x="10135" y="6709"/>
                    <a:pt x="9841" y="7495"/>
                    <a:pt x="9386" y="8164"/>
                  </a:cubicBezTo>
                  <a:cubicBezTo>
                    <a:pt x="9109" y="8003"/>
                    <a:pt x="8815" y="7896"/>
                    <a:pt x="8503" y="7834"/>
                  </a:cubicBezTo>
                  <a:lnTo>
                    <a:pt x="8503" y="5853"/>
                  </a:lnTo>
                  <a:close/>
                  <a:moveTo>
                    <a:pt x="2508" y="8556"/>
                  </a:moveTo>
                  <a:cubicBezTo>
                    <a:pt x="2570" y="8868"/>
                    <a:pt x="2686" y="9163"/>
                    <a:pt x="2847" y="9430"/>
                  </a:cubicBezTo>
                  <a:cubicBezTo>
                    <a:pt x="2543" y="9234"/>
                    <a:pt x="2267" y="8993"/>
                    <a:pt x="2017" y="8735"/>
                  </a:cubicBezTo>
                  <a:cubicBezTo>
                    <a:pt x="2178" y="8654"/>
                    <a:pt x="2338" y="8601"/>
                    <a:pt x="2508" y="8556"/>
                  </a:cubicBezTo>
                  <a:close/>
                  <a:moveTo>
                    <a:pt x="8440" y="8556"/>
                  </a:moveTo>
                  <a:cubicBezTo>
                    <a:pt x="8610" y="8601"/>
                    <a:pt x="8779" y="8654"/>
                    <a:pt x="8931" y="8735"/>
                  </a:cubicBezTo>
                  <a:cubicBezTo>
                    <a:pt x="8690" y="8993"/>
                    <a:pt x="8413" y="9234"/>
                    <a:pt x="8110" y="9430"/>
                  </a:cubicBezTo>
                  <a:cubicBezTo>
                    <a:pt x="8262" y="9163"/>
                    <a:pt x="8378" y="8868"/>
                    <a:pt x="8440" y="8556"/>
                  </a:cubicBezTo>
                  <a:close/>
                  <a:moveTo>
                    <a:pt x="5104" y="8485"/>
                  </a:moveTo>
                  <a:lnTo>
                    <a:pt x="5104" y="10189"/>
                  </a:lnTo>
                  <a:cubicBezTo>
                    <a:pt x="4194" y="10037"/>
                    <a:pt x="3462" y="9359"/>
                    <a:pt x="3239" y="8485"/>
                  </a:cubicBezTo>
                  <a:close/>
                  <a:moveTo>
                    <a:pt x="7700" y="8485"/>
                  </a:moveTo>
                  <a:cubicBezTo>
                    <a:pt x="7477" y="9359"/>
                    <a:pt x="6745" y="10037"/>
                    <a:pt x="5835" y="10189"/>
                  </a:cubicBezTo>
                  <a:lnTo>
                    <a:pt x="5835" y="8485"/>
                  </a:lnTo>
                  <a:close/>
                  <a:moveTo>
                    <a:pt x="5478" y="1"/>
                  </a:moveTo>
                  <a:cubicBezTo>
                    <a:pt x="2454" y="1"/>
                    <a:pt x="1" y="2463"/>
                    <a:pt x="1" y="5478"/>
                  </a:cubicBezTo>
                  <a:cubicBezTo>
                    <a:pt x="1" y="8503"/>
                    <a:pt x="2454" y="10965"/>
                    <a:pt x="5478" y="10965"/>
                  </a:cubicBezTo>
                  <a:cubicBezTo>
                    <a:pt x="8494" y="10965"/>
                    <a:pt x="10956" y="8503"/>
                    <a:pt x="10956" y="5478"/>
                  </a:cubicBezTo>
                  <a:cubicBezTo>
                    <a:pt x="10956" y="2463"/>
                    <a:pt x="8494" y="1"/>
                    <a:pt x="54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8"/>
          <p:cNvGrpSpPr/>
          <p:nvPr/>
        </p:nvGrpSpPr>
        <p:grpSpPr>
          <a:xfrm>
            <a:off x="4106011" y="1780080"/>
            <a:ext cx="323297" cy="454891"/>
            <a:chOff x="4081831" y="1865077"/>
            <a:chExt cx="339990" cy="478379"/>
          </a:xfrm>
        </p:grpSpPr>
        <p:sp>
          <p:nvSpPr>
            <p:cNvPr id="6085" name="Google Shape;6085;p78"/>
            <p:cNvSpPr/>
            <p:nvPr/>
          </p:nvSpPr>
          <p:spPr>
            <a:xfrm>
              <a:off x="4081831" y="1865077"/>
              <a:ext cx="162938" cy="311708"/>
            </a:xfrm>
            <a:custGeom>
              <a:rect b="b" l="l" r="r" t="t"/>
              <a:pathLst>
                <a:path extrusionOk="0" h="12188" w="6371">
                  <a:moveTo>
                    <a:pt x="2347" y="10135"/>
                  </a:moveTo>
                  <a:cubicBezTo>
                    <a:pt x="2516" y="10135"/>
                    <a:pt x="2686" y="10207"/>
                    <a:pt x="2811" y="10332"/>
                  </a:cubicBezTo>
                  <a:cubicBezTo>
                    <a:pt x="3070" y="10590"/>
                    <a:pt x="3070" y="11010"/>
                    <a:pt x="2811" y="11259"/>
                  </a:cubicBezTo>
                  <a:cubicBezTo>
                    <a:pt x="2681" y="11389"/>
                    <a:pt x="2512" y="11453"/>
                    <a:pt x="2344" y="11453"/>
                  </a:cubicBezTo>
                  <a:cubicBezTo>
                    <a:pt x="2175" y="11453"/>
                    <a:pt x="2008" y="11389"/>
                    <a:pt x="1883" y="11259"/>
                  </a:cubicBezTo>
                  <a:cubicBezTo>
                    <a:pt x="1624" y="11010"/>
                    <a:pt x="1624" y="10590"/>
                    <a:pt x="1883" y="10332"/>
                  </a:cubicBezTo>
                  <a:cubicBezTo>
                    <a:pt x="2008" y="10207"/>
                    <a:pt x="2177" y="10135"/>
                    <a:pt x="2347" y="10135"/>
                  </a:cubicBezTo>
                  <a:close/>
                  <a:moveTo>
                    <a:pt x="5994" y="1"/>
                  </a:moveTo>
                  <a:cubicBezTo>
                    <a:pt x="5989" y="1"/>
                    <a:pt x="5983" y="1"/>
                    <a:pt x="5978" y="1"/>
                  </a:cubicBezTo>
                  <a:cubicBezTo>
                    <a:pt x="2624" y="197"/>
                    <a:pt x="1" y="2981"/>
                    <a:pt x="1" y="6335"/>
                  </a:cubicBezTo>
                  <a:cubicBezTo>
                    <a:pt x="1" y="7682"/>
                    <a:pt x="411" y="8949"/>
                    <a:pt x="1187" y="10037"/>
                  </a:cubicBezTo>
                  <a:cubicBezTo>
                    <a:pt x="830" y="10572"/>
                    <a:pt x="893" y="11304"/>
                    <a:pt x="1366" y="11777"/>
                  </a:cubicBezTo>
                  <a:cubicBezTo>
                    <a:pt x="1624" y="12044"/>
                    <a:pt x="1972" y="12187"/>
                    <a:pt x="2347" y="12187"/>
                  </a:cubicBezTo>
                  <a:cubicBezTo>
                    <a:pt x="2713" y="12187"/>
                    <a:pt x="3061" y="12044"/>
                    <a:pt x="3328" y="11777"/>
                  </a:cubicBezTo>
                  <a:cubicBezTo>
                    <a:pt x="3872" y="11242"/>
                    <a:pt x="3872" y="10358"/>
                    <a:pt x="3328" y="9814"/>
                  </a:cubicBezTo>
                  <a:cubicBezTo>
                    <a:pt x="3061" y="9555"/>
                    <a:pt x="2713" y="9413"/>
                    <a:pt x="2347" y="9413"/>
                  </a:cubicBezTo>
                  <a:cubicBezTo>
                    <a:pt x="2133" y="9413"/>
                    <a:pt x="1928" y="9457"/>
                    <a:pt x="1740" y="9547"/>
                  </a:cubicBezTo>
                  <a:cubicBezTo>
                    <a:pt x="1080" y="8601"/>
                    <a:pt x="732" y="7504"/>
                    <a:pt x="732" y="6335"/>
                  </a:cubicBezTo>
                  <a:cubicBezTo>
                    <a:pt x="732" y="3364"/>
                    <a:pt x="3052" y="902"/>
                    <a:pt x="6014" y="733"/>
                  </a:cubicBezTo>
                  <a:cubicBezTo>
                    <a:pt x="6219" y="724"/>
                    <a:pt x="6370" y="545"/>
                    <a:pt x="6361" y="349"/>
                  </a:cubicBezTo>
                  <a:cubicBezTo>
                    <a:pt x="6353" y="150"/>
                    <a:pt x="6184" y="1"/>
                    <a:pt x="59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8"/>
            <p:cNvSpPr/>
            <p:nvPr/>
          </p:nvSpPr>
          <p:spPr>
            <a:xfrm>
              <a:off x="4129525" y="1877403"/>
              <a:ext cx="292297" cy="466053"/>
            </a:xfrm>
            <a:custGeom>
              <a:rect b="b" l="l" r="r" t="t"/>
              <a:pathLst>
                <a:path extrusionOk="0" h="18223" w="11429">
                  <a:moveTo>
                    <a:pt x="8484" y="741"/>
                  </a:moveTo>
                  <a:cubicBezTo>
                    <a:pt x="8654" y="741"/>
                    <a:pt x="8814" y="804"/>
                    <a:pt x="8948" y="929"/>
                  </a:cubicBezTo>
                  <a:cubicBezTo>
                    <a:pt x="9207" y="1187"/>
                    <a:pt x="9207" y="1607"/>
                    <a:pt x="8948" y="1865"/>
                  </a:cubicBezTo>
                  <a:cubicBezTo>
                    <a:pt x="8819" y="1995"/>
                    <a:pt x="8649" y="2059"/>
                    <a:pt x="8481" y="2059"/>
                  </a:cubicBezTo>
                  <a:cubicBezTo>
                    <a:pt x="8312" y="2059"/>
                    <a:pt x="8145" y="1995"/>
                    <a:pt x="8020" y="1865"/>
                  </a:cubicBezTo>
                  <a:cubicBezTo>
                    <a:pt x="7762" y="1607"/>
                    <a:pt x="7762" y="1187"/>
                    <a:pt x="8020" y="929"/>
                  </a:cubicBezTo>
                  <a:cubicBezTo>
                    <a:pt x="8145" y="804"/>
                    <a:pt x="8315" y="741"/>
                    <a:pt x="8484" y="741"/>
                  </a:cubicBezTo>
                  <a:close/>
                  <a:moveTo>
                    <a:pt x="4479" y="4916"/>
                  </a:moveTo>
                  <a:cubicBezTo>
                    <a:pt x="5005" y="4916"/>
                    <a:pt x="5424" y="5336"/>
                    <a:pt x="5424" y="5853"/>
                  </a:cubicBezTo>
                  <a:cubicBezTo>
                    <a:pt x="5424" y="6112"/>
                    <a:pt x="5326" y="6344"/>
                    <a:pt x="5148" y="6522"/>
                  </a:cubicBezTo>
                  <a:cubicBezTo>
                    <a:pt x="4951" y="6397"/>
                    <a:pt x="4711" y="6326"/>
                    <a:pt x="4461" y="6326"/>
                  </a:cubicBezTo>
                  <a:cubicBezTo>
                    <a:pt x="4220" y="6326"/>
                    <a:pt x="3997" y="6397"/>
                    <a:pt x="3801" y="6513"/>
                  </a:cubicBezTo>
                  <a:cubicBezTo>
                    <a:pt x="3631" y="6335"/>
                    <a:pt x="3542" y="6103"/>
                    <a:pt x="3542" y="5853"/>
                  </a:cubicBezTo>
                  <a:cubicBezTo>
                    <a:pt x="3542" y="5336"/>
                    <a:pt x="3961" y="4916"/>
                    <a:pt x="4479" y="4916"/>
                  </a:cubicBezTo>
                  <a:close/>
                  <a:moveTo>
                    <a:pt x="4472" y="2844"/>
                  </a:moveTo>
                  <a:cubicBezTo>
                    <a:pt x="6135" y="2844"/>
                    <a:pt x="7485" y="4200"/>
                    <a:pt x="7485" y="5862"/>
                  </a:cubicBezTo>
                  <a:cubicBezTo>
                    <a:pt x="7485" y="7031"/>
                    <a:pt x="6798" y="8083"/>
                    <a:pt x="5772" y="8583"/>
                  </a:cubicBezTo>
                  <a:lnTo>
                    <a:pt x="5772" y="7646"/>
                  </a:lnTo>
                  <a:cubicBezTo>
                    <a:pt x="5772" y="7441"/>
                    <a:pt x="5719" y="7245"/>
                    <a:pt x="5638" y="7075"/>
                  </a:cubicBezTo>
                  <a:cubicBezTo>
                    <a:pt x="5959" y="6754"/>
                    <a:pt x="6156" y="6317"/>
                    <a:pt x="6156" y="5862"/>
                  </a:cubicBezTo>
                  <a:cubicBezTo>
                    <a:pt x="6156" y="4925"/>
                    <a:pt x="5397" y="4176"/>
                    <a:pt x="4470" y="4176"/>
                  </a:cubicBezTo>
                  <a:cubicBezTo>
                    <a:pt x="3542" y="4176"/>
                    <a:pt x="2784" y="4925"/>
                    <a:pt x="2784" y="5862"/>
                  </a:cubicBezTo>
                  <a:cubicBezTo>
                    <a:pt x="2784" y="6308"/>
                    <a:pt x="2971" y="6736"/>
                    <a:pt x="3283" y="7048"/>
                  </a:cubicBezTo>
                  <a:cubicBezTo>
                    <a:pt x="3194" y="7227"/>
                    <a:pt x="3140" y="7432"/>
                    <a:pt x="3140" y="7646"/>
                  </a:cubicBezTo>
                  <a:lnTo>
                    <a:pt x="3140" y="8565"/>
                  </a:lnTo>
                  <a:cubicBezTo>
                    <a:pt x="1981" y="7994"/>
                    <a:pt x="1285" y="6736"/>
                    <a:pt x="1490" y="5380"/>
                  </a:cubicBezTo>
                  <a:cubicBezTo>
                    <a:pt x="1686" y="4113"/>
                    <a:pt x="2677" y="3105"/>
                    <a:pt x="3934" y="2891"/>
                  </a:cubicBezTo>
                  <a:cubicBezTo>
                    <a:pt x="4116" y="2860"/>
                    <a:pt x="4296" y="2844"/>
                    <a:pt x="4472" y="2844"/>
                  </a:cubicBezTo>
                  <a:close/>
                  <a:moveTo>
                    <a:pt x="8481" y="1"/>
                  </a:moveTo>
                  <a:cubicBezTo>
                    <a:pt x="8125" y="1"/>
                    <a:pt x="7770" y="135"/>
                    <a:pt x="7503" y="402"/>
                  </a:cubicBezTo>
                  <a:cubicBezTo>
                    <a:pt x="6959" y="946"/>
                    <a:pt x="6959" y="1830"/>
                    <a:pt x="7503" y="2374"/>
                  </a:cubicBezTo>
                  <a:cubicBezTo>
                    <a:pt x="7770" y="2641"/>
                    <a:pt x="8127" y="2784"/>
                    <a:pt x="8484" y="2784"/>
                  </a:cubicBezTo>
                  <a:cubicBezTo>
                    <a:pt x="8689" y="2784"/>
                    <a:pt x="8903" y="2731"/>
                    <a:pt x="9091" y="2641"/>
                  </a:cubicBezTo>
                  <a:cubicBezTo>
                    <a:pt x="9751" y="3587"/>
                    <a:pt x="10099" y="4693"/>
                    <a:pt x="10099" y="5853"/>
                  </a:cubicBezTo>
                  <a:cubicBezTo>
                    <a:pt x="10099" y="8503"/>
                    <a:pt x="8306" y="10742"/>
                    <a:pt x="5772" y="11330"/>
                  </a:cubicBezTo>
                  <a:lnTo>
                    <a:pt x="5772" y="9377"/>
                  </a:lnTo>
                  <a:cubicBezTo>
                    <a:pt x="7226" y="8842"/>
                    <a:pt x="8225" y="7432"/>
                    <a:pt x="8225" y="5853"/>
                  </a:cubicBezTo>
                  <a:cubicBezTo>
                    <a:pt x="8225" y="3793"/>
                    <a:pt x="6540" y="2108"/>
                    <a:pt x="4473" y="2108"/>
                  </a:cubicBezTo>
                  <a:cubicBezTo>
                    <a:pt x="4285" y="2108"/>
                    <a:pt x="4093" y="2122"/>
                    <a:pt x="3899" y="2151"/>
                  </a:cubicBezTo>
                  <a:cubicBezTo>
                    <a:pt x="2248" y="2392"/>
                    <a:pt x="946" y="3721"/>
                    <a:pt x="750" y="5380"/>
                  </a:cubicBezTo>
                  <a:cubicBezTo>
                    <a:pt x="625" y="6370"/>
                    <a:pt x="883" y="7325"/>
                    <a:pt x="1463" y="8101"/>
                  </a:cubicBezTo>
                  <a:cubicBezTo>
                    <a:pt x="1891" y="8672"/>
                    <a:pt x="2480" y="9109"/>
                    <a:pt x="3140" y="9368"/>
                  </a:cubicBezTo>
                  <a:lnTo>
                    <a:pt x="3140" y="14720"/>
                  </a:lnTo>
                  <a:lnTo>
                    <a:pt x="2677" y="13971"/>
                  </a:lnTo>
                  <a:cubicBezTo>
                    <a:pt x="2421" y="13549"/>
                    <a:pt x="1980" y="13318"/>
                    <a:pt x="1524" y="13318"/>
                  </a:cubicBezTo>
                  <a:cubicBezTo>
                    <a:pt x="1295" y="13318"/>
                    <a:pt x="1062" y="13376"/>
                    <a:pt x="848" y="13498"/>
                  </a:cubicBezTo>
                  <a:cubicBezTo>
                    <a:pt x="232" y="13855"/>
                    <a:pt x="0" y="14622"/>
                    <a:pt x="304" y="15265"/>
                  </a:cubicBezTo>
                  <a:lnTo>
                    <a:pt x="1668" y="18012"/>
                  </a:lnTo>
                  <a:cubicBezTo>
                    <a:pt x="1731" y="18146"/>
                    <a:pt x="1865" y="18217"/>
                    <a:pt x="1999" y="18217"/>
                  </a:cubicBezTo>
                  <a:cubicBezTo>
                    <a:pt x="2052" y="18217"/>
                    <a:pt x="2106" y="18209"/>
                    <a:pt x="2159" y="18182"/>
                  </a:cubicBezTo>
                  <a:cubicBezTo>
                    <a:pt x="2338" y="18093"/>
                    <a:pt x="2409" y="17870"/>
                    <a:pt x="2320" y="17691"/>
                  </a:cubicBezTo>
                  <a:lnTo>
                    <a:pt x="964" y="14943"/>
                  </a:lnTo>
                  <a:cubicBezTo>
                    <a:pt x="821" y="14649"/>
                    <a:pt x="928" y="14292"/>
                    <a:pt x="1213" y="14132"/>
                  </a:cubicBezTo>
                  <a:cubicBezTo>
                    <a:pt x="1309" y="14075"/>
                    <a:pt x="1415" y="14048"/>
                    <a:pt x="1520" y="14048"/>
                  </a:cubicBezTo>
                  <a:cubicBezTo>
                    <a:pt x="1731" y="14048"/>
                    <a:pt x="1939" y="14155"/>
                    <a:pt x="2052" y="14346"/>
                  </a:cubicBezTo>
                  <a:lnTo>
                    <a:pt x="3194" y="16210"/>
                  </a:lnTo>
                  <a:cubicBezTo>
                    <a:pt x="3259" y="16323"/>
                    <a:pt x="3375" y="16388"/>
                    <a:pt x="3498" y="16388"/>
                  </a:cubicBezTo>
                  <a:cubicBezTo>
                    <a:pt x="3560" y="16388"/>
                    <a:pt x="3625" y="16371"/>
                    <a:pt x="3685" y="16335"/>
                  </a:cubicBezTo>
                  <a:cubicBezTo>
                    <a:pt x="3801" y="16273"/>
                    <a:pt x="3872" y="16148"/>
                    <a:pt x="3872" y="16014"/>
                  </a:cubicBezTo>
                  <a:lnTo>
                    <a:pt x="3872" y="7646"/>
                  </a:lnTo>
                  <a:cubicBezTo>
                    <a:pt x="3872" y="7378"/>
                    <a:pt x="4041" y="7138"/>
                    <a:pt x="4300" y="7075"/>
                  </a:cubicBezTo>
                  <a:cubicBezTo>
                    <a:pt x="4352" y="7062"/>
                    <a:pt x="4403" y="7056"/>
                    <a:pt x="4453" y="7056"/>
                  </a:cubicBezTo>
                  <a:cubicBezTo>
                    <a:pt x="4779" y="7056"/>
                    <a:pt x="5041" y="7320"/>
                    <a:pt x="5041" y="7637"/>
                  </a:cubicBezTo>
                  <a:lnTo>
                    <a:pt x="5041" y="9082"/>
                  </a:lnTo>
                  <a:cubicBezTo>
                    <a:pt x="5041" y="9082"/>
                    <a:pt x="5041" y="9091"/>
                    <a:pt x="5041" y="9091"/>
                  </a:cubicBezTo>
                  <a:lnTo>
                    <a:pt x="5041" y="14560"/>
                  </a:lnTo>
                  <a:cubicBezTo>
                    <a:pt x="5041" y="14747"/>
                    <a:pt x="5166" y="14908"/>
                    <a:pt x="5353" y="14935"/>
                  </a:cubicBezTo>
                  <a:cubicBezTo>
                    <a:pt x="5372" y="14938"/>
                    <a:pt x="5391" y="14939"/>
                    <a:pt x="5410" y="14939"/>
                  </a:cubicBezTo>
                  <a:cubicBezTo>
                    <a:pt x="5608" y="14939"/>
                    <a:pt x="5772" y="14773"/>
                    <a:pt x="5772" y="14578"/>
                  </a:cubicBezTo>
                  <a:lnTo>
                    <a:pt x="5772" y="12749"/>
                  </a:lnTo>
                  <a:cubicBezTo>
                    <a:pt x="5772" y="12481"/>
                    <a:pt x="5942" y="12240"/>
                    <a:pt x="6200" y="12178"/>
                  </a:cubicBezTo>
                  <a:cubicBezTo>
                    <a:pt x="6252" y="12165"/>
                    <a:pt x="6303" y="12159"/>
                    <a:pt x="6353" y="12159"/>
                  </a:cubicBezTo>
                  <a:cubicBezTo>
                    <a:pt x="6679" y="12159"/>
                    <a:pt x="6941" y="12423"/>
                    <a:pt x="6941" y="12740"/>
                  </a:cubicBezTo>
                  <a:lnTo>
                    <a:pt x="6941" y="14703"/>
                  </a:lnTo>
                  <a:cubicBezTo>
                    <a:pt x="6941" y="14890"/>
                    <a:pt x="7075" y="15051"/>
                    <a:pt x="7262" y="15068"/>
                  </a:cubicBezTo>
                  <a:cubicBezTo>
                    <a:pt x="7267" y="15069"/>
                    <a:pt x="7273" y="15069"/>
                    <a:pt x="7278" y="15069"/>
                  </a:cubicBezTo>
                  <a:cubicBezTo>
                    <a:pt x="7476" y="15069"/>
                    <a:pt x="7628" y="14912"/>
                    <a:pt x="7628" y="14720"/>
                  </a:cubicBezTo>
                  <a:lnTo>
                    <a:pt x="7628" y="12749"/>
                  </a:lnTo>
                  <a:cubicBezTo>
                    <a:pt x="7628" y="12481"/>
                    <a:pt x="7806" y="12240"/>
                    <a:pt x="8065" y="12178"/>
                  </a:cubicBezTo>
                  <a:cubicBezTo>
                    <a:pt x="8116" y="12165"/>
                    <a:pt x="8166" y="12159"/>
                    <a:pt x="8214" y="12159"/>
                  </a:cubicBezTo>
                  <a:cubicBezTo>
                    <a:pt x="8534" y="12159"/>
                    <a:pt x="8796" y="12423"/>
                    <a:pt x="8796" y="12740"/>
                  </a:cubicBezTo>
                  <a:lnTo>
                    <a:pt x="8796" y="14720"/>
                  </a:lnTo>
                  <a:cubicBezTo>
                    <a:pt x="8796" y="14908"/>
                    <a:pt x="8930" y="15068"/>
                    <a:pt x="9109" y="15095"/>
                  </a:cubicBezTo>
                  <a:cubicBezTo>
                    <a:pt x="9129" y="15098"/>
                    <a:pt x="9148" y="15100"/>
                    <a:pt x="9168" y="15100"/>
                  </a:cubicBezTo>
                  <a:cubicBezTo>
                    <a:pt x="9372" y="15100"/>
                    <a:pt x="9528" y="14934"/>
                    <a:pt x="9528" y="14738"/>
                  </a:cubicBezTo>
                  <a:lnTo>
                    <a:pt x="9528" y="13498"/>
                  </a:lnTo>
                  <a:cubicBezTo>
                    <a:pt x="9528" y="13231"/>
                    <a:pt x="9706" y="12990"/>
                    <a:pt x="9965" y="12927"/>
                  </a:cubicBezTo>
                  <a:cubicBezTo>
                    <a:pt x="10016" y="12914"/>
                    <a:pt x="10066" y="12908"/>
                    <a:pt x="10115" y="12908"/>
                  </a:cubicBezTo>
                  <a:cubicBezTo>
                    <a:pt x="10435" y="12908"/>
                    <a:pt x="10697" y="13172"/>
                    <a:pt x="10697" y="13489"/>
                  </a:cubicBezTo>
                  <a:lnTo>
                    <a:pt x="10697" y="17843"/>
                  </a:lnTo>
                  <a:cubicBezTo>
                    <a:pt x="10697" y="18030"/>
                    <a:pt x="10830" y="18191"/>
                    <a:pt x="11009" y="18217"/>
                  </a:cubicBezTo>
                  <a:cubicBezTo>
                    <a:pt x="11028" y="18221"/>
                    <a:pt x="11047" y="18222"/>
                    <a:pt x="11066" y="18222"/>
                  </a:cubicBezTo>
                  <a:cubicBezTo>
                    <a:pt x="11264" y="18222"/>
                    <a:pt x="11428" y="18056"/>
                    <a:pt x="11428" y="17852"/>
                  </a:cubicBezTo>
                  <a:lnTo>
                    <a:pt x="11428" y="13525"/>
                  </a:lnTo>
                  <a:cubicBezTo>
                    <a:pt x="11428" y="12865"/>
                    <a:pt x="10946" y="12294"/>
                    <a:pt x="10295" y="12205"/>
                  </a:cubicBezTo>
                  <a:cubicBezTo>
                    <a:pt x="10231" y="12195"/>
                    <a:pt x="10168" y="12190"/>
                    <a:pt x="10106" y="12190"/>
                  </a:cubicBezTo>
                  <a:cubicBezTo>
                    <a:pt x="9880" y="12190"/>
                    <a:pt x="9665" y="12251"/>
                    <a:pt x="9483" y="12356"/>
                  </a:cubicBezTo>
                  <a:cubicBezTo>
                    <a:pt x="9314" y="11830"/>
                    <a:pt x="8814" y="11438"/>
                    <a:pt x="8234" y="11438"/>
                  </a:cubicBezTo>
                  <a:cubicBezTo>
                    <a:pt x="7860" y="11438"/>
                    <a:pt x="7530" y="11598"/>
                    <a:pt x="7289" y="11839"/>
                  </a:cubicBezTo>
                  <a:cubicBezTo>
                    <a:pt x="7226" y="11777"/>
                    <a:pt x="7146" y="11714"/>
                    <a:pt x="7066" y="11661"/>
                  </a:cubicBezTo>
                  <a:cubicBezTo>
                    <a:pt x="7913" y="11286"/>
                    <a:pt x="8671" y="10724"/>
                    <a:pt x="9287" y="10010"/>
                  </a:cubicBezTo>
                  <a:cubicBezTo>
                    <a:pt x="10286" y="8859"/>
                    <a:pt x="10830" y="7378"/>
                    <a:pt x="10830" y="5853"/>
                  </a:cubicBezTo>
                  <a:cubicBezTo>
                    <a:pt x="10830" y="4515"/>
                    <a:pt x="10420" y="3239"/>
                    <a:pt x="9644" y="2151"/>
                  </a:cubicBezTo>
                  <a:cubicBezTo>
                    <a:pt x="10001" y="1616"/>
                    <a:pt x="9938" y="884"/>
                    <a:pt x="9465" y="402"/>
                  </a:cubicBezTo>
                  <a:cubicBezTo>
                    <a:pt x="9193" y="135"/>
                    <a:pt x="8837" y="1"/>
                    <a:pt x="8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8"/>
            <p:cNvSpPr/>
            <p:nvPr/>
          </p:nvSpPr>
          <p:spPr>
            <a:xfrm>
              <a:off x="4267773" y="1868504"/>
              <a:ext cx="18721" cy="18746"/>
            </a:xfrm>
            <a:custGeom>
              <a:rect b="b" l="l" r="r" t="t"/>
              <a:pathLst>
                <a:path extrusionOk="0" h="733" w="732">
                  <a:moveTo>
                    <a:pt x="366" y="1"/>
                  </a:moveTo>
                  <a:cubicBezTo>
                    <a:pt x="277" y="1"/>
                    <a:pt x="179" y="37"/>
                    <a:pt x="107" y="108"/>
                  </a:cubicBezTo>
                  <a:cubicBezTo>
                    <a:pt x="45" y="170"/>
                    <a:pt x="0" y="269"/>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9"/>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78"/>
          <p:cNvGrpSpPr/>
          <p:nvPr/>
        </p:nvGrpSpPr>
        <p:grpSpPr>
          <a:xfrm>
            <a:off x="4652033" y="1799412"/>
            <a:ext cx="454770" cy="416095"/>
            <a:chOff x="4656048" y="1885408"/>
            <a:chExt cx="478253" cy="437580"/>
          </a:xfrm>
        </p:grpSpPr>
        <p:sp>
          <p:nvSpPr>
            <p:cNvPr id="6089" name="Google Shape;6089;p78"/>
            <p:cNvSpPr/>
            <p:nvPr/>
          </p:nvSpPr>
          <p:spPr>
            <a:xfrm>
              <a:off x="4656048" y="1885408"/>
              <a:ext cx="478253" cy="437384"/>
            </a:xfrm>
            <a:custGeom>
              <a:rect b="b" l="l" r="r" t="t"/>
              <a:pathLst>
                <a:path extrusionOk="0" h="17102" w="18700">
                  <a:moveTo>
                    <a:pt x="1535" y="0"/>
                  </a:moveTo>
                  <a:cubicBezTo>
                    <a:pt x="688" y="0"/>
                    <a:pt x="1" y="687"/>
                    <a:pt x="1" y="1534"/>
                  </a:cubicBezTo>
                  <a:lnTo>
                    <a:pt x="1" y="15567"/>
                  </a:lnTo>
                  <a:cubicBezTo>
                    <a:pt x="1" y="16415"/>
                    <a:pt x="688" y="17102"/>
                    <a:pt x="1535" y="17102"/>
                  </a:cubicBezTo>
                  <a:lnTo>
                    <a:pt x="7709" y="17102"/>
                  </a:lnTo>
                  <a:cubicBezTo>
                    <a:pt x="8003" y="17102"/>
                    <a:pt x="8217" y="16736"/>
                    <a:pt x="7950" y="16433"/>
                  </a:cubicBezTo>
                  <a:cubicBezTo>
                    <a:pt x="7914" y="16388"/>
                    <a:pt x="7860" y="16370"/>
                    <a:pt x="7807" y="16370"/>
                  </a:cubicBezTo>
                  <a:lnTo>
                    <a:pt x="1107" y="16370"/>
                  </a:lnTo>
                  <a:cubicBezTo>
                    <a:pt x="902" y="16370"/>
                    <a:pt x="733" y="16201"/>
                    <a:pt x="733" y="15986"/>
                  </a:cubicBezTo>
                  <a:lnTo>
                    <a:pt x="733" y="1534"/>
                  </a:lnTo>
                  <a:cubicBezTo>
                    <a:pt x="733" y="1097"/>
                    <a:pt x="1089" y="732"/>
                    <a:pt x="1535" y="732"/>
                  </a:cubicBezTo>
                  <a:lnTo>
                    <a:pt x="17165" y="732"/>
                  </a:lnTo>
                  <a:cubicBezTo>
                    <a:pt x="17611" y="732"/>
                    <a:pt x="17968" y="1097"/>
                    <a:pt x="17968" y="1534"/>
                  </a:cubicBezTo>
                  <a:lnTo>
                    <a:pt x="17968" y="15567"/>
                  </a:lnTo>
                  <a:cubicBezTo>
                    <a:pt x="17968" y="16004"/>
                    <a:pt x="17611" y="16370"/>
                    <a:pt x="17165" y="16370"/>
                  </a:cubicBezTo>
                  <a:lnTo>
                    <a:pt x="11010" y="16370"/>
                  </a:lnTo>
                  <a:cubicBezTo>
                    <a:pt x="10795" y="16370"/>
                    <a:pt x="10617" y="16557"/>
                    <a:pt x="10653" y="16789"/>
                  </a:cubicBezTo>
                  <a:cubicBezTo>
                    <a:pt x="10679" y="16968"/>
                    <a:pt x="10840" y="17102"/>
                    <a:pt x="11027" y="17102"/>
                  </a:cubicBezTo>
                  <a:lnTo>
                    <a:pt x="17165" y="17102"/>
                  </a:lnTo>
                  <a:cubicBezTo>
                    <a:pt x="18013" y="17102"/>
                    <a:pt x="18700" y="16415"/>
                    <a:pt x="18700" y="15567"/>
                  </a:cubicBezTo>
                  <a:lnTo>
                    <a:pt x="18700" y="1534"/>
                  </a:lnTo>
                  <a:cubicBezTo>
                    <a:pt x="18700" y="687"/>
                    <a:pt x="18013" y="0"/>
                    <a:pt x="17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8"/>
            <p:cNvSpPr/>
            <p:nvPr/>
          </p:nvSpPr>
          <p:spPr>
            <a:xfrm>
              <a:off x="4707168" y="1930339"/>
              <a:ext cx="182785" cy="18746"/>
            </a:xfrm>
            <a:custGeom>
              <a:rect b="b" l="l" r="r" t="t"/>
              <a:pathLst>
                <a:path extrusionOk="0" h="733" w="7147">
                  <a:moveTo>
                    <a:pt x="393" y="0"/>
                  </a:moveTo>
                  <a:cubicBezTo>
                    <a:pt x="170" y="0"/>
                    <a:pt x="0" y="197"/>
                    <a:pt x="27" y="420"/>
                  </a:cubicBezTo>
                  <a:cubicBezTo>
                    <a:pt x="54" y="598"/>
                    <a:pt x="223" y="732"/>
                    <a:pt x="402" y="732"/>
                  </a:cubicBezTo>
                  <a:lnTo>
                    <a:pt x="6754" y="732"/>
                  </a:lnTo>
                  <a:cubicBezTo>
                    <a:pt x="6977" y="732"/>
                    <a:pt x="7146" y="536"/>
                    <a:pt x="7119" y="313"/>
                  </a:cubicBezTo>
                  <a:cubicBezTo>
                    <a:pt x="7093" y="125"/>
                    <a:pt x="6923" y="0"/>
                    <a:pt x="67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8"/>
            <p:cNvSpPr/>
            <p:nvPr/>
          </p:nvSpPr>
          <p:spPr>
            <a:xfrm>
              <a:off x="4983433" y="1930570"/>
              <a:ext cx="18746" cy="18721"/>
            </a:xfrm>
            <a:custGeom>
              <a:rect b="b" l="l" r="r" t="t"/>
              <a:pathLst>
                <a:path extrusionOk="0" h="732" w="733">
                  <a:moveTo>
                    <a:pt x="366" y="0"/>
                  </a:moveTo>
                  <a:cubicBezTo>
                    <a:pt x="268" y="0"/>
                    <a:pt x="179" y="45"/>
                    <a:pt x="108" y="107"/>
                  </a:cubicBezTo>
                  <a:cubicBezTo>
                    <a:pt x="36" y="179"/>
                    <a:pt x="1" y="277"/>
                    <a:pt x="1" y="366"/>
                  </a:cubicBezTo>
                  <a:cubicBezTo>
                    <a:pt x="1" y="464"/>
                    <a:pt x="36" y="562"/>
                    <a:pt x="108" y="625"/>
                  </a:cubicBezTo>
                  <a:cubicBezTo>
                    <a:pt x="179" y="696"/>
                    <a:pt x="268" y="732"/>
                    <a:pt x="366" y="732"/>
                  </a:cubicBezTo>
                  <a:cubicBezTo>
                    <a:pt x="465" y="732"/>
                    <a:pt x="554" y="696"/>
                    <a:pt x="625" y="625"/>
                  </a:cubicBezTo>
                  <a:cubicBezTo>
                    <a:pt x="688" y="562"/>
                    <a:pt x="732" y="464"/>
                    <a:pt x="732" y="366"/>
                  </a:cubicBezTo>
                  <a:cubicBezTo>
                    <a:pt x="732" y="277"/>
                    <a:pt x="688" y="179"/>
                    <a:pt x="625" y="107"/>
                  </a:cubicBezTo>
                  <a:cubicBezTo>
                    <a:pt x="554" y="45"/>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8"/>
            <p:cNvSpPr/>
            <p:nvPr/>
          </p:nvSpPr>
          <p:spPr>
            <a:xfrm>
              <a:off x="5065574" y="1930570"/>
              <a:ext cx="18721" cy="18721"/>
            </a:xfrm>
            <a:custGeom>
              <a:rect b="b" l="l" r="r" t="t"/>
              <a:pathLst>
                <a:path extrusionOk="0" h="732" w="732">
                  <a:moveTo>
                    <a:pt x="366" y="0"/>
                  </a:moveTo>
                  <a:cubicBezTo>
                    <a:pt x="268" y="0"/>
                    <a:pt x="179" y="45"/>
                    <a:pt x="107" y="107"/>
                  </a:cubicBezTo>
                  <a:cubicBezTo>
                    <a:pt x="45" y="179"/>
                    <a:pt x="0" y="277"/>
                    <a:pt x="0" y="366"/>
                  </a:cubicBezTo>
                  <a:cubicBezTo>
                    <a:pt x="0" y="464"/>
                    <a:pt x="45" y="562"/>
                    <a:pt x="107" y="625"/>
                  </a:cubicBezTo>
                  <a:cubicBezTo>
                    <a:pt x="179" y="696"/>
                    <a:pt x="268" y="732"/>
                    <a:pt x="366" y="732"/>
                  </a:cubicBezTo>
                  <a:cubicBezTo>
                    <a:pt x="464" y="732"/>
                    <a:pt x="553" y="696"/>
                    <a:pt x="625" y="625"/>
                  </a:cubicBezTo>
                  <a:cubicBezTo>
                    <a:pt x="696" y="562"/>
                    <a:pt x="732" y="464"/>
                    <a:pt x="732" y="366"/>
                  </a:cubicBezTo>
                  <a:cubicBezTo>
                    <a:pt x="732" y="277"/>
                    <a:pt x="696"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8"/>
            <p:cNvSpPr/>
            <p:nvPr/>
          </p:nvSpPr>
          <p:spPr>
            <a:xfrm>
              <a:off x="5024504" y="1930570"/>
              <a:ext cx="18721" cy="18721"/>
            </a:xfrm>
            <a:custGeom>
              <a:rect b="b" l="l" r="r" t="t"/>
              <a:pathLst>
                <a:path extrusionOk="0" h="732" w="732">
                  <a:moveTo>
                    <a:pt x="366" y="0"/>
                  </a:moveTo>
                  <a:cubicBezTo>
                    <a:pt x="268" y="0"/>
                    <a:pt x="179" y="45"/>
                    <a:pt x="108" y="107"/>
                  </a:cubicBezTo>
                  <a:cubicBezTo>
                    <a:pt x="36" y="179"/>
                    <a:pt x="0" y="277"/>
                    <a:pt x="0" y="366"/>
                  </a:cubicBezTo>
                  <a:cubicBezTo>
                    <a:pt x="0" y="464"/>
                    <a:pt x="36" y="562"/>
                    <a:pt x="108" y="625"/>
                  </a:cubicBezTo>
                  <a:cubicBezTo>
                    <a:pt x="179" y="696"/>
                    <a:pt x="268" y="732"/>
                    <a:pt x="366" y="732"/>
                  </a:cubicBezTo>
                  <a:cubicBezTo>
                    <a:pt x="464" y="732"/>
                    <a:pt x="554" y="696"/>
                    <a:pt x="625" y="625"/>
                  </a:cubicBezTo>
                  <a:cubicBezTo>
                    <a:pt x="696" y="562"/>
                    <a:pt x="732" y="464"/>
                    <a:pt x="732" y="366"/>
                  </a:cubicBezTo>
                  <a:cubicBezTo>
                    <a:pt x="732" y="277"/>
                    <a:pt x="696" y="179"/>
                    <a:pt x="625" y="107"/>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8"/>
            <p:cNvSpPr/>
            <p:nvPr/>
          </p:nvSpPr>
          <p:spPr>
            <a:xfrm>
              <a:off x="4661086" y="1975066"/>
              <a:ext cx="469787" cy="18721"/>
            </a:xfrm>
            <a:custGeom>
              <a:rect b="b" l="l" r="r" t="t"/>
              <a:pathLst>
                <a:path extrusionOk="0" h="732" w="18369">
                  <a:moveTo>
                    <a:pt x="393" y="0"/>
                  </a:moveTo>
                  <a:cubicBezTo>
                    <a:pt x="170" y="0"/>
                    <a:pt x="0" y="196"/>
                    <a:pt x="36" y="419"/>
                  </a:cubicBezTo>
                  <a:cubicBezTo>
                    <a:pt x="54" y="607"/>
                    <a:pt x="223" y="732"/>
                    <a:pt x="402" y="732"/>
                  </a:cubicBezTo>
                  <a:lnTo>
                    <a:pt x="17976" y="732"/>
                  </a:lnTo>
                  <a:cubicBezTo>
                    <a:pt x="18190" y="732"/>
                    <a:pt x="18369" y="544"/>
                    <a:pt x="18333" y="312"/>
                  </a:cubicBezTo>
                  <a:cubicBezTo>
                    <a:pt x="18306" y="134"/>
                    <a:pt x="18146" y="0"/>
                    <a:pt x="17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8"/>
            <p:cNvSpPr/>
            <p:nvPr/>
          </p:nvSpPr>
          <p:spPr>
            <a:xfrm>
              <a:off x="4699854" y="2012863"/>
              <a:ext cx="59820" cy="78413"/>
            </a:xfrm>
            <a:custGeom>
              <a:rect b="b" l="l" r="r" t="t"/>
              <a:pathLst>
                <a:path extrusionOk="0" h="3066" w="2339">
                  <a:moveTo>
                    <a:pt x="1171" y="729"/>
                  </a:moveTo>
                  <a:cubicBezTo>
                    <a:pt x="1414" y="729"/>
                    <a:pt x="1607" y="928"/>
                    <a:pt x="1607" y="1172"/>
                  </a:cubicBezTo>
                  <a:lnTo>
                    <a:pt x="1607" y="1903"/>
                  </a:lnTo>
                  <a:cubicBezTo>
                    <a:pt x="1607" y="2139"/>
                    <a:pt x="1414" y="2337"/>
                    <a:pt x="1171" y="2337"/>
                  </a:cubicBezTo>
                  <a:cubicBezTo>
                    <a:pt x="1147" y="2337"/>
                    <a:pt x="1123" y="2335"/>
                    <a:pt x="1098" y="2331"/>
                  </a:cubicBezTo>
                  <a:cubicBezTo>
                    <a:pt x="884" y="2296"/>
                    <a:pt x="732" y="2108"/>
                    <a:pt x="732" y="1885"/>
                  </a:cubicBezTo>
                  <a:lnTo>
                    <a:pt x="732" y="1180"/>
                  </a:lnTo>
                  <a:cubicBezTo>
                    <a:pt x="732" y="966"/>
                    <a:pt x="884" y="770"/>
                    <a:pt x="1098" y="734"/>
                  </a:cubicBezTo>
                  <a:cubicBezTo>
                    <a:pt x="1123" y="730"/>
                    <a:pt x="1147" y="729"/>
                    <a:pt x="1171" y="729"/>
                  </a:cubicBezTo>
                  <a:close/>
                  <a:moveTo>
                    <a:pt x="1176" y="0"/>
                  </a:moveTo>
                  <a:cubicBezTo>
                    <a:pt x="1150" y="0"/>
                    <a:pt x="1124" y="1"/>
                    <a:pt x="1098" y="3"/>
                  </a:cubicBezTo>
                  <a:cubicBezTo>
                    <a:pt x="491" y="39"/>
                    <a:pt x="1" y="592"/>
                    <a:pt x="1" y="1189"/>
                  </a:cubicBezTo>
                  <a:lnTo>
                    <a:pt x="1" y="1876"/>
                  </a:lnTo>
                  <a:cubicBezTo>
                    <a:pt x="1" y="2483"/>
                    <a:pt x="491" y="3027"/>
                    <a:pt x="1098" y="3063"/>
                  </a:cubicBezTo>
                  <a:cubicBezTo>
                    <a:pt x="1125" y="3065"/>
                    <a:pt x="1151" y="3065"/>
                    <a:pt x="1177" y="3065"/>
                  </a:cubicBezTo>
                  <a:cubicBezTo>
                    <a:pt x="1819" y="3065"/>
                    <a:pt x="2338" y="2546"/>
                    <a:pt x="2338" y="1903"/>
                  </a:cubicBezTo>
                  <a:lnTo>
                    <a:pt x="2338" y="1172"/>
                  </a:lnTo>
                  <a:cubicBezTo>
                    <a:pt x="2338" y="528"/>
                    <a:pt x="1819" y="0"/>
                    <a:pt x="1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8"/>
            <p:cNvSpPr/>
            <p:nvPr/>
          </p:nvSpPr>
          <p:spPr>
            <a:xfrm>
              <a:off x="4782225" y="2012863"/>
              <a:ext cx="18721" cy="78464"/>
            </a:xfrm>
            <a:custGeom>
              <a:rect b="b" l="l" r="r" t="t"/>
              <a:pathLst>
                <a:path extrusionOk="0" h="3068" w="732">
                  <a:moveTo>
                    <a:pt x="359" y="0"/>
                  </a:moveTo>
                  <a:cubicBezTo>
                    <a:pt x="344" y="0"/>
                    <a:pt x="328" y="1"/>
                    <a:pt x="313" y="3"/>
                  </a:cubicBezTo>
                  <a:cubicBezTo>
                    <a:pt x="125" y="30"/>
                    <a:pt x="0" y="190"/>
                    <a:pt x="0" y="378"/>
                  </a:cubicBezTo>
                  <a:lnTo>
                    <a:pt x="0" y="2688"/>
                  </a:lnTo>
                  <a:cubicBezTo>
                    <a:pt x="0" y="2875"/>
                    <a:pt x="125" y="3036"/>
                    <a:pt x="313" y="3063"/>
                  </a:cubicBezTo>
                  <a:cubicBezTo>
                    <a:pt x="332" y="3066"/>
                    <a:pt x="351" y="3067"/>
                    <a:pt x="370" y="3067"/>
                  </a:cubicBezTo>
                  <a:cubicBezTo>
                    <a:pt x="568" y="3067"/>
                    <a:pt x="732" y="2902"/>
                    <a:pt x="732" y="2706"/>
                  </a:cubicBezTo>
                  <a:lnTo>
                    <a:pt x="732" y="369"/>
                  </a:lnTo>
                  <a:cubicBezTo>
                    <a:pt x="732" y="161"/>
                    <a:pt x="562" y="0"/>
                    <a:pt x="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8"/>
            <p:cNvSpPr/>
            <p:nvPr/>
          </p:nvSpPr>
          <p:spPr>
            <a:xfrm>
              <a:off x="4823295" y="2012863"/>
              <a:ext cx="59794" cy="78413"/>
            </a:xfrm>
            <a:custGeom>
              <a:rect b="b" l="l" r="r" t="t"/>
              <a:pathLst>
                <a:path extrusionOk="0" h="3066" w="2338">
                  <a:moveTo>
                    <a:pt x="1168" y="729"/>
                  </a:moveTo>
                  <a:cubicBezTo>
                    <a:pt x="1406" y="729"/>
                    <a:pt x="1606" y="928"/>
                    <a:pt x="1606" y="1172"/>
                  </a:cubicBezTo>
                  <a:lnTo>
                    <a:pt x="1606" y="1903"/>
                  </a:lnTo>
                  <a:cubicBezTo>
                    <a:pt x="1606" y="2139"/>
                    <a:pt x="1406" y="2337"/>
                    <a:pt x="1168" y="2337"/>
                  </a:cubicBezTo>
                  <a:cubicBezTo>
                    <a:pt x="1145" y="2337"/>
                    <a:pt x="1121" y="2335"/>
                    <a:pt x="1097" y="2331"/>
                  </a:cubicBezTo>
                  <a:cubicBezTo>
                    <a:pt x="883" y="2296"/>
                    <a:pt x="732" y="2108"/>
                    <a:pt x="732" y="1885"/>
                  </a:cubicBezTo>
                  <a:lnTo>
                    <a:pt x="732" y="1180"/>
                  </a:lnTo>
                  <a:cubicBezTo>
                    <a:pt x="732" y="966"/>
                    <a:pt x="883" y="770"/>
                    <a:pt x="1097" y="734"/>
                  </a:cubicBezTo>
                  <a:cubicBezTo>
                    <a:pt x="1121" y="730"/>
                    <a:pt x="1145" y="729"/>
                    <a:pt x="1168" y="729"/>
                  </a:cubicBezTo>
                  <a:close/>
                  <a:moveTo>
                    <a:pt x="1166" y="0"/>
                  </a:moveTo>
                  <a:cubicBezTo>
                    <a:pt x="1140" y="0"/>
                    <a:pt x="1115" y="1"/>
                    <a:pt x="1088" y="3"/>
                  </a:cubicBezTo>
                  <a:cubicBezTo>
                    <a:pt x="491" y="39"/>
                    <a:pt x="0" y="592"/>
                    <a:pt x="0" y="1189"/>
                  </a:cubicBezTo>
                  <a:lnTo>
                    <a:pt x="0" y="1876"/>
                  </a:lnTo>
                  <a:cubicBezTo>
                    <a:pt x="0" y="2483"/>
                    <a:pt x="491" y="3027"/>
                    <a:pt x="1088" y="3063"/>
                  </a:cubicBezTo>
                  <a:cubicBezTo>
                    <a:pt x="1115" y="3065"/>
                    <a:pt x="1141" y="3065"/>
                    <a:pt x="1167" y="3065"/>
                  </a:cubicBezTo>
                  <a:cubicBezTo>
                    <a:pt x="1810" y="3065"/>
                    <a:pt x="2337" y="2546"/>
                    <a:pt x="2337" y="1903"/>
                  </a:cubicBezTo>
                  <a:lnTo>
                    <a:pt x="2337" y="1172"/>
                  </a:lnTo>
                  <a:cubicBezTo>
                    <a:pt x="2337" y="528"/>
                    <a:pt x="1810" y="0"/>
                    <a:pt x="1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8"/>
            <p:cNvSpPr/>
            <p:nvPr/>
          </p:nvSpPr>
          <p:spPr>
            <a:xfrm>
              <a:off x="4905410" y="2012863"/>
              <a:ext cx="18746" cy="78464"/>
            </a:xfrm>
            <a:custGeom>
              <a:rect b="b" l="l" r="r" t="t"/>
              <a:pathLst>
                <a:path extrusionOk="0" h="3068" w="733">
                  <a:moveTo>
                    <a:pt x="359" y="0"/>
                  </a:moveTo>
                  <a:cubicBezTo>
                    <a:pt x="344" y="0"/>
                    <a:pt x="329" y="1"/>
                    <a:pt x="313" y="3"/>
                  </a:cubicBezTo>
                  <a:cubicBezTo>
                    <a:pt x="135" y="30"/>
                    <a:pt x="1" y="190"/>
                    <a:pt x="1" y="378"/>
                  </a:cubicBezTo>
                  <a:lnTo>
                    <a:pt x="1" y="2688"/>
                  </a:lnTo>
                  <a:cubicBezTo>
                    <a:pt x="1" y="2875"/>
                    <a:pt x="135" y="3036"/>
                    <a:pt x="313" y="3063"/>
                  </a:cubicBezTo>
                  <a:cubicBezTo>
                    <a:pt x="332" y="3066"/>
                    <a:pt x="351" y="3067"/>
                    <a:pt x="370" y="3067"/>
                  </a:cubicBezTo>
                  <a:cubicBezTo>
                    <a:pt x="568" y="3067"/>
                    <a:pt x="732" y="2902"/>
                    <a:pt x="732" y="2706"/>
                  </a:cubicBezTo>
                  <a:lnTo>
                    <a:pt x="732" y="369"/>
                  </a:lnTo>
                  <a:cubicBezTo>
                    <a:pt x="732" y="161"/>
                    <a:pt x="562" y="0"/>
                    <a:pt x="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8"/>
            <p:cNvSpPr/>
            <p:nvPr/>
          </p:nvSpPr>
          <p:spPr>
            <a:xfrm>
              <a:off x="4948296" y="2012863"/>
              <a:ext cx="59820" cy="78413"/>
            </a:xfrm>
            <a:custGeom>
              <a:rect b="b" l="l" r="r" t="t"/>
              <a:pathLst>
                <a:path extrusionOk="0" h="3066" w="2339">
                  <a:moveTo>
                    <a:pt x="1171" y="729"/>
                  </a:moveTo>
                  <a:cubicBezTo>
                    <a:pt x="1416" y="729"/>
                    <a:pt x="1616" y="928"/>
                    <a:pt x="1616" y="1172"/>
                  </a:cubicBezTo>
                  <a:lnTo>
                    <a:pt x="1616" y="1903"/>
                  </a:lnTo>
                  <a:cubicBezTo>
                    <a:pt x="1616" y="2139"/>
                    <a:pt x="1416" y="2337"/>
                    <a:pt x="1171" y="2337"/>
                  </a:cubicBezTo>
                  <a:cubicBezTo>
                    <a:pt x="1147" y="2337"/>
                    <a:pt x="1123" y="2335"/>
                    <a:pt x="1098" y="2331"/>
                  </a:cubicBezTo>
                  <a:cubicBezTo>
                    <a:pt x="884" y="2296"/>
                    <a:pt x="732" y="2108"/>
                    <a:pt x="732" y="1885"/>
                  </a:cubicBezTo>
                  <a:lnTo>
                    <a:pt x="732" y="1180"/>
                  </a:lnTo>
                  <a:cubicBezTo>
                    <a:pt x="732" y="966"/>
                    <a:pt x="884" y="770"/>
                    <a:pt x="1098" y="734"/>
                  </a:cubicBezTo>
                  <a:cubicBezTo>
                    <a:pt x="1123" y="730"/>
                    <a:pt x="1147" y="729"/>
                    <a:pt x="1171" y="729"/>
                  </a:cubicBezTo>
                  <a:close/>
                  <a:moveTo>
                    <a:pt x="1176" y="0"/>
                  </a:moveTo>
                  <a:cubicBezTo>
                    <a:pt x="1150" y="0"/>
                    <a:pt x="1124" y="1"/>
                    <a:pt x="1098" y="3"/>
                  </a:cubicBezTo>
                  <a:cubicBezTo>
                    <a:pt x="492" y="39"/>
                    <a:pt x="1" y="592"/>
                    <a:pt x="1" y="1189"/>
                  </a:cubicBezTo>
                  <a:lnTo>
                    <a:pt x="1" y="1876"/>
                  </a:lnTo>
                  <a:cubicBezTo>
                    <a:pt x="1" y="2483"/>
                    <a:pt x="492" y="3027"/>
                    <a:pt x="1098" y="3063"/>
                  </a:cubicBezTo>
                  <a:cubicBezTo>
                    <a:pt x="1125" y="3065"/>
                    <a:pt x="1151" y="3065"/>
                    <a:pt x="1177" y="3065"/>
                  </a:cubicBezTo>
                  <a:cubicBezTo>
                    <a:pt x="1819" y="3065"/>
                    <a:pt x="2338" y="2546"/>
                    <a:pt x="2338" y="1903"/>
                  </a:cubicBezTo>
                  <a:lnTo>
                    <a:pt x="2338" y="1172"/>
                  </a:lnTo>
                  <a:cubicBezTo>
                    <a:pt x="2338" y="528"/>
                    <a:pt x="1819" y="0"/>
                    <a:pt x="1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8"/>
            <p:cNvSpPr/>
            <p:nvPr/>
          </p:nvSpPr>
          <p:spPr>
            <a:xfrm>
              <a:off x="5030667" y="2012863"/>
              <a:ext cx="59794" cy="78413"/>
            </a:xfrm>
            <a:custGeom>
              <a:rect b="b" l="l" r="r" t="t"/>
              <a:pathLst>
                <a:path extrusionOk="0" h="3066" w="2338">
                  <a:moveTo>
                    <a:pt x="1162" y="729"/>
                  </a:moveTo>
                  <a:cubicBezTo>
                    <a:pt x="1406" y="729"/>
                    <a:pt x="1606" y="928"/>
                    <a:pt x="1606" y="1172"/>
                  </a:cubicBezTo>
                  <a:lnTo>
                    <a:pt x="1606" y="1903"/>
                  </a:lnTo>
                  <a:cubicBezTo>
                    <a:pt x="1606" y="2139"/>
                    <a:pt x="1406" y="2337"/>
                    <a:pt x="1162" y="2337"/>
                  </a:cubicBezTo>
                  <a:cubicBezTo>
                    <a:pt x="1138" y="2337"/>
                    <a:pt x="1113" y="2335"/>
                    <a:pt x="1089" y="2331"/>
                  </a:cubicBezTo>
                  <a:cubicBezTo>
                    <a:pt x="884" y="2296"/>
                    <a:pt x="732" y="2108"/>
                    <a:pt x="732" y="1885"/>
                  </a:cubicBezTo>
                  <a:lnTo>
                    <a:pt x="732" y="1180"/>
                  </a:lnTo>
                  <a:cubicBezTo>
                    <a:pt x="732" y="966"/>
                    <a:pt x="884" y="770"/>
                    <a:pt x="1089" y="734"/>
                  </a:cubicBezTo>
                  <a:cubicBezTo>
                    <a:pt x="1113" y="730"/>
                    <a:pt x="1138" y="729"/>
                    <a:pt x="1162" y="729"/>
                  </a:cubicBezTo>
                  <a:close/>
                  <a:moveTo>
                    <a:pt x="1166" y="0"/>
                  </a:moveTo>
                  <a:cubicBezTo>
                    <a:pt x="1141" y="0"/>
                    <a:pt x="1115" y="1"/>
                    <a:pt x="1089" y="3"/>
                  </a:cubicBezTo>
                  <a:cubicBezTo>
                    <a:pt x="491" y="39"/>
                    <a:pt x="0" y="592"/>
                    <a:pt x="0" y="1189"/>
                  </a:cubicBezTo>
                  <a:lnTo>
                    <a:pt x="0" y="1876"/>
                  </a:lnTo>
                  <a:cubicBezTo>
                    <a:pt x="0" y="2483"/>
                    <a:pt x="491" y="3027"/>
                    <a:pt x="1089" y="3063"/>
                  </a:cubicBezTo>
                  <a:cubicBezTo>
                    <a:pt x="1115" y="3065"/>
                    <a:pt x="1142" y="3065"/>
                    <a:pt x="1168" y="3065"/>
                  </a:cubicBezTo>
                  <a:cubicBezTo>
                    <a:pt x="1810" y="3065"/>
                    <a:pt x="2338" y="2546"/>
                    <a:pt x="2338" y="1903"/>
                  </a:cubicBezTo>
                  <a:lnTo>
                    <a:pt x="2338" y="1172"/>
                  </a:lnTo>
                  <a:cubicBezTo>
                    <a:pt x="2338" y="528"/>
                    <a:pt x="1810" y="0"/>
                    <a:pt x="1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8"/>
            <p:cNvSpPr/>
            <p:nvPr/>
          </p:nvSpPr>
          <p:spPr>
            <a:xfrm>
              <a:off x="4699854" y="2207218"/>
              <a:ext cx="59820" cy="78439"/>
            </a:xfrm>
            <a:custGeom>
              <a:rect b="b" l="l" r="r" t="t"/>
              <a:pathLst>
                <a:path extrusionOk="0" h="3067" w="2339">
                  <a:moveTo>
                    <a:pt x="1171" y="729"/>
                  </a:moveTo>
                  <a:cubicBezTo>
                    <a:pt x="1414" y="729"/>
                    <a:pt x="1607" y="928"/>
                    <a:pt x="1607" y="1163"/>
                  </a:cubicBezTo>
                  <a:lnTo>
                    <a:pt x="1607" y="1895"/>
                  </a:lnTo>
                  <a:cubicBezTo>
                    <a:pt x="1607" y="2139"/>
                    <a:pt x="1414" y="2338"/>
                    <a:pt x="1171" y="2338"/>
                  </a:cubicBezTo>
                  <a:cubicBezTo>
                    <a:pt x="1147" y="2338"/>
                    <a:pt x="1123" y="2336"/>
                    <a:pt x="1098" y="2332"/>
                  </a:cubicBezTo>
                  <a:cubicBezTo>
                    <a:pt x="884" y="2296"/>
                    <a:pt x="732" y="2100"/>
                    <a:pt x="732" y="1886"/>
                  </a:cubicBezTo>
                  <a:lnTo>
                    <a:pt x="732" y="1181"/>
                  </a:lnTo>
                  <a:cubicBezTo>
                    <a:pt x="732" y="967"/>
                    <a:pt x="884" y="771"/>
                    <a:pt x="1098" y="735"/>
                  </a:cubicBezTo>
                  <a:cubicBezTo>
                    <a:pt x="1123" y="731"/>
                    <a:pt x="1147" y="729"/>
                    <a:pt x="1171" y="729"/>
                  </a:cubicBezTo>
                  <a:close/>
                  <a:moveTo>
                    <a:pt x="1177" y="1"/>
                  </a:moveTo>
                  <a:cubicBezTo>
                    <a:pt x="1151" y="1"/>
                    <a:pt x="1125" y="2"/>
                    <a:pt x="1098" y="4"/>
                  </a:cubicBezTo>
                  <a:cubicBezTo>
                    <a:pt x="491" y="39"/>
                    <a:pt x="1" y="583"/>
                    <a:pt x="1" y="1190"/>
                  </a:cubicBezTo>
                  <a:lnTo>
                    <a:pt x="1" y="1877"/>
                  </a:lnTo>
                  <a:cubicBezTo>
                    <a:pt x="1" y="2484"/>
                    <a:pt x="491" y="3028"/>
                    <a:pt x="1098" y="3063"/>
                  </a:cubicBezTo>
                  <a:cubicBezTo>
                    <a:pt x="1124" y="3065"/>
                    <a:pt x="1150" y="3066"/>
                    <a:pt x="1176" y="3066"/>
                  </a:cubicBezTo>
                  <a:cubicBezTo>
                    <a:pt x="1819" y="3066"/>
                    <a:pt x="2338" y="2538"/>
                    <a:pt x="2338" y="1895"/>
                  </a:cubicBezTo>
                  <a:lnTo>
                    <a:pt x="2338" y="1163"/>
                  </a:lnTo>
                  <a:cubicBezTo>
                    <a:pt x="2338" y="520"/>
                    <a:pt x="1819" y="1"/>
                    <a:pt x="11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8"/>
            <p:cNvSpPr/>
            <p:nvPr/>
          </p:nvSpPr>
          <p:spPr>
            <a:xfrm>
              <a:off x="4782225" y="2207192"/>
              <a:ext cx="18721" cy="78515"/>
            </a:xfrm>
            <a:custGeom>
              <a:rect b="b" l="l" r="r" t="t"/>
              <a:pathLst>
                <a:path extrusionOk="0" h="3070" w="732">
                  <a:moveTo>
                    <a:pt x="370" y="0"/>
                  </a:moveTo>
                  <a:cubicBezTo>
                    <a:pt x="351" y="0"/>
                    <a:pt x="332" y="1"/>
                    <a:pt x="313" y="5"/>
                  </a:cubicBezTo>
                  <a:cubicBezTo>
                    <a:pt x="125" y="31"/>
                    <a:pt x="0" y="192"/>
                    <a:pt x="0" y="379"/>
                  </a:cubicBezTo>
                  <a:lnTo>
                    <a:pt x="0" y="2690"/>
                  </a:lnTo>
                  <a:cubicBezTo>
                    <a:pt x="0" y="2877"/>
                    <a:pt x="125" y="3038"/>
                    <a:pt x="313" y="3064"/>
                  </a:cubicBezTo>
                  <a:cubicBezTo>
                    <a:pt x="332" y="3068"/>
                    <a:pt x="351" y="3069"/>
                    <a:pt x="370" y="3069"/>
                  </a:cubicBezTo>
                  <a:cubicBezTo>
                    <a:pt x="568" y="3069"/>
                    <a:pt x="732" y="2902"/>
                    <a:pt x="732" y="2699"/>
                  </a:cubicBezTo>
                  <a:lnTo>
                    <a:pt x="732" y="361"/>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8"/>
            <p:cNvSpPr/>
            <p:nvPr/>
          </p:nvSpPr>
          <p:spPr>
            <a:xfrm>
              <a:off x="4823295" y="2207218"/>
              <a:ext cx="59794" cy="78439"/>
            </a:xfrm>
            <a:custGeom>
              <a:rect b="b" l="l" r="r" t="t"/>
              <a:pathLst>
                <a:path extrusionOk="0" h="3067" w="2338">
                  <a:moveTo>
                    <a:pt x="1168" y="729"/>
                  </a:moveTo>
                  <a:cubicBezTo>
                    <a:pt x="1406" y="729"/>
                    <a:pt x="1606" y="928"/>
                    <a:pt x="1606" y="1163"/>
                  </a:cubicBezTo>
                  <a:lnTo>
                    <a:pt x="1606" y="1895"/>
                  </a:lnTo>
                  <a:cubicBezTo>
                    <a:pt x="1606" y="2139"/>
                    <a:pt x="1406" y="2338"/>
                    <a:pt x="1168" y="2338"/>
                  </a:cubicBezTo>
                  <a:cubicBezTo>
                    <a:pt x="1145" y="2338"/>
                    <a:pt x="1121" y="2336"/>
                    <a:pt x="1097" y="2332"/>
                  </a:cubicBezTo>
                  <a:cubicBezTo>
                    <a:pt x="883" y="2296"/>
                    <a:pt x="732" y="2100"/>
                    <a:pt x="732" y="1886"/>
                  </a:cubicBezTo>
                  <a:lnTo>
                    <a:pt x="732" y="1181"/>
                  </a:lnTo>
                  <a:cubicBezTo>
                    <a:pt x="732" y="967"/>
                    <a:pt x="883" y="771"/>
                    <a:pt x="1097" y="735"/>
                  </a:cubicBezTo>
                  <a:cubicBezTo>
                    <a:pt x="1121" y="731"/>
                    <a:pt x="1145" y="729"/>
                    <a:pt x="1168" y="729"/>
                  </a:cubicBezTo>
                  <a:close/>
                  <a:moveTo>
                    <a:pt x="1167" y="1"/>
                  </a:moveTo>
                  <a:cubicBezTo>
                    <a:pt x="1141" y="1"/>
                    <a:pt x="1115" y="2"/>
                    <a:pt x="1088" y="4"/>
                  </a:cubicBezTo>
                  <a:cubicBezTo>
                    <a:pt x="491" y="39"/>
                    <a:pt x="0" y="583"/>
                    <a:pt x="0" y="1190"/>
                  </a:cubicBezTo>
                  <a:lnTo>
                    <a:pt x="0" y="1877"/>
                  </a:lnTo>
                  <a:cubicBezTo>
                    <a:pt x="0" y="2484"/>
                    <a:pt x="491" y="3028"/>
                    <a:pt x="1088" y="3063"/>
                  </a:cubicBezTo>
                  <a:cubicBezTo>
                    <a:pt x="1115" y="3065"/>
                    <a:pt x="1140" y="3066"/>
                    <a:pt x="1166" y="3066"/>
                  </a:cubicBezTo>
                  <a:cubicBezTo>
                    <a:pt x="1810" y="3066"/>
                    <a:pt x="2337" y="2538"/>
                    <a:pt x="2337" y="1895"/>
                  </a:cubicBezTo>
                  <a:lnTo>
                    <a:pt x="2337" y="1163"/>
                  </a:lnTo>
                  <a:cubicBezTo>
                    <a:pt x="2337" y="520"/>
                    <a:pt x="1810" y="1"/>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8"/>
            <p:cNvSpPr/>
            <p:nvPr/>
          </p:nvSpPr>
          <p:spPr>
            <a:xfrm>
              <a:off x="4905410" y="2207192"/>
              <a:ext cx="18746" cy="78515"/>
            </a:xfrm>
            <a:custGeom>
              <a:rect b="b" l="l" r="r" t="t"/>
              <a:pathLst>
                <a:path extrusionOk="0" h="3070" w="733">
                  <a:moveTo>
                    <a:pt x="370" y="0"/>
                  </a:moveTo>
                  <a:cubicBezTo>
                    <a:pt x="351" y="0"/>
                    <a:pt x="332" y="1"/>
                    <a:pt x="313" y="5"/>
                  </a:cubicBezTo>
                  <a:cubicBezTo>
                    <a:pt x="135" y="31"/>
                    <a:pt x="1" y="192"/>
                    <a:pt x="1" y="379"/>
                  </a:cubicBezTo>
                  <a:lnTo>
                    <a:pt x="1" y="2690"/>
                  </a:lnTo>
                  <a:cubicBezTo>
                    <a:pt x="1" y="2877"/>
                    <a:pt x="135" y="3038"/>
                    <a:pt x="313" y="3064"/>
                  </a:cubicBezTo>
                  <a:cubicBezTo>
                    <a:pt x="332" y="3068"/>
                    <a:pt x="351" y="3069"/>
                    <a:pt x="370" y="3069"/>
                  </a:cubicBezTo>
                  <a:cubicBezTo>
                    <a:pt x="568" y="3069"/>
                    <a:pt x="732" y="2902"/>
                    <a:pt x="732" y="2699"/>
                  </a:cubicBezTo>
                  <a:lnTo>
                    <a:pt x="732" y="361"/>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8"/>
            <p:cNvSpPr/>
            <p:nvPr/>
          </p:nvSpPr>
          <p:spPr>
            <a:xfrm>
              <a:off x="4948296" y="2207192"/>
              <a:ext cx="18746" cy="78515"/>
            </a:xfrm>
            <a:custGeom>
              <a:rect b="b" l="l" r="r" t="t"/>
              <a:pathLst>
                <a:path extrusionOk="0" h="3070" w="733">
                  <a:moveTo>
                    <a:pt x="372" y="0"/>
                  </a:moveTo>
                  <a:cubicBezTo>
                    <a:pt x="353" y="0"/>
                    <a:pt x="333" y="1"/>
                    <a:pt x="313" y="5"/>
                  </a:cubicBezTo>
                  <a:cubicBezTo>
                    <a:pt x="135" y="31"/>
                    <a:pt x="1" y="192"/>
                    <a:pt x="1" y="379"/>
                  </a:cubicBezTo>
                  <a:lnTo>
                    <a:pt x="1" y="2690"/>
                  </a:lnTo>
                  <a:cubicBezTo>
                    <a:pt x="1" y="2877"/>
                    <a:pt x="135" y="3038"/>
                    <a:pt x="313" y="3064"/>
                  </a:cubicBezTo>
                  <a:cubicBezTo>
                    <a:pt x="333" y="3068"/>
                    <a:pt x="353" y="3069"/>
                    <a:pt x="372" y="3069"/>
                  </a:cubicBezTo>
                  <a:cubicBezTo>
                    <a:pt x="576" y="3069"/>
                    <a:pt x="732" y="2902"/>
                    <a:pt x="732" y="2699"/>
                  </a:cubicBezTo>
                  <a:lnTo>
                    <a:pt x="732" y="361"/>
                  </a:lnTo>
                  <a:cubicBezTo>
                    <a:pt x="732" y="166"/>
                    <a:pt x="576" y="0"/>
                    <a:pt x="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8"/>
            <p:cNvSpPr/>
            <p:nvPr/>
          </p:nvSpPr>
          <p:spPr>
            <a:xfrm>
              <a:off x="4989596" y="2207192"/>
              <a:ext cx="18516" cy="78515"/>
            </a:xfrm>
            <a:custGeom>
              <a:rect b="b" l="l" r="r" t="t"/>
              <a:pathLst>
                <a:path extrusionOk="0" h="3070" w="724">
                  <a:moveTo>
                    <a:pt x="363" y="0"/>
                  </a:moveTo>
                  <a:cubicBezTo>
                    <a:pt x="344" y="0"/>
                    <a:pt x="324" y="1"/>
                    <a:pt x="304" y="5"/>
                  </a:cubicBezTo>
                  <a:cubicBezTo>
                    <a:pt x="125" y="31"/>
                    <a:pt x="1" y="192"/>
                    <a:pt x="1" y="379"/>
                  </a:cubicBezTo>
                  <a:lnTo>
                    <a:pt x="1" y="2690"/>
                  </a:lnTo>
                  <a:cubicBezTo>
                    <a:pt x="1" y="2877"/>
                    <a:pt x="125" y="3038"/>
                    <a:pt x="304" y="3064"/>
                  </a:cubicBezTo>
                  <a:cubicBezTo>
                    <a:pt x="324" y="3068"/>
                    <a:pt x="344" y="3069"/>
                    <a:pt x="363" y="3069"/>
                  </a:cubicBezTo>
                  <a:cubicBezTo>
                    <a:pt x="567" y="3069"/>
                    <a:pt x="723" y="2902"/>
                    <a:pt x="723" y="2699"/>
                  </a:cubicBezTo>
                  <a:lnTo>
                    <a:pt x="723" y="361"/>
                  </a:lnTo>
                  <a:cubicBezTo>
                    <a:pt x="723" y="166"/>
                    <a:pt x="567" y="0"/>
                    <a:pt x="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8"/>
            <p:cNvSpPr/>
            <p:nvPr/>
          </p:nvSpPr>
          <p:spPr>
            <a:xfrm>
              <a:off x="5030667" y="2207218"/>
              <a:ext cx="59794" cy="78439"/>
            </a:xfrm>
            <a:custGeom>
              <a:rect b="b" l="l" r="r" t="t"/>
              <a:pathLst>
                <a:path extrusionOk="0" h="3067" w="2338">
                  <a:moveTo>
                    <a:pt x="1162" y="729"/>
                  </a:moveTo>
                  <a:cubicBezTo>
                    <a:pt x="1406" y="729"/>
                    <a:pt x="1606" y="928"/>
                    <a:pt x="1606" y="1163"/>
                  </a:cubicBezTo>
                  <a:lnTo>
                    <a:pt x="1606" y="1895"/>
                  </a:lnTo>
                  <a:cubicBezTo>
                    <a:pt x="1606" y="2139"/>
                    <a:pt x="1406" y="2338"/>
                    <a:pt x="1162" y="2338"/>
                  </a:cubicBezTo>
                  <a:cubicBezTo>
                    <a:pt x="1138" y="2338"/>
                    <a:pt x="1113" y="2336"/>
                    <a:pt x="1089" y="2332"/>
                  </a:cubicBezTo>
                  <a:cubicBezTo>
                    <a:pt x="884" y="2296"/>
                    <a:pt x="732" y="2100"/>
                    <a:pt x="732" y="1886"/>
                  </a:cubicBezTo>
                  <a:lnTo>
                    <a:pt x="732" y="1181"/>
                  </a:lnTo>
                  <a:cubicBezTo>
                    <a:pt x="732" y="967"/>
                    <a:pt x="884" y="771"/>
                    <a:pt x="1089" y="735"/>
                  </a:cubicBezTo>
                  <a:cubicBezTo>
                    <a:pt x="1113" y="731"/>
                    <a:pt x="1138" y="729"/>
                    <a:pt x="1162" y="729"/>
                  </a:cubicBezTo>
                  <a:close/>
                  <a:moveTo>
                    <a:pt x="1168" y="1"/>
                  </a:moveTo>
                  <a:cubicBezTo>
                    <a:pt x="1142" y="1"/>
                    <a:pt x="1115" y="2"/>
                    <a:pt x="1089" y="4"/>
                  </a:cubicBezTo>
                  <a:cubicBezTo>
                    <a:pt x="491" y="39"/>
                    <a:pt x="0" y="583"/>
                    <a:pt x="0" y="1190"/>
                  </a:cubicBezTo>
                  <a:lnTo>
                    <a:pt x="0" y="1877"/>
                  </a:lnTo>
                  <a:cubicBezTo>
                    <a:pt x="0" y="2484"/>
                    <a:pt x="491" y="3028"/>
                    <a:pt x="1089" y="3063"/>
                  </a:cubicBezTo>
                  <a:cubicBezTo>
                    <a:pt x="1115" y="3065"/>
                    <a:pt x="1141" y="3066"/>
                    <a:pt x="1166" y="3066"/>
                  </a:cubicBezTo>
                  <a:cubicBezTo>
                    <a:pt x="1810" y="3066"/>
                    <a:pt x="2338" y="2538"/>
                    <a:pt x="2338" y="1895"/>
                  </a:cubicBezTo>
                  <a:lnTo>
                    <a:pt x="2338" y="1163"/>
                  </a:lnTo>
                  <a:cubicBezTo>
                    <a:pt x="2338" y="520"/>
                    <a:pt x="1810" y="1"/>
                    <a:pt x="1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8"/>
            <p:cNvSpPr/>
            <p:nvPr/>
          </p:nvSpPr>
          <p:spPr>
            <a:xfrm>
              <a:off x="4989596" y="2110040"/>
              <a:ext cx="59794" cy="78413"/>
            </a:xfrm>
            <a:custGeom>
              <a:rect b="b" l="l" r="r" t="t"/>
              <a:pathLst>
                <a:path extrusionOk="0" h="3066" w="2338">
                  <a:moveTo>
                    <a:pt x="1162" y="729"/>
                  </a:moveTo>
                  <a:cubicBezTo>
                    <a:pt x="1407" y="729"/>
                    <a:pt x="1606" y="928"/>
                    <a:pt x="1606" y="1172"/>
                  </a:cubicBezTo>
                  <a:lnTo>
                    <a:pt x="1606" y="1894"/>
                  </a:lnTo>
                  <a:cubicBezTo>
                    <a:pt x="1606" y="2138"/>
                    <a:pt x="1407" y="2338"/>
                    <a:pt x="1162" y="2338"/>
                  </a:cubicBezTo>
                  <a:cubicBezTo>
                    <a:pt x="1138" y="2338"/>
                    <a:pt x="1114" y="2336"/>
                    <a:pt x="1089" y="2332"/>
                  </a:cubicBezTo>
                  <a:cubicBezTo>
                    <a:pt x="875" y="2296"/>
                    <a:pt x="723" y="2100"/>
                    <a:pt x="723" y="1886"/>
                  </a:cubicBezTo>
                  <a:lnTo>
                    <a:pt x="723" y="1181"/>
                  </a:lnTo>
                  <a:cubicBezTo>
                    <a:pt x="723" y="967"/>
                    <a:pt x="875" y="770"/>
                    <a:pt x="1089" y="735"/>
                  </a:cubicBezTo>
                  <a:cubicBezTo>
                    <a:pt x="1114" y="731"/>
                    <a:pt x="1138" y="729"/>
                    <a:pt x="1162" y="729"/>
                  </a:cubicBezTo>
                  <a:close/>
                  <a:moveTo>
                    <a:pt x="1167" y="1"/>
                  </a:moveTo>
                  <a:cubicBezTo>
                    <a:pt x="1141" y="1"/>
                    <a:pt x="1115" y="2"/>
                    <a:pt x="1089" y="3"/>
                  </a:cubicBezTo>
                  <a:cubicBezTo>
                    <a:pt x="491" y="39"/>
                    <a:pt x="1" y="583"/>
                    <a:pt x="1" y="1190"/>
                  </a:cubicBezTo>
                  <a:lnTo>
                    <a:pt x="1" y="1877"/>
                  </a:lnTo>
                  <a:cubicBezTo>
                    <a:pt x="1" y="2483"/>
                    <a:pt x="491" y="3027"/>
                    <a:pt x="1089" y="3063"/>
                  </a:cubicBezTo>
                  <a:cubicBezTo>
                    <a:pt x="1115" y="3065"/>
                    <a:pt x="1142" y="3066"/>
                    <a:pt x="1168" y="3066"/>
                  </a:cubicBezTo>
                  <a:cubicBezTo>
                    <a:pt x="1811" y="3066"/>
                    <a:pt x="2338" y="2546"/>
                    <a:pt x="2338" y="1894"/>
                  </a:cubicBezTo>
                  <a:lnTo>
                    <a:pt x="2338" y="1172"/>
                  </a:lnTo>
                  <a:cubicBezTo>
                    <a:pt x="2338" y="529"/>
                    <a:pt x="1810" y="1"/>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8"/>
            <p:cNvSpPr/>
            <p:nvPr/>
          </p:nvSpPr>
          <p:spPr>
            <a:xfrm>
              <a:off x="5071737" y="2109989"/>
              <a:ext cx="18721" cy="78515"/>
            </a:xfrm>
            <a:custGeom>
              <a:rect b="b" l="l" r="r" t="t"/>
              <a:pathLst>
                <a:path extrusionOk="0" h="3070" w="732">
                  <a:moveTo>
                    <a:pt x="369" y="1"/>
                  </a:moveTo>
                  <a:cubicBezTo>
                    <a:pt x="351" y="1"/>
                    <a:pt x="332" y="2"/>
                    <a:pt x="312" y="5"/>
                  </a:cubicBezTo>
                  <a:cubicBezTo>
                    <a:pt x="125" y="32"/>
                    <a:pt x="0" y="193"/>
                    <a:pt x="0" y="380"/>
                  </a:cubicBezTo>
                  <a:lnTo>
                    <a:pt x="0" y="2690"/>
                  </a:lnTo>
                  <a:cubicBezTo>
                    <a:pt x="0" y="2878"/>
                    <a:pt x="125" y="3038"/>
                    <a:pt x="312" y="3065"/>
                  </a:cubicBezTo>
                  <a:cubicBezTo>
                    <a:pt x="332" y="3068"/>
                    <a:pt x="351" y="3070"/>
                    <a:pt x="370" y="3070"/>
                  </a:cubicBezTo>
                  <a:cubicBezTo>
                    <a:pt x="568" y="3070"/>
                    <a:pt x="732" y="2904"/>
                    <a:pt x="732" y="2708"/>
                  </a:cubicBezTo>
                  <a:lnTo>
                    <a:pt x="732" y="371"/>
                  </a:lnTo>
                  <a:cubicBezTo>
                    <a:pt x="732" y="167"/>
                    <a:pt x="568"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8"/>
            <p:cNvSpPr/>
            <p:nvPr/>
          </p:nvSpPr>
          <p:spPr>
            <a:xfrm>
              <a:off x="4907251" y="2110040"/>
              <a:ext cx="59794" cy="78413"/>
            </a:xfrm>
            <a:custGeom>
              <a:rect b="b" l="l" r="r" t="t"/>
              <a:pathLst>
                <a:path extrusionOk="0" h="3066" w="2338">
                  <a:moveTo>
                    <a:pt x="1170" y="729"/>
                  </a:moveTo>
                  <a:cubicBezTo>
                    <a:pt x="1414" y="729"/>
                    <a:pt x="1606" y="928"/>
                    <a:pt x="1606" y="1172"/>
                  </a:cubicBezTo>
                  <a:lnTo>
                    <a:pt x="1606" y="1894"/>
                  </a:lnTo>
                  <a:cubicBezTo>
                    <a:pt x="1606" y="2138"/>
                    <a:pt x="1414" y="2338"/>
                    <a:pt x="1170" y="2338"/>
                  </a:cubicBezTo>
                  <a:cubicBezTo>
                    <a:pt x="1146" y="2338"/>
                    <a:pt x="1122" y="2336"/>
                    <a:pt x="1097" y="2332"/>
                  </a:cubicBezTo>
                  <a:cubicBezTo>
                    <a:pt x="883" y="2296"/>
                    <a:pt x="732" y="2100"/>
                    <a:pt x="732" y="1886"/>
                  </a:cubicBezTo>
                  <a:lnTo>
                    <a:pt x="732" y="1181"/>
                  </a:lnTo>
                  <a:cubicBezTo>
                    <a:pt x="732" y="967"/>
                    <a:pt x="883" y="770"/>
                    <a:pt x="1097" y="735"/>
                  </a:cubicBezTo>
                  <a:cubicBezTo>
                    <a:pt x="1122" y="731"/>
                    <a:pt x="1146" y="729"/>
                    <a:pt x="1170" y="729"/>
                  </a:cubicBezTo>
                  <a:close/>
                  <a:moveTo>
                    <a:pt x="1175" y="1"/>
                  </a:moveTo>
                  <a:cubicBezTo>
                    <a:pt x="1149" y="1"/>
                    <a:pt x="1123" y="2"/>
                    <a:pt x="1097" y="3"/>
                  </a:cubicBezTo>
                  <a:cubicBezTo>
                    <a:pt x="491" y="39"/>
                    <a:pt x="0" y="583"/>
                    <a:pt x="0" y="1190"/>
                  </a:cubicBezTo>
                  <a:lnTo>
                    <a:pt x="0" y="1877"/>
                  </a:lnTo>
                  <a:cubicBezTo>
                    <a:pt x="0" y="2483"/>
                    <a:pt x="491" y="3027"/>
                    <a:pt x="1097" y="3063"/>
                  </a:cubicBezTo>
                  <a:cubicBezTo>
                    <a:pt x="1124" y="3065"/>
                    <a:pt x="1150" y="3066"/>
                    <a:pt x="1176" y="3066"/>
                  </a:cubicBezTo>
                  <a:cubicBezTo>
                    <a:pt x="1818" y="3066"/>
                    <a:pt x="2337" y="2546"/>
                    <a:pt x="2337" y="1894"/>
                  </a:cubicBezTo>
                  <a:lnTo>
                    <a:pt x="2337" y="1172"/>
                  </a:lnTo>
                  <a:cubicBezTo>
                    <a:pt x="2337" y="529"/>
                    <a:pt x="1818" y="1"/>
                    <a:pt x="1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8"/>
            <p:cNvSpPr/>
            <p:nvPr/>
          </p:nvSpPr>
          <p:spPr>
            <a:xfrm>
              <a:off x="4866181" y="2109989"/>
              <a:ext cx="18721" cy="78515"/>
            </a:xfrm>
            <a:custGeom>
              <a:rect b="b" l="l" r="r" t="t"/>
              <a:pathLst>
                <a:path extrusionOk="0" h="3070" w="732">
                  <a:moveTo>
                    <a:pt x="370" y="1"/>
                  </a:moveTo>
                  <a:cubicBezTo>
                    <a:pt x="351" y="1"/>
                    <a:pt x="332" y="2"/>
                    <a:pt x="313" y="5"/>
                  </a:cubicBezTo>
                  <a:cubicBezTo>
                    <a:pt x="134" y="32"/>
                    <a:pt x="0" y="193"/>
                    <a:pt x="0" y="380"/>
                  </a:cubicBezTo>
                  <a:lnTo>
                    <a:pt x="0" y="2690"/>
                  </a:lnTo>
                  <a:cubicBezTo>
                    <a:pt x="0" y="2878"/>
                    <a:pt x="134" y="3038"/>
                    <a:pt x="313" y="3065"/>
                  </a:cubicBezTo>
                  <a:cubicBezTo>
                    <a:pt x="332" y="3068"/>
                    <a:pt x="351" y="3070"/>
                    <a:pt x="370" y="3070"/>
                  </a:cubicBezTo>
                  <a:cubicBezTo>
                    <a:pt x="568" y="3070"/>
                    <a:pt x="732" y="2904"/>
                    <a:pt x="732" y="2708"/>
                  </a:cubicBezTo>
                  <a:lnTo>
                    <a:pt x="732" y="371"/>
                  </a:lnTo>
                  <a:cubicBezTo>
                    <a:pt x="732" y="167"/>
                    <a:pt x="568"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8"/>
            <p:cNvSpPr/>
            <p:nvPr/>
          </p:nvSpPr>
          <p:spPr>
            <a:xfrm>
              <a:off x="4740924" y="2109989"/>
              <a:ext cx="18746" cy="78515"/>
            </a:xfrm>
            <a:custGeom>
              <a:rect b="b" l="l" r="r" t="t"/>
              <a:pathLst>
                <a:path extrusionOk="0" h="3070" w="733">
                  <a:moveTo>
                    <a:pt x="372" y="1"/>
                  </a:moveTo>
                  <a:cubicBezTo>
                    <a:pt x="353" y="1"/>
                    <a:pt x="333" y="2"/>
                    <a:pt x="313" y="5"/>
                  </a:cubicBezTo>
                  <a:cubicBezTo>
                    <a:pt x="134" y="32"/>
                    <a:pt x="1" y="193"/>
                    <a:pt x="1" y="380"/>
                  </a:cubicBezTo>
                  <a:lnTo>
                    <a:pt x="1" y="2690"/>
                  </a:lnTo>
                  <a:cubicBezTo>
                    <a:pt x="1" y="2878"/>
                    <a:pt x="134" y="3038"/>
                    <a:pt x="313" y="3065"/>
                  </a:cubicBezTo>
                  <a:cubicBezTo>
                    <a:pt x="333" y="3068"/>
                    <a:pt x="353" y="3070"/>
                    <a:pt x="372" y="3070"/>
                  </a:cubicBezTo>
                  <a:cubicBezTo>
                    <a:pt x="576" y="3070"/>
                    <a:pt x="732" y="2904"/>
                    <a:pt x="732" y="2708"/>
                  </a:cubicBezTo>
                  <a:lnTo>
                    <a:pt x="732" y="371"/>
                  </a:lnTo>
                  <a:cubicBezTo>
                    <a:pt x="732" y="167"/>
                    <a:pt x="576" y="1"/>
                    <a:pt x="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8"/>
            <p:cNvSpPr/>
            <p:nvPr/>
          </p:nvSpPr>
          <p:spPr>
            <a:xfrm>
              <a:off x="4699854" y="2109989"/>
              <a:ext cx="18746" cy="78515"/>
            </a:xfrm>
            <a:custGeom>
              <a:rect b="b" l="l" r="r" t="t"/>
              <a:pathLst>
                <a:path extrusionOk="0" h="3070" w="733">
                  <a:moveTo>
                    <a:pt x="372" y="1"/>
                  </a:moveTo>
                  <a:cubicBezTo>
                    <a:pt x="353" y="1"/>
                    <a:pt x="333" y="2"/>
                    <a:pt x="313" y="5"/>
                  </a:cubicBezTo>
                  <a:cubicBezTo>
                    <a:pt x="135" y="32"/>
                    <a:pt x="1" y="193"/>
                    <a:pt x="1" y="380"/>
                  </a:cubicBezTo>
                  <a:lnTo>
                    <a:pt x="1" y="2690"/>
                  </a:lnTo>
                  <a:cubicBezTo>
                    <a:pt x="1" y="2878"/>
                    <a:pt x="135" y="3038"/>
                    <a:pt x="313" y="3065"/>
                  </a:cubicBezTo>
                  <a:cubicBezTo>
                    <a:pt x="333" y="3068"/>
                    <a:pt x="353" y="3070"/>
                    <a:pt x="372" y="3070"/>
                  </a:cubicBezTo>
                  <a:cubicBezTo>
                    <a:pt x="576" y="3070"/>
                    <a:pt x="732" y="2904"/>
                    <a:pt x="732" y="2708"/>
                  </a:cubicBezTo>
                  <a:lnTo>
                    <a:pt x="732" y="371"/>
                  </a:lnTo>
                  <a:cubicBezTo>
                    <a:pt x="732" y="167"/>
                    <a:pt x="576" y="1"/>
                    <a:pt x="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8"/>
            <p:cNvSpPr/>
            <p:nvPr/>
          </p:nvSpPr>
          <p:spPr>
            <a:xfrm>
              <a:off x="4782225" y="2110040"/>
              <a:ext cx="59794" cy="78413"/>
            </a:xfrm>
            <a:custGeom>
              <a:rect b="b" l="l" r="r" t="t"/>
              <a:pathLst>
                <a:path extrusionOk="0" h="3066" w="2338">
                  <a:moveTo>
                    <a:pt x="1162" y="729"/>
                  </a:moveTo>
                  <a:cubicBezTo>
                    <a:pt x="1406" y="729"/>
                    <a:pt x="1606" y="928"/>
                    <a:pt x="1606" y="1172"/>
                  </a:cubicBezTo>
                  <a:lnTo>
                    <a:pt x="1606" y="1894"/>
                  </a:lnTo>
                  <a:cubicBezTo>
                    <a:pt x="1606" y="2138"/>
                    <a:pt x="1406" y="2338"/>
                    <a:pt x="1162" y="2338"/>
                  </a:cubicBezTo>
                  <a:cubicBezTo>
                    <a:pt x="1138" y="2338"/>
                    <a:pt x="1113" y="2336"/>
                    <a:pt x="1089" y="2332"/>
                  </a:cubicBezTo>
                  <a:cubicBezTo>
                    <a:pt x="875" y="2296"/>
                    <a:pt x="732" y="2100"/>
                    <a:pt x="732" y="1886"/>
                  </a:cubicBezTo>
                  <a:lnTo>
                    <a:pt x="732" y="1181"/>
                  </a:lnTo>
                  <a:cubicBezTo>
                    <a:pt x="732" y="967"/>
                    <a:pt x="875" y="770"/>
                    <a:pt x="1089" y="735"/>
                  </a:cubicBezTo>
                  <a:cubicBezTo>
                    <a:pt x="1113" y="731"/>
                    <a:pt x="1138" y="729"/>
                    <a:pt x="1162" y="729"/>
                  </a:cubicBezTo>
                  <a:close/>
                  <a:moveTo>
                    <a:pt x="1166" y="1"/>
                  </a:moveTo>
                  <a:cubicBezTo>
                    <a:pt x="1141" y="1"/>
                    <a:pt x="1115" y="2"/>
                    <a:pt x="1089" y="3"/>
                  </a:cubicBezTo>
                  <a:cubicBezTo>
                    <a:pt x="491" y="39"/>
                    <a:pt x="0" y="583"/>
                    <a:pt x="0" y="1190"/>
                  </a:cubicBezTo>
                  <a:lnTo>
                    <a:pt x="0" y="1877"/>
                  </a:lnTo>
                  <a:cubicBezTo>
                    <a:pt x="0" y="2483"/>
                    <a:pt x="491" y="3027"/>
                    <a:pt x="1089" y="3063"/>
                  </a:cubicBezTo>
                  <a:cubicBezTo>
                    <a:pt x="1115" y="3065"/>
                    <a:pt x="1141" y="3066"/>
                    <a:pt x="1168" y="3066"/>
                  </a:cubicBezTo>
                  <a:cubicBezTo>
                    <a:pt x="1810" y="3066"/>
                    <a:pt x="2338" y="2546"/>
                    <a:pt x="2338" y="1894"/>
                  </a:cubicBezTo>
                  <a:lnTo>
                    <a:pt x="2338" y="1172"/>
                  </a:lnTo>
                  <a:cubicBezTo>
                    <a:pt x="2338" y="529"/>
                    <a:pt x="1810" y="1"/>
                    <a:pt x="1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8"/>
            <p:cNvSpPr/>
            <p:nvPr/>
          </p:nvSpPr>
          <p:spPr>
            <a:xfrm>
              <a:off x="4886256" y="2304241"/>
              <a:ext cx="18721" cy="18746"/>
            </a:xfrm>
            <a:custGeom>
              <a:rect b="b" l="l" r="r" t="t"/>
              <a:pathLst>
                <a:path extrusionOk="0" h="733" w="732">
                  <a:moveTo>
                    <a:pt x="366" y="1"/>
                  </a:moveTo>
                  <a:cubicBezTo>
                    <a:pt x="268" y="1"/>
                    <a:pt x="179" y="46"/>
                    <a:pt x="107" y="108"/>
                  </a:cubicBezTo>
                  <a:cubicBezTo>
                    <a:pt x="36" y="179"/>
                    <a:pt x="0" y="269"/>
                    <a:pt x="0" y="367"/>
                  </a:cubicBezTo>
                  <a:cubicBezTo>
                    <a:pt x="0" y="465"/>
                    <a:pt x="36" y="554"/>
                    <a:pt x="107" y="625"/>
                  </a:cubicBezTo>
                  <a:cubicBezTo>
                    <a:pt x="179" y="697"/>
                    <a:pt x="268" y="733"/>
                    <a:pt x="366" y="733"/>
                  </a:cubicBezTo>
                  <a:cubicBezTo>
                    <a:pt x="464" y="733"/>
                    <a:pt x="553" y="697"/>
                    <a:pt x="625" y="625"/>
                  </a:cubicBezTo>
                  <a:cubicBezTo>
                    <a:pt x="696" y="554"/>
                    <a:pt x="732" y="465"/>
                    <a:pt x="732" y="367"/>
                  </a:cubicBezTo>
                  <a:cubicBezTo>
                    <a:pt x="732" y="269"/>
                    <a:pt x="696" y="179"/>
                    <a:pt x="625" y="108"/>
                  </a:cubicBezTo>
                  <a:cubicBezTo>
                    <a:pt x="553" y="4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78"/>
          <p:cNvGrpSpPr/>
          <p:nvPr/>
        </p:nvGrpSpPr>
        <p:grpSpPr>
          <a:xfrm>
            <a:off x="5304590" y="1779885"/>
            <a:ext cx="373179" cy="455253"/>
            <a:chOff x="5342299" y="1864873"/>
            <a:chExt cx="392448" cy="478760"/>
          </a:xfrm>
        </p:grpSpPr>
        <p:sp>
          <p:nvSpPr>
            <p:cNvPr id="6117" name="Google Shape;6117;p78"/>
            <p:cNvSpPr/>
            <p:nvPr/>
          </p:nvSpPr>
          <p:spPr>
            <a:xfrm>
              <a:off x="5442443" y="2070351"/>
              <a:ext cx="53887" cy="56112"/>
            </a:xfrm>
            <a:custGeom>
              <a:rect b="b" l="l" r="r" t="t"/>
              <a:pathLst>
                <a:path extrusionOk="0" h="2194" w="2107">
                  <a:moveTo>
                    <a:pt x="1061" y="0"/>
                  </a:moveTo>
                  <a:cubicBezTo>
                    <a:pt x="858" y="0"/>
                    <a:pt x="688" y="161"/>
                    <a:pt x="688" y="369"/>
                  </a:cubicBezTo>
                  <a:lnTo>
                    <a:pt x="688" y="467"/>
                  </a:lnTo>
                  <a:lnTo>
                    <a:pt x="607" y="413"/>
                  </a:lnTo>
                  <a:cubicBezTo>
                    <a:pt x="550" y="382"/>
                    <a:pt x="488" y="367"/>
                    <a:pt x="426" y="367"/>
                  </a:cubicBezTo>
                  <a:cubicBezTo>
                    <a:pt x="298" y="367"/>
                    <a:pt x="174" y="432"/>
                    <a:pt x="108" y="547"/>
                  </a:cubicBezTo>
                  <a:cubicBezTo>
                    <a:pt x="1" y="726"/>
                    <a:pt x="63" y="949"/>
                    <a:pt x="242" y="1047"/>
                  </a:cubicBezTo>
                  <a:lnTo>
                    <a:pt x="322" y="1100"/>
                  </a:lnTo>
                  <a:lnTo>
                    <a:pt x="242" y="1145"/>
                  </a:lnTo>
                  <a:cubicBezTo>
                    <a:pt x="63" y="1243"/>
                    <a:pt x="1" y="1466"/>
                    <a:pt x="108" y="1644"/>
                  </a:cubicBezTo>
                  <a:cubicBezTo>
                    <a:pt x="170" y="1760"/>
                    <a:pt x="295" y="1823"/>
                    <a:pt x="420" y="1823"/>
                  </a:cubicBezTo>
                  <a:cubicBezTo>
                    <a:pt x="483" y="1823"/>
                    <a:pt x="545" y="1814"/>
                    <a:pt x="607" y="1778"/>
                  </a:cubicBezTo>
                  <a:lnTo>
                    <a:pt x="688" y="1734"/>
                  </a:lnTo>
                  <a:lnTo>
                    <a:pt x="688" y="1814"/>
                  </a:lnTo>
                  <a:cubicBezTo>
                    <a:pt x="688" y="2001"/>
                    <a:pt x="822" y="2162"/>
                    <a:pt x="1000" y="2189"/>
                  </a:cubicBezTo>
                  <a:cubicBezTo>
                    <a:pt x="1019" y="2192"/>
                    <a:pt x="1038" y="2193"/>
                    <a:pt x="1057" y="2193"/>
                  </a:cubicBezTo>
                  <a:cubicBezTo>
                    <a:pt x="1255" y="2193"/>
                    <a:pt x="1419" y="2027"/>
                    <a:pt x="1419" y="1823"/>
                  </a:cubicBezTo>
                  <a:lnTo>
                    <a:pt x="1419" y="1734"/>
                  </a:lnTo>
                  <a:lnTo>
                    <a:pt x="1508" y="1778"/>
                  </a:lnTo>
                  <a:cubicBezTo>
                    <a:pt x="1562" y="1814"/>
                    <a:pt x="1624" y="1823"/>
                    <a:pt x="1687" y="1823"/>
                  </a:cubicBezTo>
                  <a:cubicBezTo>
                    <a:pt x="1812" y="1823"/>
                    <a:pt x="1937" y="1760"/>
                    <a:pt x="2008" y="1644"/>
                  </a:cubicBezTo>
                  <a:cubicBezTo>
                    <a:pt x="2106" y="1466"/>
                    <a:pt x="2044" y="1243"/>
                    <a:pt x="1874" y="1145"/>
                  </a:cubicBezTo>
                  <a:lnTo>
                    <a:pt x="1785" y="1100"/>
                  </a:lnTo>
                  <a:lnTo>
                    <a:pt x="1874" y="1047"/>
                  </a:lnTo>
                  <a:cubicBezTo>
                    <a:pt x="2044" y="949"/>
                    <a:pt x="2106" y="726"/>
                    <a:pt x="2008" y="547"/>
                  </a:cubicBezTo>
                  <a:cubicBezTo>
                    <a:pt x="1936" y="432"/>
                    <a:pt x="1810" y="367"/>
                    <a:pt x="1684" y="367"/>
                  </a:cubicBezTo>
                  <a:cubicBezTo>
                    <a:pt x="1624" y="367"/>
                    <a:pt x="1563" y="382"/>
                    <a:pt x="1508" y="413"/>
                  </a:cubicBezTo>
                  <a:lnTo>
                    <a:pt x="1419" y="467"/>
                  </a:lnTo>
                  <a:lnTo>
                    <a:pt x="1419" y="378"/>
                  </a:lnTo>
                  <a:cubicBezTo>
                    <a:pt x="1419" y="190"/>
                    <a:pt x="1294" y="30"/>
                    <a:pt x="1107" y="3"/>
                  </a:cubicBezTo>
                  <a:cubicBezTo>
                    <a:pt x="1091" y="1"/>
                    <a:pt x="1076" y="0"/>
                    <a:pt x="1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8"/>
            <p:cNvSpPr/>
            <p:nvPr/>
          </p:nvSpPr>
          <p:spPr>
            <a:xfrm>
              <a:off x="5511567" y="2070351"/>
              <a:ext cx="53887" cy="56112"/>
            </a:xfrm>
            <a:custGeom>
              <a:rect b="b" l="l" r="r" t="t"/>
              <a:pathLst>
                <a:path extrusionOk="0" h="2194" w="2107">
                  <a:moveTo>
                    <a:pt x="1061" y="0"/>
                  </a:moveTo>
                  <a:cubicBezTo>
                    <a:pt x="858" y="0"/>
                    <a:pt x="688" y="161"/>
                    <a:pt x="688" y="369"/>
                  </a:cubicBezTo>
                  <a:lnTo>
                    <a:pt x="688" y="467"/>
                  </a:lnTo>
                  <a:lnTo>
                    <a:pt x="608" y="413"/>
                  </a:lnTo>
                  <a:cubicBezTo>
                    <a:pt x="550" y="382"/>
                    <a:pt x="488" y="367"/>
                    <a:pt x="426" y="367"/>
                  </a:cubicBezTo>
                  <a:cubicBezTo>
                    <a:pt x="298" y="367"/>
                    <a:pt x="174" y="432"/>
                    <a:pt x="108" y="547"/>
                  </a:cubicBezTo>
                  <a:cubicBezTo>
                    <a:pt x="1" y="726"/>
                    <a:pt x="63" y="949"/>
                    <a:pt x="242" y="1047"/>
                  </a:cubicBezTo>
                  <a:lnTo>
                    <a:pt x="322" y="1100"/>
                  </a:lnTo>
                  <a:lnTo>
                    <a:pt x="242" y="1145"/>
                  </a:lnTo>
                  <a:cubicBezTo>
                    <a:pt x="63" y="1243"/>
                    <a:pt x="1" y="1466"/>
                    <a:pt x="108" y="1644"/>
                  </a:cubicBezTo>
                  <a:cubicBezTo>
                    <a:pt x="170" y="1760"/>
                    <a:pt x="295" y="1823"/>
                    <a:pt x="420" y="1823"/>
                  </a:cubicBezTo>
                  <a:cubicBezTo>
                    <a:pt x="483" y="1823"/>
                    <a:pt x="545" y="1814"/>
                    <a:pt x="608" y="1778"/>
                  </a:cubicBezTo>
                  <a:lnTo>
                    <a:pt x="688" y="1734"/>
                  </a:lnTo>
                  <a:lnTo>
                    <a:pt x="688" y="1814"/>
                  </a:lnTo>
                  <a:cubicBezTo>
                    <a:pt x="688" y="2001"/>
                    <a:pt x="822" y="2162"/>
                    <a:pt x="1000" y="2189"/>
                  </a:cubicBezTo>
                  <a:cubicBezTo>
                    <a:pt x="1019" y="2192"/>
                    <a:pt x="1038" y="2193"/>
                    <a:pt x="1057" y="2193"/>
                  </a:cubicBezTo>
                  <a:cubicBezTo>
                    <a:pt x="1256" y="2193"/>
                    <a:pt x="1419" y="2027"/>
                    <a:pt x="1419" y="1823"/>
                  </a:cubicBezTo>
                  <a:lnTo>
                    <a:pt x="1419" y="1734"/>
                  </a:lnTo>
                  <a:lnTo>
                    <a:pt x="1509" y="1778"/>
                  </a:lnTo>
                  <a:cubicBezTo>
                    <a:pt x="1562" y="1814"/>
                    <a:pt x="1625" y="1823"/>
                    <a:pt x="1687" y="1823"/>
                  </a:cubicBezTo>
                  <a:cubicBezTo>
                    <a:pt x="1812" y="1823"/>
                    <a:pt x="1937" y="1760"/>
                    <a:pt x="2008" y="1644"/>
                  </a:cubicBezTo>
                  <a:cubicBezTo>
                    <a:pt x="2106" y="1466"/>
                    <a:pt x="2044" y="1243"/>
                    <a:pt x="1874" y="1145"/>
                  </a:cubicBezTo>
                  <a:lnTo>
                    <a:pt x="1785" y="1100"/>
                  </a:lnTo>
                  <a:lnTo>
                    <a:pt x="1874" y="1047"/>
                  </a:lnTo>
                  <a:cubicBezTo>
                    <a:pt x="2044" y="949"/>
                    <a:pt x="2106" y="726"/>
                    <a:pt x="2008" y="547"/>
                  </a:cubicBezTo>
                  <a:cubicBezTo>
                    <a:pt x="1936" y="432"/>
                    <a:pt x="1810" y="367"/>
                    <a:pt x="1684" y="367"/>
                  </a:cubicBezTo>
                  <a:cubicBezTo>
                    <a:pt x="1624" y="367"/>
                    <a:pt x="1563" y="382"/>
                    <a:pt x="1509" y="413"/>
                  </a:cubicBezTo>
                  <a:lnTo>
                    <a:pt x="1419" y="467"/>
                  </a:lnTo>
                  <a:lnTo>
                    <a:pt x="1419" y="378"/>
                  </a:lnTo>
                  <a:cubicBezTo>
                    <a:pt x="1419" y="190"/>
                    <a:pt x="1294" y="30"/>
                    <a:pt x="1107" y="3"/>
                  </a:cubicBezTo>
                  <a:cubicBezTo>
                    <a:pt x="1092" y="1"/>
                    <a:pt x="1076" y="0"/>
                    <a:pt x="1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8"/>
            <p:cNvSpPr/>
            <p:nvPr/>
          </p:nvSpPr>
          <p:spPr>
            <a:xfrm>
              <a:off x="5581842" y="2070351"/>
              <a:ext cx="53656" cy="56112"/>
            </a:xfrm>
            <a:custGeom>
              <a:rect b="b" l="l" r="r" t="t"/>
              <a:pathLst>
                <a:path extrusionOk="0" h="2194" w="2098">
                  <a:moveTo>
                    <a:pt x="1052" y="0"/>
                  </a:moveTo>
                  <a:cubicBezTo>
                    <a:pt x="848" y="0"/>
                    <a:pt x="679" y="161"/>
                    <a:pt x="679" y="369"/>
                  </a:cubicBezTo>
                  <a:lnTo>
                    <a:pt x="679" y="467"/>
                  </a:lnTo>
                  <a:lnTo>
                    <a:pt x="598" y="413"/>
                  </a:lnTo>
                  <a:cubicBezTo>
                    <a:pt x="541" y="382"/>
                    <a:pt x="478" y="367"/>
                    <a:pt x="417" y="367"/>
                  </a:cubicBezTo>
                  <a:cubicBezTo>
                    <a:pt x="289" y="367"/>
                    <a:pt x="165" y="432"/>
                    <a:pt x="99" y="547"/>
                  </a:cubicBezTo>
                  <a:cubicBezTo>
                    <a:pt x="1" y="726"/>
                    <a:pt x="54" y="949"/>
                    <a:pt x="233" y="1047"/>
                  </a:cubicBezTo>
                  <a:lnTo>
                    <a:pt x="313" y="1100"/>
                  </a:lnTo>
                  <a:lnTo>
                    <a:pt x="233" y="1145"/>
                  </a:lnTo>
                  <a:cubicBezTo>
                    <a:pt x="54" y="1243"/>
                    <a:pt x="1" y="1466"/>
                    <a:pt x="99" y="1644"/>
                  </a:cubicBezTo>
                  <a:cubicBezTo>
                    <a:pt x="161" y="1760"/>
                    <a:pt x="286" y="1823"/>
                    <a:pt x="411" y="1823"/>
                  </a:cubicBezTo>
                  <a:cubicBezTo>
                    <a:pt x="473" y="1823"/>
                    <a:pt x="536" y="1814"/>
                    <a:pt x="598" y="1778"/>
                  </a:cubicBezTo>
                  <a:lnTo>
                    <a:pt x="679" y="1734"/>
                  </a:lnTo>
                  <a:lnTo>
                    <a:pt x="679" y="1814"/>
                  </a:lnTo>
                  <a:cubicBezTo>
                    <a:pt x="679" y="2001"/>
                    <a:pt x="812" y="2162"/>
                    <a:pt x="991" y="2189"/>
                  </a:cubicBezTo>
                  <a:cubicBezTo>
                    <a:pt x="1010" y="2192"/>
                    <a:pt x="1029" y="2193"/>
                    <a:pt x="1048" y="2193"/>
                  </a:cubicBezTo>
                  <a:cubicBezTo>
                    <a:pt x="1246" y="2193"/>
                    <a:pt x="1410" y="2027"/>
                    <a:pt x="1410" y="1823"/>
                  </a:cubicBezTo>
                  <a:lnTo>
                    <a:pt x="1410" y="1734"/>
                  </a:lnTo>
                  <a:lnTo>
                    <a:pt x="1499" y="1778"/>
                  </a:lnTo>
                  <a:cubicBezTo>
                    <a:pt x="1553" y="1814"/>
                    <a:pt x="1615" y="1823"/>
                    <a:pt x="1678" y="1823"/>
                  </a:cubicBezTo>
                  <a:cubicBezTo>
                    <a:pt x="1803" y="1823"/>
                    <a:pt x="1928" y="1760"/>
                    <a:pt x="1999" y="1644"/>
                  </a:cubicBezTo>
                  <a:cubicBezTo>
                    <a:pt x="2097" y="1466"/>
                    <a:pt x="2035" y="1243"/>
                    <a:pt x="1865" y="1145"/>
                  </a:cubicBezTo>
                  <a:lnTo>
                    <a:pt x="1776" y="1100"/>
                  </a:lnTo>
                  <a:lnTo>
                    <a:pt x="1865" y="1047"/>
                  </a:lnTo>
                  <a:cubicBezTo>
                    <a:pt x="2035" y="949"/>
                    <a:pt x="2097" y="726"/>
                    <a:pt x="1999" y="547"/>
                  </a:cubicBezTo>
                  <a:cubicBezTo>
                    <a:pt x="1926" y="432"/>
                    <a:pt x="1801" y="367"/>
                    <a:pt x="1675" y="367"/>
                  </a:cubicBezTo>
                  <a:cubicBezTo>
                    <a:pt x="1614" y="367"/>
                    <a:pt x="1554" y="382"/>
                    <a:pt x="1499" y="413"/>
                  </a:cubicBezTo>
                  <a:lnTo>
                    <a:pt x="1410" y="467"/>
                  </a:lnTo>
                  <a:lnTo>
                    <a:pt x="1410" y="378"/>
                  </a:lnTo>
                  <a:cubicBezTo>
                    <a:pt x="1410" y="190"/>
                    <a:pt x="1285" y="30"/>
                    <a:pt x="1098" y="3"/>
                  </a:cubicBezTo>
                  <a:cubicBezTo>
                    <a:pt x="1082" y="1"/>
                    <a:pt x="1067" y="0"/>
                    <a:pt x="1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8"/>
            <p:cNvSpPr/>
            <p:nvPr/>
          </p:nvSpPr>
          <p:spPr>
            <a:xfrm>
              <a:off x="5498346" y="2229645"/>
              <a:ext cx="79206" cy="113988"/>
            </a:xfrm>
            <a:custGeom>
              <a:rect b="b" l="l" r="r" t="t"/>
              <a:pathLst>
                <a:path extrusionOk="0" h="4457" w="3097">
                  <a:moveTo>
                    <a:pt x="1588" y="2097"/>
                  </a:moveTo>
                  <a:cubicBezTo>
                    <a:pt x="2026" y="2097"/>
                    <a:pt x="2391" y="2463"/>
                    <a:pt x="2391" y="2900"/>
                  </a:cubicBezTo>
                  <a:cubicBezTo>
                    <a:pt x="2391" y="3346"/>
                    <a:pt x="2026" y="3712"/>
                    <a:pt x="1588" y="3712"/>
                  </a:cubicBezTo>
                  <a:cubicBezTo>
                    <a:pt x="1142" y="3712"/>
                    <a:pt x="777" y="3346"/>
                    <a:pt x="777" y="2900"/>
                  </a:cubicBezTo>
                  <a:cubicBezTo>
                    <a:pt x="777" y="2463"/>
                    <a:pt x="1142" y="2097"/>
                    <a:pt x="1588" y="2097"/>
                  </a:cubicBezTo>
                  <a:close/>
                  <a:moveTo>
                    <a:pt x="1571" y="1"/>
                  </a:moveTo>
                  <a:cubicBezTo>
                    <a:pt x="1365" y="1"/>
                    <a:pt x="1205" y="161"/>
                    <a:pt x="1205" y="367"/>
                  </a:cubicBezTo>
                  <a:lnTo>
                    <a:pt x="1205" y="1428"/>
                  </a:lnTo>
                  <a:cubicBezTo>
                    <a:pt x="509" y="1598"/>
                    <a:pt x="0" y="2258"/>
                    <a:pt x="45" y="3025"/>
                  </a:cubicBezTo>
                  <a:cubicBezTo>
                    <a:pt x="90" y="3774"/>
                    <a:pt x="696" y="4390"/>
                    <a:pt x="1455" y="4452"/>
                  </a:cubicBezTo>
                  <a:cubicBezTo>
                    <a:pt x="1492" y="4455"/>
                    <a:pt x="1528" y="4456"/>
                    <a:pt x="1564" y="4456"/>
                  </a:cubicBezTo>
                  <a:cubicBezTo>
                    <a:pt x="2407" y="4456"/>
                    <a:pt x="3096" y="3773"/>
                    <a:pt x="3096" y="2918"/>
                  </a:cubicBezTo>
                  <a:cubicBezTo>
                    <a:pt x="3096" y="2204"/>
                    <a:pt x="2605" y="1598"/>
                    <a:pt x="1936" y="1428"/>
                  </a:cubicBezTo>
                  <a:lnTo>
                    <a:pt x="1936" y="367"/>
                  </a:lnTo>
                  <a:cubicBezTo>
                    <a:pt x="1936" y="161"/>
                    <a:pt x="1767" y="1"/>
                    <a:pt x="1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8"/>
            <p:cNvSpPr/>
            <p:nvPr/>
          </p:nvSpPr>
          <p:spPr>
            <a:xfrm>
              <a:off x="5342299" y="1864873"/>
              <a:ext cx="392448" cy="457869"/>
            </a:xfrm>
            <a:custGeom>
              <a:rect b="b" l="l" r="r" t="t"/>
              <a:pathLst>
                <a:path extrusionOk="0" h="17903" w="15345">
                  <a:moveTo>
                    <a:pt x="7789" y="750"/>
                  </a:moveTo>
                  <a:cubicBezTo>
                    <a:pt x="9644" y="750"/>
                    <a:pt x="11277" y="1972"/>
                    <a:pt x="11803" y="3711"/>
                  </a:cubicBezTo>
                  <a:cubicBezTo>
                    <a:pt x="11295" y="3818"/>
                    <a:pt x="10822" y="4059"/>
                    <a:pt x="10429" y="4416"/>
                  </a:cubicBezTo>
                  <a:cubicBezTo>
                    <a:pt x="10295" y="4541"/>
                    <a:pt x="10260" y="4755"/>
                    <a:pt x="10376" y="4916"/>
                  </a:cubicBezTo>
                  <a:cubicBezTo>
                    <a:pt x="10447" y="5014"/>
                    <a:pt x="10554" y="5058"/>
                    <a:pt x="10670" y="5058"/>
                  </a:cubicBezTo>
                  <a:cubicBezTo>
                    <a:pt x="10759" y="5058"/>
                    <a:pt x="10848" y="5032"/>
                    <a:pt x="10920" y="4969"/>
                  </a:cubicBezTo>
                  <a:cubicBezTo>
                    <a:pt x="11295" y="4621"/>
                    <a:pt x="11776" y="4416"/>
                    <a:pt x="12285" y="4389"/>
                  </a:cubicBezTo>
                  <a:cubicBezTo>
                    <a:pt x="12303" y="4380"/>
                    <a:pt x="12312" y="4380"/>
                    <a:pt x="12329" y="4380"/>
                  </a:cubicBezTo>
                  <a:lnTo>
                    <a:pt x="12410" y="4380"/>
                  </a:lnTo>
                  <a:cubicBezTo>
                    <a:pt x="13623" y="4380"/>
                    <a:pt x="14613" y="5371"/>
                    <a:pt x="14613" y="6584"/>
                  </a:cubicBezTo>
                  <a:cubicBezTo>
                    <a:pt x="14613" y="7521"/>
                    <a:pt x="14007" y="8350"/>
                    <a:pt x="13150" y="8654"/>
                  </a:cubicBezTo>
                  <a:lnTo>
                    <a:pt x="13150" y="7690"/>
                  </a:lnTo>
                  <a:cubicBezTo>
                    <a:pt x="13150" y="7083"/>
                    <a:pt x="12659" y="6593"/>
                    <a:pt x="12053" y="6593"/>
                  </a:cubicBezTo>
                  <a:lnTo>
                    <a:pt x="3292" y="6593"/>
                  </a:lnTo>
                  <a:cubicBezTo>
                    <a:pt x="2686" y="6593"/>
                    <a:pt x="2195" y="7083"/>
                    <a:pt x="2195" y="7690"/>
                  </a:cubicBezTo>
                  <a:lnTo>
                    <a:pt x="2195" y="8778"/>
                  </a:lnTo>
                  <a:cubicBezTo>
                    <a:pt x="1392" y="8778"/>
                    <a:pt x="732" y="8118"/>
                    <a:pt x="732" y="7306"/>
                  </a:cubicBezTo>
                  <a:cubicBezTo>
                    <a:pt x="732" y="6709"/>
                    <a:pt x="1098" y="6173"/>
                    <a:pt x="1651" y="5942"/>
                  </a:cubicBezTo>
                  <a:cubicBezTo>
                    <a:pt x="1820" y="5879"/>
                    <a:pt x="1910" y="5701"/>
                    <a:pt x="1874" y="5522"/>
                  </a:cubicBezTo>
                  <a:cubicBezTo>
                    <a:pt x="1847" y="5415"/>
                    <a:pt x="1838" y="5308"/>
                    <a:pt x="1838" y="5201"/>
                  </a:cubicBezTo>
                  <a:cubicBezTo>
                    <a:pt x="1838" y="4389"/>
                    <a:pt x="2498" y="3729"/>
                    <a:pt x="3310" y="3729"/>
                  </a:cubicBezTo>
                  <a:cubicBezTo>
                    <a:pt x="3364" y="3729"/>
                    <a:pt x="3417" y="3729"/>
                    <a:pt x="3471" y="3738"/>
                  </a:cubicBezTo>
                  <a:cubicBezTo>
                    <a:pt x="3483" y="3739"/>
                    <a:pt x="3496" y="3740"/>
                    <a:pt x="3508" y="3740"/>
                  </a:cubicBezTo>
                  <a:cubicBezTo>
                    <a:pt x="3656" y="3740"/>
                    <a:pt x="3797" y="3645"/>
                    <a:pt x="3854" y="3497"/>
                  </a:cubicBezTo>
                  <a:cubicBezTo>
                    <a:pt x="4452" y="1856"/>
                    <a:pt x="6040" y="750"/>
                    <a:pt x="7789" y="750"/>
                  </a:cubicBezTo>
                  <a:close/>
                  <a:moveTo>
                    <a:pt x="12053" y="7324"/>
                  </a:moveTo>
                  <a:cubicBezTo>
                    <a:pt x="12258" y="7324"/>
                    <a:pt x="12419" y="7485"/>
                    <a:pt x="12419" y="7690"/>
                  </a:cubicBezTo>
                  <a:lnTo>
                    <a:pt x="12419" y="10607"/>
                  </a:lnTo>
                  <a:cubicBezTo>
                    <a:pt x="12419" y="10812"/>
                    <a:pt x="12258" y="10973"/>
                    <a:pt x="12053" y="10973"/>
                  </a:cubicBezTo>
                  <a:lnTo>
                    <a:pt x="3292" y="10973"/>
                  </a:lnTo>
                  <a:cubicBezTo>
                    <a:pt x="3087" y="10973"/>
                    <a:pt x="2927" y="10812"/>
                    <a:pt x="2927" y="10607"/>
                  </a:cubicBezTo>
                  <a:lnTo>
                    <a:pt x="2927" y="7690"/>
                  </a:lnTo>
                  <a:cubicBezTo>
                    <a:pt x="2927" y="7485"/>
                    <a:pt x="3087" y="7324"/>
                    <a:pt x="3292" y="7324"/>
                  </a:cubicBezTo>
                  <a:close/>
                  <a:moveTo>
                    <a:pt x="1695" y="15844"/>
                  </a:moveTo>
                  <a:cubicBezTo>
                    <a:pt x="2061" y="15844"/>
                    <a:pt x="2356" y="16138"/>
                    <a:pt x="2356" y="16495"/>
                  </a:cubicBezTo>
                  <a:cubicBezTo>
                    <a:pt x="2356" y="16861"/>
                    <a:pt x="2061" y="17155"/>
                    <a:pt x="1695" y="17155"/>
                  </a:cubicBezTo>
                  <a:cubicBezTo>
                    <a:pt x="1330" y="17155"/>
                    <a:pt x="1035" y="16861"/>
                    <a:pt x="1035" y="16495"/>
                  </a:cubicBezTo>
                  <a:cubicBezTo>
                    <a:pt x="1035" y="16138"/>
                    <a:pt x="1330" y="15844"/>
                    <a:pt x="1695" y="15844"/>
                  </a:cubicBezTo>
                  <a:close/>
                  <a:moveTo>
                    <a:pt x="13676" y="15844"/>
                  </a:moveTo>
                  <a:cubicBezTo>
                    <a:pt x="14042" y="15844"/>
                    <a:pt x="14337" y="16138"/>
                    <a:pt x="14337" y="16495"/>
                  </a:cubicBezTo>
                  <a:cubicBezTo>
                    <a:pt x="14337" y="16861"/>
                    <a:pt x="14042" y="17155"/>
                    <a:pt x="13676" y="17155"/>
                  </a:cubicBezTo>
                  <a:cubicBezTo>
                    <a:pt x="13311" y="17155"/>
                    <a:pt x="13016" y="16861"/>
                    <a:pt x="13016" y="16495"/>
                  </a:cubicBezTo>
                  <a:cubicBezTo>
                    <a:pt x="13016" y="16138"/>
                    <a:pt x="13311" y="15844"/>
                    <a:pt x="13676" y="15844"/>
                  </a:cubicBezTo>
                  <a:close/>
                  <a:moveTo>
                    <a:pt x="7789" y="0"/>
                  </a:moveTo>
                  <a:cubicBezTo>
                    <a:pt x="6763" y="0"/>
                    <a:pt x="5781" y="312"/>
                    <a:pt x="4943" y="910"/>
                  </a:cubicBezTo>
                  <a:cubicBezTo>
                    <a:pt x="4193" y="1436"/>
                    <a:pt x="3622" y="2150"/>
                    <a:pt x="3266" y="2980"/>
                  </a:cubicBezTo>
                  <a:cubicBezTo>
                    <a:pt x="2070" y="3007"/>
                    <a:pt x="1107" y="3988"/>
                    <a:pt x="1107" y="5183"/>
                  </a:cubicBezTo>
                  <a:cubicBezTo>
                    <a:pt x="1107" y="5246"/>
                    <a:pt x="1107" y="5317"/>
                    <a:pt x="1116" y="5380"/>
                  </a:cubicBezTo>
                  <a:cubicBezTo>
                    <a:pt x="429" y="5763"/>
                    <a:pt x="0" y="6486"/>
                    <a:pt x="0" y="7289"/>
                  </a:cubicBezTo>
                  <a:cubicBezTo>
                    <a:pt x="0" y="8502"/>
                    <a:pt x="982" y="9492"/>
                    <a:pt x="2195" y="9501"/>
                  </a:cubicBezTo>
                  <a:lnTo>
                    <a:pt x="2195" y="10589"/>
                  </a:lnTo>
                  <a:cubicBezTo>
                    <a:pt x="2195" y="11169"/>
                    <a:pt x="2650" y="11651"/>
                    <a:pt x="3221" y="11687"/>
                  </a:cubicBezTo>
                  <a:lnTo>
                    <a:pt x="3221" y="14452"/>
                  </a:lnTo>
                  <a:lnTo>
                    <a:pt x="2373" y="15309"/>
                  </a:lnTo>
                  <a:cubicBezTo>
                    <a:pt x="2174" y="15193"/>
                    <a:pt x="1942" y="15125"/>
                    <a:pt x="1693" y="15125"/>
                  </a:cubicBezTo>
                  <a:cubicBezTo>
                    <a:pt x="1653" y="15125"/>
                    <a:pt x="1612" y="15126"/>
                    <a:pt x="1571" y="15130"/>
                  </a:cubicBezTo>
                  <a:cubicBezTo>
                    <a:pt x="893" y="15184"/>
                    <a:pt x="348" y="15737"/>
                    <a:pt x="304" y="16424"/>
                  </a:cubicBezTo>
                  <a:cubicBezTo>
                    <a:pt x="244" y="17232"/>
                    <a:pt x="887" y="17899"/>
                    <a:pt x="1684" y="17899"/>
                  </a:cubicBezTo>
                  <a:cubicBezTo>
                    <a:pt x="1714" y="17899"/>
                    <a:pt x="1745" y="17898"/>
                    <a:pt x="1776" y="17896"/>
                  </a:cubicBezTo>
                  <a:cubicBezTo>
                    <a:pt x="2463" y="17851"/>
                    <a:pt x="3016" y="17307"/>
                    <a:pt x="3069" y="16629"/>
                  </a:cubicBezTo>
                  <a:cubicBezTo>
                    <a:pt x="3096" y="16335"/>
                    <a:pt x="3025" y="16058"/>
                    <a:pt x="2891" y="15826"/>
                  </a:cubicBezTo>
                  <a:lnTo>
                    <a:pt x="3845" y="14863"/>
                  </a:lnTo>
                  <a:cubicBezTo>
                    <a:pt x="3908" y="14791"/>
                    <a:pt x="3944" y="14702"/>
                    <a:pt x="3944" y="14604"/>
                  </a:cubicBezTo>
                  <a:lnTo>
                    <a:pt x="3944" y="11705"/>
                  </a:lnTo>
                  <a:lnTo>
                    <a:pt x="11402" y="11705"/>
                  </a:lnTo>
                  <a:lnTo>
                    <a:pt x="11402" y="14604"/>
                  </a:lnTo>
                  <a:cubicBezTo>
                    <a:pt x="11402" y="14702"/>
                    <a:pt x="11437" y="14791"/>
                    <a:pt x="11509" y="14863"/>
                  </a:cubicBezTo>
                  <a:lnTo>
                    <a:pt x="12454" y="15826"/>
                  </a:lnTo>
                  <a:cubicBezTo>
                    <a:pt x="12312" y="16076"/>
                    <a:pt x="12249" y="16370"/>
                    <a:pt x="12285" y="16682"/>
                  </a:cubicBezTo>
                  <a:cubicBezTo>
                    <a:pt x="12356" y="17316"/>
                    <a:pt x="12874" y="17824"/>
                    <a:pt x="13516" y="17896"/>
                  </a:cubicBezTo>
                  <a:cubicBezTo>
                    <a:pt x="13564" y="17901"/>
                    <a:pt x="13613" y="17903"/>
                    <a:pt x="13660" y="17903"/>
                  </a:cubicBezTo>
                  <a:cubicBezTo>
                    <a:pt x="14478" y="17903"/>
                    <a:pt x="15134" y="17196"/>
                    <a:pt x="15041" y="16361"/>
                  </a:cubicBezTo>
                  <a:cubicBezTo>
                    <a:pt x="14970" y="15728"/>
                    <a:pt x="14462" y="15210"/>
                    <a:pt x="13828" y="15139"/>
                  </a:cubicBezTo>
                  <a:cubicBezTo>
                    <a:pt x="13770" y="15132"/>
                    <a:pt x="13713" y="15129"/>
                    <a:pt x="13657" y="15129"/>
                  </a:cubicBezTo>
                  <a:cubicBezTo>
                    <a:pt x="13409" y="15129"/>
                    <a:pt x="13175" y="15192"/>
                    <a:pt x="12972" y="15309"/>
                  </a:cubicBezTo>
                  <a:lnTo>
                    <a:pt x="12133" y="14452"/>
                  </a:lnTo>
                  <a:lnTo>
                    <a:pt x="12133" y="11687"/>
                  </a:lnTo>
                  <a:cubicBezTo>
                    <a:pt x="12704" y="11651"/>
                    <a:pt x="13150" y="11169"/>
                    <a:pt x="13150" y="10589"/>
                  </a:cubicBezTo>
                  <a:lnTo>
                    <a:pt x="13150" y="9403"/>
                  </a:lnTo>
                  <a:cubicBezTo>
                    <a:pt x="13721" y="9251"/>
                    <a:pt x="14230" y="8939"/>
                    <a:pt x="14622" y="8493"/>
                  </a:cubicBezTo>
                  <a:cubicBezTo>
                    <a:pt x="15086" y="7958"/>
                    <a:pt x="15345" y="7271"/>
                    <a:pt x="15345" y="6566"/>
                  </a:cubicBezTo>
                  <a:cubicBezTo>
                    <a:pt x="15345" y="4996"/>
                    <a:pt x="14105" y="3711"/>
                    <a:pt x="12552" y="3640"/>
                  </a:cubicBezTo>
                  <a:cubicBezTo>
                    <a:pt x="12285" y="2659"/>
                    <a:pt x="11714" y="1775"/>
                    <a:pt x="10929" y="1124"/>
                  </a:cubicBezTo>
                  <a:cubicBezTo>
                    <a:pt x="10046" y="402"/>
                    <a:pt x="8930" y="0"/>
                    <a:pt x="7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8"/>
            <p:cNvSpPr/>
            <p:nvPr/>
          </p:nvSpPr>
          <p:spPr>
            <a:xfrm>
              <a:off x="5529596" y="2187219"/>
              <a:ext cx="18746" cy="18516"/>
            </a:xfrm>
            <a:custGeom>
              <a:rect b="b" l="l" r="r" t="t"/>
              <a:pathLst>
                <a:path extrusionOk="0" h="724" w="733">
                  <a:moveTo>
                    <a:pt x="366" y="1"/>
                  </a:moveTo>
                  <a:cubicBezTo>
                    <a:pt x="268" y="1"/>
                    <a:pt x="179" y="36"/>
                    <a:pt x="108" y="108"/>
                  </a:cubicBezTo>
                  <a:cubicBezTo>
                    <a:pt x="36" y="170"/>
                    <a:pt x="1" y="268"/>
                    <a:pt x="1" y="357"/>
                  </a:cubicBezTo>
                  <a:cubicBezTo>
                    <a:pt x="1" y="455"/>
                    <a:pt x="36" y="554"/>
                    <a:pt x="108" y="616"/>
                  </a:cubicBezTo>
                  <a:cubicBezTo>
                    <a:pt x="179" y="687"/>
                    <a:pt x="268" y="723"/>
                    <a:pt x="366" y="723"/>
                  </a:cubicBezTo>
                  <a:cubicBezTo>
                    <a:pt x="465" y="723"/>
                    <a:pt x="554" y="687"/>
                    <a:pt x="625" y="616"/>
                  </a:cubicBezTo>
                  <a:cubicBezTo>
                    <a:pt x="697" y="554"/>
                    <a:pt x="732" y="455"/>
                    <a:pt x="732" y="357"/>
                  </a:cubicBezTo>
                  <a:cubicBezTo>
                    <a:pt x="732" y="268"/>
                    <a:pt x="697" y="170"/>
                    <a:pt x="625" y="108"/>
                  </a:cubicBezTo>
                  <a:cubicBezTo>
                    <a:pt x="554"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78"/>
          <p:cNvGrpSpPr/>
          <p:nvPr/>
        </p:nvGrpSpPr>
        <p:grpSpPr>
          <a:xfrm>
            <a:off x="5875343" y="1779885"/>
            <a:ext cx="455423" cy="455288"/>
            <a:chOff x="5942523" y="1864873"/>
            <a:chExt cx="478939" cy="478797"/>
          </a:xfrm>
        </p:grpSpPr>
        <p:sp>
          <p:nvSpPr>
            <p:cNvPr id="6124" name="Google Shape;6124;p78"/>
            <p:cNvSpPr/>
            <p:nvPr/>
          </p:nvSpPr>
          <p:spPr>
            <a:xfrm>
              <a:off x="6062998" y="1959314"/>
              <a:ext cx="139409" cy="192580"/>
            </a:xfrm>
            <a:custGeom>
              <a:rect b="b" l="l" r="r" t="t"/>
              <a:pathLst>
                <a:path extrusionOk="0" h="7530" w="5451">
                  <a:moveTo>
                    <a:pt x="2739" y="884"/>
                  </a:moveTo>
                  <a:lnTo>
                    <a:pt x="4202" y="2347"/>
                  </a:lnTo>
                  <a:lnTo>
                    <a:pt x="3907" y="2347"/>
                  </a:lnTo>
                  <a:cubicBezTo>
                    <a:pt x="3711" y="2347"/>
                    <a:pt x="3542" y="2507"/>
                    <a:pt x="3542" y="2712"/>
                  </a:cubicBezTo>
                  <a:lnTo>
                    <a:pt x="3542" y="6798"/>
                  </a:lnTo>
                  <a:lnTo>
                    <a:pt x="1936" y="6798"/>
                  </a:lnTo>
                  <a:lnTo>
                    <a:pt x="1936" y="2712"/>
                  </a:lnTo>
                  <a:cubicBezTo>
                    <a:pt x="1936" y="2507"/>
                    <a:pt x="1775" y="2347"/>
                    <a:pt x="1570" y="2347"/>
                  </a:cubicBezTo>
                  <a:lnTo>
                    <a:pt x="1285" y="2347"/>
                  </a:lnTo>
                  <a:lnTo>
                    <a:pt x="2739" y="884"/>
                  </a:lnTo>
                  <a:close/>
                  <a:moveTo>
                    <a:pt x="2739" y="0"/>
                  </a:moveTo>
                  <a:cubicBezTo>
                    <a:pt x="2645" y="0"/>
                    <a:pt x="2551" y="36"/>
                    <a:pt x="2480" y="108"/>
                  </a:cubicBezTo>
                  <a:lnTo>
                    <a:pt x="143" y="2454"/>
                  </a:lnTo>
                  <a:cubicBezTo>
                    <a:pt x="18" y="2579"/>
                    <a:pt x="0" y="2793"/>
                    <a:pt x="125" y="2944"/>
                  </a:cubicBezTo>
                  <a:cubicBezTo>
                    <a:pt x="196" y="3034"/>
                    <a:pt x="303" y="3078"/>
                    <a:pt x="410" y="3078"/>
                  </a:cubicBezTo>
                  <a:lnTo>
                    <a:pt x="1204" y="3078"/>
                  </a:lnTo>
                  <a:lnTo>
                    <a:pt x="1204" y="7164"/>
                  </a:lnTo>
                  <a:cubicBezTo>
                    <a:pt x="1204" y="7369"/>
                    <a:pt x="1374" y="7530"/>
                    <a:pt x="1570" y="7530"/>
                  </a:cubicBezTo>
                  <a:lnTo>
                    <a:pt x="3907" y="7530"/>
                  </a:lnTo>
                  <a:cubicBezTo>
                    <a:pt x="4113" y="7530"/>
                    <a:pt x="4273" y="7369"/>
                    <a:pt x="4273" y="7164"/>
                  </a:cubicBezTo>
                  <a:lnTo>
                    <a:pt x="4273" y="3078"/>
                  </a:lnTo>
                  <a:lnTo>
                    <a:pt x="5076" y="3078"/>
                  </a:lnTo>
                  <a:cubicBezTo>
                    <a:pt x="5263" y="3078"/>
                    <a:pt x="5424" y="2935"/>
                    <a:pt x="5442" y="2730"/>
                  </a:cubicBezTo>
                  <a:cubicBezTo>
                    <a:pt x="5451" y="2623"/>
                    <a:pt x="5406" y="2525"/>
                    <a:pt x="5335" y="2445"/>
                  </a:cubicBezTo>
                  <a:lnTo>
                    <a:pt x="2998" y="108"/>
                  </a:lnTo>
                  <a:cubicBezTo>
                    <a:pt x="2926" y="36"/>
                    <a:pt x="2833" y="0"/>
                    <a:pt x="2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8"/>
            <p:cNvSpPr/>
            <p:nvPr/>
          </p:nvSpPr>
          <p:spPr>
            <a:xfrm>
              <a:off x="6160866" y="2056491"/>
              <a:ext cx="139639" cy="192605"/>
            </a:xfrm>
            <a:custGeom>
              <a:rect b="b" l="l" r="r" t="t"/>
              <a:pathLst>
                <a:path extrusionOk="0" h="7531" w="5460">
                  <a:moveTo>
                    <a:pt x="3515" y="732"/>
                  </a:moveTo>
                  <a:lnTo>
                    <a:pt x="3515" y="4827"/>
                  </a:lnTo>
                  <a:cubicBezTo>
                    <a:pt x="3515" y="5023"/>
                    <a:pt x="3685" y="5193"/>
                    <a:pt x="3881" y="5193"/>
                  </a:cubicBezTo>
                  <a:lnTo>
                    <a:pt x="4166" y="5193"/>
                  </a:lnTo>
                  <a:lnTo>
                    <a:pt x="2712" y="6647"/>
                  </a:lnTo>
                  <a:lnTo>
                    <a:pt x="1258" y="5193"/>
                  </a:lnTo>
                  <a:lnTo>
                    <a:pt x="1544" y="5193"/>
                  </a:lnTo>
                  <a:cubicBezTo>
                    <a:pt x="1749" y="5193"/>
                    <a:pt x="1909" y="5023"/>
                    <a:pt x="1909" y="4827"/>
                  </a:cubicBezTo>
                  <a:lnTo>
                    <a:pt x="1909" y="732"/>
                  </a:lnTo>
                  <a:close/>
                  <a:moveTo>
                    <a:pt x="1544" y="1"/>
                  </a:moveTo>
                  <a:cubicBezTo>
                    <a:pt x="1347" y="1"/>
                    <a:pt x="1178" y="170"/>
                    <a:pt x="1178" y="367"/>
                  </a:cubicBezTo>
                  <a:lnTo>
                    <a:pt x="1178" y="4461"/>
                  </a:lnTo>
                  <a:lnTo>
                    <a:pt x="375" y="4461"/>
                  </a:lnTo>
                  <a:cubicBezTo>
                    <a:pt x="188" y="4461"/>
                    <a:pt x="27" y="4604"/>
                    <a:pt x="9" y="4800"/>
                  </a:cubicBezTo>
                  <a:cubicBezTo>
                    <a:pt x="0" y="4907"/>
                    <a:pt x="45" y="5014"/>
                    <a:pt x="125" y="5095"/>
                  </a:cubicBezTo>
                  <a:lnTo>
                    <a:pt x="2453" y="7423"/>
                  </a:lnTo>
                  <a:cubicBezTo>
                    <a:pt x="2525" y="7494"/>
                    <a:pt x="2623" y="7530"/>
                    <a:pt x="2712" y="7530"/>
                  </a:cubicBezTo>
                  <a:cubicBezTo>
                    <a:pt x="2810" y="7530"/>
                    <a:pt x="2900" y="7494"/>
                    <a:pt x="2971" y="7423"/>
                  </a:cubicBezTo>
                  <a:lnTo>
                    <a:pt x="5308" y="5086"/>
                  </a:lnTo>
                  <a:cubicBezTo>
                    <a:pt x="5442" y="4952"/>
                    <a:pt x="5460" y="4738"/>
                    <a:pt x="5326" y="4586"/>
                  </a:cubicBezTo>
                  <a:cubicBezTo>
                    <a:pt x="5255" y="4506"/>
                    <a:pt x="5157" y="4461"/>
                    <a:pt x="5050" y="4461"/>
                  </a:cubicBezTo>
                  <a:lnTo>
                    <a:pt x="4247" y="4461"/>
                  </a:lnTo>
                  <a:lnTo>
                    <a:pt x="4247" y="367"/>
                  </a:lnTo>
                  <a:cubicBezTo>
                    <a:pt x="4247" y="170"/>
                    <a:pt x="4086" y="1"/>
                    <a:pt x="38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8"/>
            <p:cNvSpPr/>
            <p:nvPr/>
          </p:nvSpPr>
          <p:spPr>
            <a:xfrm>
              <a:off x="5942523" y="1864873"/>
              <a:ext cx="427819" cy="248717"/>
            </a:xfrm>
            <a:custGeom>
              <a:rect b="b" l="l" r="r" t="t"/>
              <a:pathLst>
                <a:path extrusionOk="0" h="9725" w="16728">
                  <a:moveTo>
                    <a:pt x="9350" y="0"/>
                  </a:moveTo>
                  <a:cubicBezTo>
                    <a:pt x="7441" y="0"/>
                    <a:pt x="5612" y="571"/>
                    <a:pt x="4051" y="1642"/>
                  </a:cubicBezTo>
                  <a:cubicBezTo>
                    <a:pt x="3890" y="1758"/>
                    <a:pt x="3846" y="1990"/>
                    <a:pt x="3962" y="2150"/>
                  </a:cubicBezTo>
                  <a:cubicBezTo>
                    <a:pt x="4034" y="2256"/>
                    <a:pt x="4148" y="2313"/>
                    <a:pt x="4264" y="2313"/>
                  </a:cubicBezTo>
                  <a:cubicBezTo>
                    <a:pt x="4335" y="2313"/>
                    <a:pt x="4406" y="2292"/>
                    <a:pt x="4470" y="2248"/>
                  </a:cubicBezTo>
                  <a:cubicBezTo>
                    <a:pt x="5906" y="1258"/>
                    <a:pt x="7593" y="732"/>
                    <a:pt x="9350" y="732"/>
                  </a:cubicBezTo>
                  <a:cubicBezTo>
                    <a:pt x="11652" y="732"/>
                    <a:pt x="13811" y="1624"/>
                    <a:pt x="15434" y="3247"/>
                  </a:cubicBezTo>
                  <a:cubicBezTo>
                    <a:pt x="15506" y="3319"/>
                    <a:pt x="15599" y="3354"/>
                    <a:pt x="15693" y="3354"/>
                  </a:cubicBezTo>
                  <a:cubicBezTo>
                    <a:pt x="15787" y="3354"/>
                    <a:pt x="15880" y="3319"/>
                    <a:pt x="15952" y="3247"/>
                  </a:cubicBezTo>
                  <a:lnTo>
                    <a:pt x="15996" y="3203"/>
                  </a:lnTo>
                  <a:lnTo>
                    <a:pt x="15996" y="4470"/>
                  </a:lnTo>
                  <a:lnTo>
                    <a:pt x="14738" y="4470"/>
                  </a:lnTo>
                  <a:lnTo>
                    <a:pt x="14810" y="4389"/>
                  </a:lnTo>
                  <a:cubicBezTo>
                    <a:pt x="14926" y="4273"/>
                    <a:pt x="14952" y="4104"/>
                    <a:pt x="14872" y="3952"/>
                  </a:cubicBezTo>
                  <a:cubicBezTo>
                    <a:pt x="14854" y="3916"/>
                    <a:pt x="14836" y="3890"/>
                    <a:pt x="14810" y="3872"/>
                  </a:cubicBezTo>
                  <a:cubicBezTo>
                    <a:pt x="13347" y="2409"/>
                    <a:pt x="11402" y="1606"/>
                    <a:pt x="9341" y="1606"/>
                  </a:cubicBezTo>
                  <a:cubicBezTo>
                    <a:pt x="5193" y="1606"/>
                    <a:pt x="1794" y="4889"/>
                    <a:pt x="1598" y="8993"/>
                  </a:cubicBezTo>
                  <a:lnTo>
                    <a:pt x="741" y="8993"/>
                  </a:lnTo>
                  <a:cubicBezTo>
                    <a:pt x="804" y="7369"/>
                    <a:pt x="1321" y="5808"/>
                    <a:pt x="2249" y="4479"/>
                  </a:cubicBezTo>
                  <a:cubicBezTo>
                    <a:pt x="2356" y="4309"/>
                    <a:pt x="2320" y="4086"/>
                    <a:pt x="2151" y="3970"/>
                  </a:cubicBezTo>
                  <a:cubicBezTo>
                    <a:pt x="2086" y="3926"/>
                    <a:pt x="2014" y="3905"/>
                    <a:pt x="1942" y="3905"/>
                  </a:cubicBezTo>
                  <a:cubicBezTo>
                    <a:pt x="1827" y="3905"/>
                    <a:pt x="1714" y="3960"/>
                    <a:pt x="1642" y="4059"/>
                  </a:cubicBezTo>
                  <a:cubicBezTo>
                    <a:pt x="572" y="5620"/>
                    <a:pt x="1" y="7449"/>
                    <a:pt x="1" y="9358"/>
                  </a:cubicBezTo>
                  <a:cubicBezTo>
                    <a:pt x="1" y="9563"/>
                    <a:pt x="161" y="9724"/>
                    <a:pt x="367" y="9724"/>
                  </a:cubicBezTo>
                  <a:lnTo>
                    <a:pt x="1972" y="9724"/>
                  </a:lnTo>
                  <a:cubicBezTo>
                    <a:pt x="2178" y="9724"/>
                    <a:pt x="2338" y="9563"/>
                    <a:pt x="2338" y="9358"/>
                  </a:cubicBezTo>
                  <a:cubicBezTo>
                    <a:pt x="2338" y="5487"/>
                    <a:pt x="5487" y="2337"/>
                    <a:pt x="9350" y="2337"/>
                  </a:cubicBezTo>
                  <a:cubicBezTo>
                    <a:pt x="11099" y="2337"/>
                    <a:pt x="12740" y="2971"/>
                    <a:pt x="14034" y="4140"/>
                  </a:cubicBezTo>
                  <a:lnTo>
                    <a:pt x="13596" y="4568"/>
                  </a:lnTo>
                  <a:cubicBezTo>
                    <a:pt x="13463" y="4702"/>
                    <a:pt x="13454" y="4916"/>
                    <a:pt x="13579" y="5067"/>
                  </a:cubicBezTo>
                  <a:cubicBezTo>
                    <a:pt x="13650" y="5156"/>
                    <a:pt x="13757" y="5192"/>
                    <a:pt x="13864" y="5192"/>
                  </a:cubicBezTo>
                  <a:lnTo>
                    <a:pt x="16362" y="5192"/>
                  </a:lnTo>
                  <a:cubicBezTo>
                    <a:pt x="16567" y="5192"/>
                    <a:pt x="16728" y="5032"/>
                    <a:pt x="16728" y="4835"/>
                  </a:cubicBezTo>
                  <a:lnTo>
                    <a:pt x="16728" y="2320"/>
                  </a:lnTo>
                  <a:cubicBezTo>
                    <a:pt x="16728" y="2141"/>
                    <a:pt x="16603" y="1981"/>
                    <a:pt x="16424" y="1954"/>
                  </a:cubicBezTo>
                  <a:cubicBezTo>
                    <a:pt x="16406" y="1951"/>
                    <a:pt x="16388" y="1950"/>
                    <a:pt x="16370" y="1950"/>
                  </a:cubicBezTo>
                  <a:cubicBezTo>
                    <a:pt x="16266" y="1950"/>
                    <a:pt x="16172" y="1992"/>
                    <a:pt x="16103" y="2061"/>
                  </a:cubicBezTo>
                  <a:lnTo>
                    <a:pt x="15693" y="2480"/>
                  </a:lnTo>
                  <a:cubicBezTo>
                    <a:pt x="13962" y="874"/>
                    <a:pt x="11723" y="0"/>
                    <a:pt x="93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8"/>
            <p:cNvSpPr/>
            <p:nvPr/>
          </p:nvSpPr>
          <p:spPr>
            <a:xfrm>
              <a:off x="5992953" y="2094824"/>
              <a:ext cx="428509" cy="248845"/>
            </a:xfrm>
            <a:custGeom>
              <a:rect b="b" l="l" r="r" t="t"/>
              <a:pathLst>
                <a:path extrusionOk="0" h="9730" w="16755">
                  <a:moveTo>
                    <a:pt x="16014" y="732"/>
                  </a:moveTo>
                  <a:cubicBezTo>
                    <a:pt x="15924" y="2900"/>
                    <a:pt x="15032" y="4925"/>
                    <a:pt x="13489" y="6468"/>
                  </a:cubicBezTo>
                  <a:cubicBezTo>
                    <a:pt x="11856" y="8101"/>
                    <a:pt x="9689" y="9002"/>
                    <a:pt x="7387" y="9002"/>
                  </a:cubicBezTo>
                  <a:cubicBezTo>
                    <a:pt x="5085" y="9002"/>
                    <a:pt x="2926" y="8101"/>
                    <a:pt x="1294" y="6477"/>
                  </a:cubicBezTo>
                  <a:cubicBezTo>
                    <a:pt x="1223" y="6406"/>
                    <a:pt x="1133" y="6370"/>
                    <a:pt x="1035" y="6370"/>
                  </a:cubicBezTo>
                  <a:cubicBezTo>
                    <a:pt x="946" y="6370"/>
                    <a:pt x="848" y="6406"/>
                    <a:pt x="776" y="6477"/>
                  </a:cubicBezTo>
                  <a:lnTo>
                    <a:pt x="732" y="6531"/>
                  </a:lnTo>
                  <a:lnTo>
                    <a:pt x="732" y="5264"/>
                  </a:lnTo>
                  <a:lnTo>
                    <a:pt x="1999" y="5264"/>
                  </a:lnTo>
                  <a:lnTo>
                    <a:pt x="1918" y="5335"/>
                  </a:lnTo>
                  <a:cubicBezTo>
                    <a:pt x="1900" y="5362"/>
                    <a:pt x="1874" y="5389"/>
                    <a:pt x="1856" y="5424"/>
                  </a:cubicBezTo>
                  <a:cubicBezTo>
                    <a:pt x="1776" y="5576"/>
                    <a:pt x="1811" y="5746"/>
                    <a:pt x="1918" y="5862"/>
                  </a:cubicBezTo>
                  <a:cubicBezTo>
                    <a:pt x="3381" y="7316"/>
                    <a:pt x="5326" y="8119"/>
                    <a:pt x="7387" y="8119"/>
                  </a:cubicBezTo>
                  <a:cubicBezTo>
                    <a:pt x="11535" y="8119"/>
                    <a:pt x="14943" y="4836"/>
                    <a:pt x="15130" y="732"/>
                  </a:cubicBezTo>
                  <a:close/>
                  <a:moveTo>
                    <a:pt x="14774" y="1"/>
                  </a:moveTo>
                  <a:cubicBezTo>
                    <a:pt x="14568" y="1"/>
                    <a:pt x="14408" y="170"/>
                    <a:pt x="14408" y="375"/>
                  </a:cubicBezTo>
                  <a:cubicBezTo>
                    <a:pt x="14408" y="4238"/>
                    <a:pt x="11259" y="7387"/>
                    <a:pt x="7387" y="7387"/>
                  </a:cubicBezTo>
                  <a:cubicBezTo>
                    <a:pt x="5647" y="7387"/>
                    <a:pt x="3997" y="6754"/>
                    <a:pt x="2703" y="5594"/>
                  </a:cubicBezTo>
                  <a:lnTo>
                    <a:pt x="3141" y="5157"/>
                  </a:lnTo>
                  <a:cubicBezTo>
                    <a:pt x="3274" y="5023"/>
                    <a:pt x="3292" y="4809"/>
                    <a:pt x="3158" y="4657"/>
                  </a:cubicBezTo>
                  <a:cubicBezTo>
                    <a:pt x="3087" y="4577"/>
                    <a:pt x="2980" y="4532"/>
                    <a:pt x="2873" y="4532"/>
                  </a:cubicBezTo>
                  <a:lnTo>
                    <a:pt x="366" y="4532"/>
                  </a:lnTo>
                  <a:cubicBezTo>
                    <a:pt x="170" y="4532"/>
                    <a:pt x="0" y="4693"/>
                    <a:pt x="0" y="4898"/>
                  </a:cubicBezTo>
                  <a:lnTo>
                    <a:pt x="0" y="7414"/>
                  </a:lnTo>
                  <a:cubicBezTo>
                    <a:pt x="0" y="7592"/>
                    <a:pt x="134" y="7744"/>
                    <a:pt x="313" y="7771"/>
                  </a:cubicBezTo>
                  <a:cubicBezTo>
                    <a:pt x="330" y="7773"/>
                    <a:pt x="347" y="7775"/>
                    <a:pt x="364" y="7775"/>
                  </a:cubicBezTo>
                  <a:cubicBezTo>
                    <a:pt x="464" y="7775"/>
                    <a:pt x="565" y="7732"/>
                    <a:pt x="634" y="7664"/>
                  </a:cubicBezTo>
                  <a:lnTo>
                    <a:pt x="1044" y="7253"/>
                  </a:lnTo>
                  <a:cubicBezTo>
                    <a:pt x="2779" y="8852"/>
                    <a:pt x="5014" y="9729"/>
                    <a:pt x="7380" y="9729"/>
                  </a:cubicBezTo>
                  <a:cubicBezTo>
                    <a:pt x="7483" y="9729"/>
                    <a:pt x="7587" y="9728"/>
                    <a:pt x="7690" y="9724"/>
                  </a:cubicBezTo>
                  <a:cubicBezTo>
                    <a:pt x="10045" y="9653"/>
                    <a:pt x="12285" y="8690"/>
                    <a:pt x="13962" y="7030"/>
                  </a:cubicBezTo>
                  <a:cubicBezTo>
                    <a:pt x="15755" y="5264"/>
                    <a:pt x="16754" y="2891"/>
                    <a:pt x="16754" y="366"/>
                  </a:cubicBezTo>
                  <a:cubicBezTo>
                    <a:pt x="16754" y="170"/>
                    <a:pt x="16585" y="1"/>
                    <a:pt x="163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8"/>
            <p:cNvSpPr/>
            <p:nvPr/>
          </p:nvSpPr>
          <p:spPr>
            <a:xfrm>
              <a:off x="6009831" y="1932155"/>
              <a:ext cx="18721" cy="18746"/>
            </a:xfrm>
            <a:custGeom>
              <a:rect b="b" l="l" r="r" t="t"/>
              <a:pathLst>
                <a:path extrusionOk="0" h="733" w="732">
                  <a:moveTo>
                    <a:pt x="366" y="1"/>
                  </a:moveTo>
                  <a:cubicBezTo>
                    <a:pt x="268" y="1"/>
                    <a:pt x="179" y="45"/>
                    <a:pt x="108" y="108"/>
                  </a:cubicBezTo>
                  <a:cubicBezTo>
                    <a:pt x="36" y="179"/>
                    <a:pt x="0" y="268"/>
                    <a:pt x="0" y="367"/>
                  </a:cubicBezTo>
                  <a:cubicBezTo>
                    <a:pt x="0" y="465"/>
                    <a:pt x="36" y="563"/>
                    <a:pt x="108" y="625"/>
                  </a:cubicBezTo>
                  <a:cubicBezTo>
                    <a:pt x="179" y="697"/>
                    <a:pt x="268" y="732"/>
                    <a:pt x="366" y="732"/>
                  </a:cubicBezTo>
                  <a:cubicBezTo>
                    <a:pt x="464" y="732"/>
                    <a:pt x="554" y="697"/>
                    <a:pt x="625" y="625"/>
                  </a:cubicBezTo>
                  <a:cubicBezTo>
                    <a:pt x="687" y="563"/>
                    <a:pt x="732" y="465"/>
                    <a:pt x="732" y="367"/>
                  </a:cubicBezTo>
                  <a:cubicBezTo>
                    <a:pt x="732" y="268"/>
                    <a:pt x="687" y="179"/>
                    <a:pt x="625" y="108"/>
                  </a:cubicBezTo>
                  <a:cubicBezTo>
                    <a:pt x="554"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78"/>
          <p:cNvGrpSpPr/>
          <p:nvPr/>
        </p:nvGrpSpPr>
        <p:grpSpPr>
          <a:xfrm>
            <a:off x="6487338" y="1780104"/>
            <a:ext cx="454746" cy="454746"/>
            <a:chOff x="6586119" y="1865103"/>
            <a:chExt cx="478227" cy="478227"/>
          </a:xfrm>
        </p:grpSpPr>
        <p:sp>
          <p:nvSpPr>
            <p:cNvPr id="6130" name="Google Shape;6130;p78"/>
            <p:cNvSpPr/>
            <p:nvPr/>
          </p:nvSpPr>
          <p:spPr>
            <a:xfrm>
              <a:off x="6586119" y="1865103"/>
              <a:ext cx="478227" cy="478227"/>
            </a:xfrm>
            <a:custGeom>
              <a:rect b="b" l="l" r="r" t="t"/>
              <a:pathLst>
                <a:path extrusionOk="0" h="18699" w="18699">
                  <a:moveTo>
                    <a:pt x="5585" y="732"/>
                  </a:moveTo>
                  <a:lnTo>
                    <a:pt x="5147" y="1463"/>
                  </a:lnTo>
                  <a:lnTo>
                    <a:pt x="4130" y="1463"/>
                  </a:lnTo>
                  <a:lnTo>
                    <a:pt x="4603" y="732"/>
                  </a:lnTo>
                  <a:close/>
                  <a:moveTo>
                    <a:pt x="15184" y="2703"/>
                  </a:moveTo>
                  <a:cubicBezTo>
                    <a:pt x="15630" y="2703"/>
                    <a:pt x="15995" y="3060"/>
                    <a:pt x="15995" y="3506"/>
                  </a:cubicBezTo>
                  <a:cubicBezTo>
                    <a:pt x="15995" y="3943"/>
                    <a:pt x="15630" y="4309"/>
                    <a:pt x="15184" y="4309"/>
                  </a:cubicBezTo>
                  <a:cubicBezTo>
                    <a:pt x="14747" y="4309"/>
                    <a:pt x="14381" y="3943"/>
                    <a:pt x="14381" y="3506"/>
                  </a:cubicBezTo>
                  <a:cubicBezTo>
                    <a:pt x="14381" y="3060"/>
                    <a:pt x="14747" y="2703"/>
                    <a:pt x="15184" y="2703"/>
                  </a:cubicBezTo>
                  <a:close/>
                  <a:moveTo>
                    <a:pt x="1606" y="2195"/>
                  </a:moveTo>
                  <a:lnTo>
                    <a:pt x="1606" y="6789"/>
                  </a:lnTo>
                  <a:cubicBezTo>
                    <a:pt x="1606" y="7033"/>
                    <a:pt x="1413" y="7232"/>
                    <a:pt x="1170" y="7232"/>
                  </a:cubicBezTo>
                  <a:cubicBezTo>
                    <a:pt x="1146" y="7232"/>
                    <a:pt x="1122" y="7230"/>
                    <a:pt x="1097" y="7226"/>
                  </a:cubicBezTo>
                  <a:cubicBezTo>
                    <a:pt x="883" y="7190"/>
                    <a:pt x="732" y="6994"/>
                    <a:pt x="732" y="6780"/>
                  </a:cubicBezTo>
                  <a:lnTo>
                    <a:pt x="732" y="2195"/>
                  </a:lnTo>
                  <a:close/>
                  <a:moveTo>
                    <a:pt x="8582" y="732"/>
                  </a:moveTo>
                  <a:lnTo>
                    <a:pt x="8582" y="6718"/>
                  </a:lnTo>
                  <a:cubicBezTo>
                    <a:pt x="8582" y="7003"/>
                    <a:pt x="8359" y="7235"/>
                    <a:pt x="8074" y="7235"/>
                  </a:cubicBezTo>
                  <a:lnTo>
                    <a:pt x="2257" y="7235"/>
                  </a:lnTo>
                  <a:cubicBezTo>
                    <a:pt x="2311" y="7101"/>
                    <a:pt x="2337" y="6950"/>
                    <a:pt x="2337" y="6798"/>
                  </a:cubicBezTo>
                  <a:lnTo>
                    <a:pt x="2337" y="2195"/>
                  </a:lnTo>
                  <a:lnTo>
                    <a:pt x="5371" y="2195"/>
                  </a:lnTo>
                  <a:cubicBezTo>
                    <a:pt x="5495" y="2195"/>
                    <a:pt x="5620" y="2123"/>
                    <a:pt x="5683" y="2016"/>
                  </a:cubicBezTo>
                  <a:lnTo>
                    <a:pt x="6441" y="732"/>
                  </a:lnTo>
                  <a:close/>
                  <a:moveTo>
                    <a:pt x="14970" y="11472"/>
                  </a:moveTo>
                  <a:lnTo>
                    <a:pt x="14532" y="12204"/>
                  </a:lnTo>
                  <a:lnTo>
                    <a:pt x="13515" y="12204"/>
                  </a:lnTo>
                  <a:lnTo>
                    <a:pt x="13988" y="11472"/>
                  </a:lnTo>
                  <a:close/>
                  <a:moveTo>
                    <a:pt x="3497" y="14390"/>
                  </a:moveTo>
                  <a:cubicBezTo>
                    <a:pt x="3943" y="14390"/>
                    <a:pt x="4300" y="14746"/>
                    <a:pt x="4300" y="15193"/>
                  </a:cubicBezTo>
                  <a:cubicBezTo>
                    <a:pt x="4300" y="15639"/>
                    <a:pt x="3943" y="15995"/>
                    <a:pt x="3497" y="15995"/>
                  </a:cubicBezTo>
                  <a:cubicBezTo>
                    <a:pt x="3060" y="15995"/>
                    <a:pt x="2694" y="15639"/>
                    <a:pt x="2694" y="15193"/>
                  </a:cubicBezTo>
                  <a:cubicBezTo>
                    <a:pt x="2694" y="14746"/>
                    <a:pt x="3060" y="14390"/>
                    <a:pt x="3497" y="14390"/>
                  </a:cubicBezTo>
                  <a:close/>
                  <a:moveTo>
                    <a:pt x="11000" y="12927"/>
                  </a:moveTo>
                  <a:lnTo>
                    <a:pt x="11000" y="17530"/>
                  </a:lnTo>
                  <a:cubicBezTo>
                    <a:pt x="11000" y="17773"/>
                    <a:pt x="10801" y="17964"/>
                    <a:pt x="10558" y="17964"/>
                  </a:cubicBezTo>
                  <a:cubicBezTo>
                    <a:pt x="10533" y="17964"/>
                    <a:pt x="10508" y="17962"/>
                    <a:pt x="10482" y="17958"/>
                  </a:cubicBezTo>
                  <a:cubicBezTo>
                    <a:pt x="10268" y="17922"/>
                    <a:pt x="10117" y="17735"/>
                    <a:pt x="10117" y="17512"/>
                  </a:cubicBezTo>
                  <a:lnTo>
                    <a:pt x="10117" y="12927"/>
                  </a:lnTo>
                  <a:close/>
                  <a:moveTo>
                    <a:pt x="17976" y="11472"/>
                  </a:moveTo>
                  <a:lnTo>
                    <a:pt x="17976" y="17458"/>
                  </a:lnTo>
                  <a:cubicBezTo>
                    <a:pt x="17976" y="17744"/>
                    <a:pt x="17744" y="17967"/>
                    <a:pt x="17459" y="17967"/>
                  </a:cubicBezTo>
                  <a:lnTo>
                    <a:pt x="11642" y="17967"/>
                  </a:lnTo>
                  <a:cubicBezTo>
                    <a:pt x="11696" y="17833"/>
                    <a:pt x="11722" y="17690"/>
                    <a:pt x="11722" y="17530"/>
                  </a:cubicBezTo>
                  <a:lnTo>
                    <a:pt x="11722" y="12927"/>
                  </a:lnTo>
                  <a:lnTo>
                    <a:pt x="14755" y="12927"/>
                  </a:lnTo>
                  <a:cubicBezTo>
                    <a:pt x="14880" y="12927"/>
                    <a:pt x="15005" y="12864"/>
                    <a:pt x="15068" y="12748"/>
                  </a:cubicBezTo>
                  <a:lnTo>
                    <a:pt x="15826" y="11472"/>
                  </a:lnTo>
                  <a:close/>
                  <a:moveTo>
                    <a:pt x="4416" y="0"/>
                  </a:moveTo>
                  <a:cubicBezTo>
                    <a:pt x="4291" y="0"/>
                    <a:pt x="4175" y="63"/>
                    <a:pt x="4104" y="170"/>
                  </a:cubicBezTo>
                  <a:lnTo>
                    <a:pt x="3265" y="1463"/>
                  </a:lnTo>
                  <a:lnTo>
                    <a:pt x="366" y="1463"/>
                  </a:lnTo>
                  <a:cubicBezTo>
                    <a:pt x="161" y="1463"/>
                    <a:pt x="0" y="1624"/>
                    <a:pt x="0" y="1829"/>
                  </a:cubicBezTo>
                  <a:lnTo>
                    <a:pt x="0" y="6798"/>
                  </a:lnTo>
                  <a:cubicBezTo>
                    <a:pt x="0" y="7440"/>
                    <a:pt x="526" y="7967"/>
                    <a:pt x="1169" y="7967"/>
                  </a:cubicBezTo>
                  <a:lnTo>
                    <a:pt x="8074" y="7967"/>
                  </a:lnTo>
                  <a:cubicBezTo>
                    <a:pt x="8761" y="7967"/>
                    <a:pt x="9314" y="7405"/>
                    <a:pt x="9314" y="6718"/>
                  </a:cubicBezTo>
                  <a:lnTo>
                    <a:pt x="9314" y="3872"/>
                  </a:lnTo>
                  <a:lnTo>
                    <a:pt x="13703" y="3872"/>
                  </a:lnTo>
                  <a:cubicBezTo>
                    <a:pt x="13845" y="4425"/>
                    <a:pt x="14274" y="4862"/>
                    <a:pt x="14827" y="4996"/>
                  </a:cubicBezTo>
                  <a:lnTo>
                    <a:pt x="14827" y="10741"/>
                  </a:lnTo>
                  <a:lnTo>
                    <a:pt x="13801" y="10741"/>
                  </a:lnTo>
                  <a:cubicBezTo>
                    <a:pt x="13676" y="10741"/>
                    <a:pt x="13560" y="10803"/>
                    <a:pt x="13498" y="10902"/>
                  </a:cubicBezTo>
                  <a:lnTo>
                    <a:pt x="12659" y="12204"/>
                  </a:lnTo>
                  <a:lnTo>
                    <a:pt x="9751" y="12204"/>
                  </a:lnTo>
                  <a:cubicBezTo>
                    <a:pt x="9554" y="12204"/>
                    <a:pt x="9385" y="12365"/>
                    <a:pt x="9385" y="12570"/>
                  </a:cubicBezTo>
                  <a:lnTo>
                    <a:pt x="9385" y="14827"/>
                  </a:lnTo>
                  <a:lnTo>
                    <a:pt x="4996" y="14827"/>
                  </a:lnTo>
                  <a:cubicBezTo>
                    <a:pt x="4862" y="14274"/>
                    <a:pt x="4425" y="13845"/>
                    <a:pt x="3872" y="13703"/>
                  </a:cubicBezTo>
                  <a:lnTo>
                    <a:pt x="3872" y="10893"/>
                  </a:lnTo>
                  <a:cubicBezTo>
                    <a:pt x="3872" y="10705"/>
                    <a:pt x="3747" y="10545"/>
                    <a:pt x="3560" y="10518"/>
                  </a:cubicBezTo>
                  <a:cubicBezTo>
                    <a:pt x="3540" y="10515"/>
                    <a:pt x="3521" y="10513"/>
                    <a:pt x="3502" y="10513"/>
                  </a:cubicBezTo>
                  <a:cubicBezTo>
                    <a:pt x="3304" y="10513"/>
                    <a:pt x="3140" y="10679"/>
                    <a:pt x="3140" y="10875"/>
                  </a:cubicBezTo>
                  <a:lnTo>
                    <a:pt x="3140" y="13703"/>
                  </a:lnTo>
                  <a:cubicBezTo>
                    <a:pt x="2444" y="13881"/>
                    <a:pt x="1927" y="14532"/>
                    <a:pt x="1981" y="15291"/>
                  </a:cubicBezTo>
                  <a:cubicBezTo>
                    <a:pt x="2025" y="16058"/>
                    <a:pt x="2641" y="16682"/>
                    <a:pt x="3417" y="16727"/>
                  </a:cubicBezTo>
                  <a:cubicBezTo>
                    <a:pt x="3448" y="16729"/>
                    <a:pt x="3479" y="16730"/>
                    <a:pt x="3509" y="16730"/>
                  </a:cubicBezTo>
                  <a:cubicBezTo>
                    <a:pt x="4228" y="16730"/>
                    <a:pt x="4833" y="16234"/>
                    <a:pt x="4996" y="15558"/>
                  </a:cubicBezTo>
                  <a:lnTo>
                    <a:pt x="9385" y="15558"/>
                  </a:lnTo>
                  <a:lnTo>
                    <a:pt x="9385" y="17530"/>
                  </a:lnTo>
                  <a:cubicBezTo>
                    <a:pt x="9385" y="18181"/>
                    <a:pt x="9911" y="18698"/>
                    <a:pt x="10554" y="18698"/>
                  </a:cubicBezTo>
                  <a:lnTo>
                    <a:pt x="17459" y="18698"/>
                  </a:lnTo>
                  <a:cubicBezTo>
                    <a:pt x="18145" y="18698"/>
                    <a:pt x="18699" y="18145"/>
                    <a:pt x="18699" y="17458"/>
                  </a:cubicBezTo>
                  <a:lnTo>
                    <a:pt x="18699" y="11107"/>
                  </a:lnTo>
                  <a:cubicBezTo>
                    <a:pt x="18699" y="10902"/>
                    <a:pt x="18538" y="10741"/>
                    <a:pt x="18342" y="10741"/>
                  </a:cubicBezTo>
                  <a:lnTo>
                    <a:pt x="15558" y="10741"/>
                  </a:lnTo>
                  <a:lnTo>
                    <a:pt x="15558" y="4996"/>
                  </a:lnTo>
                  <a:cubicBezTo>
                    <a:pt x="16263" y="4826"/>
                    <a:pt x="16772" y="4175"/>
                    <a:pt x="16727" y="3408"/>
                  </a:cubicBezTo>
                  <a:cubicBezTo>
                    <a:pt x="16682" y="2641"/>
                    <a:pt x="16058" y="2025"/>
                    <a:pt x="15291" y="1981"/>
                  </a:cubicBezTo>
                  <a:cubicBezTo>
                    <a:pt x="15255" y="1978"/>
                    <a:pt x="15219" y="1977"/>
                    <a:pt x="15183" y="1977"/>
                  </a:cubicBezTo>
                  <a:cubicBezTo>
                    <a:pt x="14471" y="1977"/>
                    <a:pt x="13873" y="2478"/>
                    <a:pt x="13703" y="3140"/>
                  </a:cubicBezTo>
                  <a:lnTo>
                    <a:pt x="9314" y="3140"/>
                  </a:lnTo>
                  <a:lnTo>
                    <a:pt x="9314" y="366"/>
                  </a:lnTo>
                  <a:cubicBezTo>
                    <a:pt x="9314" y="161"/>
                    <a:pt x="9153" y="0"/>
                    <a:pt x="89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8"/>
            <p:cNvSpPr/>
            <p:nvPr/>
          </p:nvSpPr>
          <p:spPr>
            <a:xfrm>
              <a:off x="6666188" y="2091858"/>
              <a:ext cx="18721" cy="18746"/>
            </a:xfrm>
            <a:custGeom>
              <a:rect b="b" l="l" r="r" t="t"/>
              <a:pathLst>
                <a:path extrusionOk="0" h="733" w="732">
                  <a:moveTo>
                    <a:pt x="366" y="1"/>
                  </a:moveTo>
                  <a:cubicBezTo>
                    <a:pt x="268" y="1"/>
                    <a:pt x="179" y="45"/>
                    <a:pt x="107" y="108"/>
                  </a:cubicBezTo>
                  <a:cubicBezTo>
                    <a:pt x="45" y="179"/>
                    <a:pt x="0" y="268"/>
                    <a:pt x="0" y="366"/>
                  </a:cubicBezTo>
                  <a:cubicBezTo>
                    <a:pt x="0" y="464"/>
                    <a:pt x="45" y="554"/>
                    <a:pt x="107" y="625"/>
                  </a:cubicBezTo>
                  <a:cubicBezTo>
                    <a:pt x="179" y="696"/>
                    <a:pt x="268" y="732"/>
                    <a:pt x="366" y="732"/>
                  </a:cubicBezTo>
                  <a:cubicBezTo>
                    <a:pt x="464" y="732"/>
                    <a:pt x="562" y="696"/>
                    <a:pt x="625" y="625"/>
                  </a:cubicBezTo>
                  <a:cubicBezTo>
                    <a:pt x="696" y="554"/>
                    <a:pt x="732" y="464"/>
                    <a:pt x="732" y="366"/>
                  </a:cubicBezTo>
                  <a:cubicBezTo>
                    <a:pt x="732" y="268"/>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78"/>
          <p:cNvGrpSpPr/>
          <p:nvPr/>
        </p:nvGrpSpPr>
        <p:grpSpPr>
          <a:xfrm>
            <a:off x="7099090" y="1804154"/>
            <a:ext cx="454947" cy="406837"/>
            <a:chOff x="7229459" y="1890395"/>
            <a:chExt cx="478439" cy="427844"/>
          </a:xfrm>
        </p:grpSpPr>
        <p:sp>
          <p:nvSpPr>
            <p:cNvPr id="6133" name="Google Shape;6133;p78"/>
            <p:cNvSpPr/>
            <p:nvPr/>
          </p:nvSpPr>
          <p:spPr>
            <a:xfrm>
              <a:off x="7269149" y="2127225"/>
              <a:ext cx="18746" cy="18721"/>
            </a:xfrm>
            <a:custGeom>
              <a:rect b="b" l="l" r="r" t="t"/>
              <a:pathLst>
                <a:path extrusionOk="0" h="732" w="733">
                  <a:moveTo>
                    <a:pt x="366" y="0"/>
                  </a:moveTo>
                  <a:cubicBezTo>
                    <a:pt x="268" y="0"/>
                    <a:pt x="170" y="36"/>
                    <a:pt x="108" y="107"/>
                  </a:cubicBezTo>
                  <a:cubicBezTo>
                    <a:pt x="36" y="170"/>
                    <a:pt x="1" y="268"/>
                    <a:pt x="1" y="366"/>
                  </a:cubicBezTo>
                  <a:cubicBezTo>
                    <a:pt x="1" y="464"/>
                    <a:pt x="36" y="553"/>
                    <a:pt x="108" y="625"/>
                  </a:cubicBezTo>
                  <a:cubicBezTo>
                    <a:pt x="170" y="687"/>
                    <a:pt x="268" y="732"/>
                    <a:pt x="366" y="732"/>
                  </a:cubicBezTo>
                  <a:cubicBezTo>
                    <a:pt x="465" y="732"/>
                    <a:pt x="554" y="687"/>
                    <a:pt x="625" y="625"/>
                  </a:cubicBezTo>
                  <a:cubicBezTo>
                    <a:pt x="688" y="553"/>
                    <a:pt x="732" y="464"/>
                    <a:pt x="732" y="366"/>
                  </a:cubicBezTo>
                  <a:cubicBezTo>
                    <a:pt x="732" y="268"/>
                    <a:pt x="688" y="170"/>
                    <a:pt x="625" y="107"/>
                  </a:cubicBezTo>
                  <a:cubicBezTo>
                    <a:pt x="554"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8"/>
            <p:cNvSpPr/>
            <p:nvPr/>
          </p:nvSpPr>
          <p:spPr>
            <a:xfrm>
              <a:off x="7302905" y="2127225"/>
              <a:ext cx="18746" cy="18721"/>
            </a:xfrm>
            <a:custGeom>
              <a:rect b="b" l="l" r="r" t="t"/>
              <a:pathLst>
                <a:path extrusionOk="0" h="732" w="733">
                  <a:moveTo>
                    <a:pt x="367" y="0"/>
                  </a:moveTo>
                  <a:cubicBezTo>
                    <a:pt x="269" y="0"/>
                    <a:pt x="170" y="36"/>
                    <a:pt x="108" y="107"/>
                  </a:cubicBezTo>
                  <a:cubicBezTo>
                    <a:pt x="37" y="170"/>
                    <a:pt x="1" y="268"/>
                    <a:pt x="1" y="366"/>
                  </a:cubicBezTo>
                  <a:cubicBezTo>
                    <a:pt x="1" y="464"/>
                    <a:pt x="37" y="553"/>
                    <a:pt x="108" y="625"/>
                  </a:cubicBezTo>
                  <a:cubicBezTo>
                    <a:pt x="170" y="687"/>
                    <a:pt x="269" y="732"/>
                    <a:pt x="367" y="732"/>
                  </a:cubicBezTo>
                  <a:cubicBezTo>
                    <a:pt x="465" y="732"/>
                    <a:pt x="554" y="687"/>
                    <a:pt x="625" y="625"/>
                  </a:cubicBezTo>
                  <a:cubicBezTo>
                    <a:pt x="688" y="553"/>
                    <a:pt x="732" y="464"/>
                    <a:pt x="732" y="366"/>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8"/>
            <p:cNvSpPr/>
            <p:nvPr/>
          </p:nvSpPr>
          <p:spPr>
            <a:xfrm>
              <a:off x="7344896" y="2127686"/>
              <a:ext cx="65267" cy="18491"/>
            </a:xfrm>
            <a:custGeom>
              <a:rect b="b" l="l" r="r" t="t"/>
              <a:pathLst>
                <a:path extrusionOk="0" h="723" w="2552">
                  <a:moveTo>
                    <a:pt x="411" y="0"/>
                  </a:moveTo>
                  <a:cubicBezTo>
                    <a:pt x="223" y="0"/>
                    <a:pt x="63" y="125"/>
                    <a:pt x="36" y="303"/>
                  </a:cubicBezTo>
                  <a:cubicBezTo>
                    <a:pt x="0" y="535"/>
                    <a:pt x="179" y="723"/>
                    <a:pt x="393" y="723"/>
                  </a:cubicBezTo>
                  <a:lnTo>
                    <a:pt x="2141" y="723"/>
                  </a:lnTo>
                  <a:cubicBezTo>
                    <a:pt x="2329" y="723"/>
                    <a:pt x="2489" y="598"/>
                    <a:pt x="2516" y="419"/>
                  </a:cubicBezTo>
                  <a:cubicBezTo>
                    <a:pt x="2552" y="187"/>
                    <a:pt x="2373"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8"/>
            <p:cNvSpPr/>
            <p:nvPr/>
          </p:nvSpPr>
          <p:spPr>
            <a:xfrm>
              <a:off x="7269149" y="2052399"/>
              <a:ext cx="18746" cy="18721"/>
            </a:xfrm>
            <a:custGeom>
              <a:rect b="b" l="l" r="r" t="t"/>
              <a:pathLst>
                <a:path extrusionOk="0" h="732" w="733">
                  <a:moveTo>
                    <a:pt x="366" y="0"/>
                  </a:moveTo>
                  <a:cubicBezTo>
                    <a:pt x="268" y="0"/>
                    <a:pt x="170" y="45"/>
                    <a:pt x="108" y="107"/>
                  </a:cubicBezTo>
                  <a:cubicBezTo>
                    <a:pt x="36" y="179"/>
                    <a:pt x="1" y="268"/>
                    <a:pt x="1" y="366"/>
                  </a:cubicBezTo>
                  <a:cubicBezTo>
                    <a:pt x="1" y="464"/>
                    <a:pt x="36" y="562"/>
                    <a:pt x="108" y="625"/>
                  </a:cubicBezTo>
                  <a:cubicBezTo>
                    <a:pt x="170" y="696"/>
                    <a:pt x="268" y="732"/>
                    <a:pt x="366" y="732"/>
                  </a:cubicBezTo>
                  <a:cubicBezTo>
                    <a:pt x="465" y="732"/>
                    <a:pt x="554" y="696"/>
                    <a:pt x="625" y="625"/>
                  </a:cubicBezTo>
                  <a:cubicBezTo>
                    <a:pt x="688" y="562"/>
                    <a:pt x="732" y="464"/>
                    <a:pt x="732" y="366"/>
                  </a:cubicBezTo>
                  <a:cubicBezTo>
                    <a:pt x="732" y="268"/>
                    <a:pt x="688" y="179"/>
                    <a:pt x="625" y="107"/>
                  </a:cubicBezTo>
                  <a:cubicBezTo>
                    <a:pt x="554" y="45"/>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8"/>
            <p:cNvSpPr/>
            <p:nvPr/>
          </p:nvSpPr>
          <p:spPr>
            <a:xfrm>
              <a:off x="7302905" y="2052399"/>
              <a:ext cx="18746" cy="18721"/>
            </a:xfrm>
            <a:custGeom>
              <a:rect b="b" l="l" r="r" t="t"/>
              <a:pathLst>
                <a:path extrusionOk="0" h="732" w="733">
                  <a:moveTo>
                    <a:pt x="367" y="0"/>
                  </a:moveTo>
                  <a:cubicBezTo>
                    <a:pt x="269" y="0"/>
                    <a:pt x="170" y="45"/>
                    <a:pt x="108" y="107"/>
                  </a:cubicBezTo>
                  <a:cubicBezTo>
                    <a:pt x="37" y="179"/>
                    <a:pt x="1" y="268"/>
                    <a:pt x="1" y="366"/>
                  </a:cubicBezTo>
                  <a:cubicBezTo>
                    <a:pt x="1" y="464"/>
                    <a:pt x="37" y="562"/>
                    <a:pt x="108" y="625"/>
                  </a:cubicBezTo>
                  <a:cubicBezTo>
                    <a:pt x="170" y="696"/>
                    <a:pt x="269" y="732"/>
                    <a:pt x="367" y="732"/>
                  </a:cubicBezTo>
                  <a:cubicBezTo>
                    <a:pt x="465" y="732"/>
                    <a:pt x="554" y="696"/>
                    <a:pt x="625" y="625"/>
                  </a:cubicBezTo>
                  <a:cubicBezTo>
                    <a:pt x="688" y="562"/>
                    <a:pt x="732" y="464"/>
                    <a:pt x="732" y="366"/>
                  </a:cubicBezTo>
                  <a:cubicBezTo>
                    <a:pt x="732" y="268"/>
                    <a:pt x="688"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8"/>
            <p:cNvSpPr/>
            <p:nvPr/>
          </p:nvSpPr>
          <p:spPr>
            <a:xfrm>
              <a:off x="7344896" y="2052859"/>
              <a:ext cx="65267" cy="18721"/>
            </a:xfrm>
            <a:custGeom>
              <a:rect b="b" l="l" r="r" t="t"/>
              <a:pathLst>
                <a:path extrusionOk="0" h="732" w="2552">
                  <a:moveTo>
                    <a:pt x="411" y="0"/>
                  </a:moveTo>
                  <a:cubicBezTo>
                    <a:pt x="223" y="0"/>
                    <a:pt x="63" y="134"/>
                    <a:pt x="36" y="312"/>
                  </a:cubicBezTo>
                  <a:cubicBezTo>
                    <a:pt x="0" y="535"/>
                    <a:pt x="179" y="732"/>
                    <a:pt x="393" y="732"/>
                  </a:cubicBezTo>
                  <a:lnTo>
                    <a:pt x="2141" y="732"/>
                  </a:lnTo>
                  <a:cubicBezTo>
                    <a:pt x="2329" y="732"/>
                    <a:pt x="2489" y="598"/>
                    <a:pt x="2516" y="419"/>
                  </a:cubicBezTo>
                  <a:cubicBezTo>
                    <a:pt x="2552" y="196"/>
                    <a:pt x="2373"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8"/>
            <p:cNvSpPr/>
            <p:nvPr/>
          </p:nvSpPr>
          <p:spPr>
            <a:xfrm>
              <a:off x="7269149" y="1977803"/>
              <a:ext cx="18746" cy="18721"/>
            </a:xfrm>
            <a:custGeom>
              <a:rect b="b" l="l" r="r" t="t"/>
              <a:pathLst>
                <a:path extrusionOk="0" h="732" w="733">
                  <a:moveTo>
                    <a:pt x="366" y="0"/>
                  </a:moveTo>
                  <a:cubicBezTo>
                    <a:pt x="268" y="0"/>
                    <a:pt x="170" y="36"/>
                    <a:pt x="108" y="107"/>
                  </a:cubicBezTo>
                  <a:cubicBezTo>
                    <a:pt x="36" y="170"/>
                    <a:pt x="1" y="268"/>
                    <a:pt x="1" y="366"/>
                  </a:cubicBezTo>
                  <a:cubicBezTo>
                    <a:pt x="1" y="455"/>
                    <a:pt x="36" y="553"/>
                    <a:pt x="108" y="625"/>
                  </a:cubicBezTo>
                  <a:cubicBezTo>
                    <a:pt x="170" y="687"/>
                    <a:pt x="268" y="732"/>
                    <a:pt x="366" y="732"/>
                  </a:cubicBezTo>
                  <a:cubicBezTo>
                    <a:pt x="465" y="732"/>
                    <a:pt x="554" y="687"/>
                    <a:pt x="625" y="625"/>
                  </a:cubicBezTo>
                  <a:cubicBezTo>
                    <a:pt x="688" y="553"/>
                    <a:pt x="732" y="455"/>
                    <a:pt x="732" y="366"/>
                  </a:cubicBezTo>
                  <a:cubicBezTo>
                    <a:pt x="732" y="268"/>
                    <a:pt x="688" y="170"/>
                    <a:pt x="625" y="107"/>
                  </a:cubicBezTo>
                  <a:cubicBezTo>
                    <a:pt x="554"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8"/>
            <p:cNvSpPr/>
            <p:nvPr/>
          </p:nvSpPr>
          <p:spPr>
            <a:xfrm>
              <a:off x="7302905" y="1977803"/>
              <a:ext cx="18746" cy="18721"/>
            </a:xfrm>
            <a:custGeom>
              <a:rect b="b" l="l" r="r" t="t"/>
              <a:pathLst>
                <a:path extrusionOk="0" h="732" w="733">
                  <a:moveTo>
                    <a:pt x="367" y="0"/>
                  </a:moveTo>
                  <a:cubicBezTo>
                    <a:pt x="269" y="0"/>
                    <a:pt x="170" y="36"/>
                    <a:pt x="108" y="107"/>
                  </a:cubicBezTo>
                  <a:cubicBezTo>
                    <a:pt x="37" y="170"/>
                    <a:pt x="1" y="268"/>
                    <a:pt x="1" y="366"/>
                  </a:cubicBezTo>
                  <a:cubicBezTo>
                    <a:pt x="1" y="455"/>
                    <a:pt x="37" y="553"/>
                    <a:pt x="108" y="625"/>
                  </a:cubicBezTo>
                  <a:cubicBezTo>
                    <a:pt x="170" y="687"/>
                    <a:pt x="269" y="732"/>
                    <a:pt x="367" y="732"/>
                  </a:cubicBezTo>
                  <a:cubicBezTo>
                    <a:pt x="465" y="732"/>
                    <a:pt x="554" y="687"/>
                    <a:pt x="625" y="625"/>
                  </a:cubicBezTo>
                  <a:cubicBezTo>
                    <a:pt x="688" y="553"/>
                    <a:pt x="732" y="455"/>
                    <a:pt x="732" y="366"/>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8"/>
            <p:cNvSpPr/>
            <p:nvPr/>
          </p:nvSpPr>
          <p:spPr>
            <a:xfrm>
              <a:off x="7344896" y="1978007"/>
              <a:ext cx="65267" cy="18746"/>
            </a:xfrm>
            <a:custGeom>
              <a:rect b="b" l="l" r="r" t="t"/>
              <a:pathLst>
                <a:path extrusionOk="0" h="733" w="2552">
                  <a:moveTo>
                    <a:pt x="411" y="1"/>
                  </a:moveTo>
                  <a:cubicBezTo>
                    <a:pt x="223" y="1"/>
                    <a:pt x="63" y="135"/>
                    <a:pt x="36" y="313"/>
                  </a:cubicBezTo>
                  <a:cubicBezTo>
                    <a:pt x="0" y="545"/>
                    <a:pt x="179" y="732"/>
                    <a:pt x="393" y="732"/>
                  </a:cubicBezTo>
                  <a:lnTo>
                    <a:pt x="2141" y="732"/>
                  </a:lnTo>
                  <a:cubicBezTo>
                    <a:pt x="2329" y="732"/>
                    <a:pt x="2489" y="608"/>
                    <a:pt x="2516" y="420"/>
                  </a:cubicBezTo>
                  <a:cubicBezTo>
                    <a:pt x="2552" y="197"/>
                    <a:pt x="2373"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8"/>
            <p:cNvSpPr/>
            <p:nvPr/>
          </p:nvSpPr>
          <p:spPr>
            <a:xfrm>
              <a:off x="7229459" y="1940824"/>
              <a:ext cx="260584" cy="355032"/>
            </a:xfrm>
            <a:custGeom>
              <a:rect b="b" l="l" r="r" t="t"/>
              <a:pathLst>
                <a:path extrusionOk="0" h="13882" w="10189">
                  <a:moveTo>
                    <a:pt x="7378" y="732"/>
                  </a:moveTo>
                  <a:cubicBezTo>
                    <a:pt x="7583" y="732"/>
                    <a:pt x="7744" y="893"/>
                    <a:pt x="7744" y="1098"/>
                  </a:cubicBezTo>
                  <a:lnTo>
                    <a:pt x="7744" y="2552"/>
                  </a:lnTo>
                  <a:cubicBezTo>
                    <a:pt x="7744" y="2757"/>
                    <a:pt x="7583" y="2918"/>
                    <a:pt x="7378" y="2918"/>
                  </a:cubicBezTo>
                  <a:lnTo>
                    <a:pt x="1098" y="2918"/>
                  </a:lnTo>
                  <a:cubicBezTo>
                    <a:pt x="892" y="2918"/>
                    <a:pt x="732" y="2757"/>
                    <a:pt x="732" y="2552"/>
                  </a:cubicBezTo>
                  <a:lnTo>
                    <a:pt x="732" y="1098"/>
                  </a:lnTo>
                  <a:cubicBezTo>
                    <a:pt x="732" y="893"/>
                    <a:pt x="892" y="732"/>
                    <a:pt x="1098" y="732"/>
                  </a:cubicBezTo>
                  <a:close/>
                  <a:moveTo>
                    <a:pt x="7378" y="3650"/>
                  </a:moveTo>
                  <a:cubicBezTo>
                    <a:pt x="7583" y="3650"/>
                    <a:pt x="7744" y="3810"/>
                    <a:pt x="7744" y="4015"/>
                  </a:cubicBezTo>
                  <a:lnTo>
                    <a:pt x="7744" y="5478"/>
                  </a:lnTo>
                  <a:cubicBezTo>
                    <a:pt x="7744" y="5675"/>
                    <a:pt x="7583" y="5844"/>
                    <a:pt x="7378" y="5844"/>
                  </a:cubicBezTo>
                  <a:lnTo>
                    <a:pt x="1098" y="5844"/>
                  </a:lnTo>
                  <a:cubicBezTo>
                    <a:pt x="892" y="5844"/>
                    <a:pt x="732" y="5675"/>
                    <a:pt x="732" y="5478"/>
                  </a:cubicBezTo>
                  <a:lnTo>
                    <a:pt x="732" y="4015"/>
                  </a:lnTo>
                  <a:cubicBezTo>
                    <a:pt x="732" y="3810"/>
                    <a:pt x="892" y="3650"/>
                    <a:pt x="1098" y="3650"/>
                  </a:cubicBezTo>
                  <a:close/>
                  <a:moveTo>
                    <a:pt x="7378" y="6576"/>
                  </a:moveTo>
                  <a:cubicBezTo>
                    <a:pt x="7583" y="6576"/>
                    <a:pt x="7744" y="6736"/>
                    <a:pt x="7744" y="6941"/>
                  </a:cubicBezTo>
                  <a:lnTo>
                    <a:pt x="7744" y="8396"/>
                  </a:lnTo>
                  <a:cubicBezTo>
                    <a:pt x="7744" y="8601"/>
                    <a:pt x="7583" y="8761"/>
                    <a:pt x="7378" y="8761"/>
                  </a:cubicBezTo>
                  <a:lnTo>
                    <a:pt x="1098" y="8761"/>
                  </a:lnTo>
                  <a:cubicBezTo>
                    <a:pt x="892" y="8761"/>
                    <a:pt x="732" y="8601"/>
                    <a:pt x="732" y="8396"/>
                  </a:cubicBezTo>
                  <a:lnTo>
                    <a:pt x="732" y="6941"/>
                  </a:lnTo>
                  <a:cubicBezTo>
                    <a:pt x="732" y="6736"/>
                    <a:pt x="892" y="6576"/>
                    <a:pt x="1098" y="6576"/>
                  </a:cubicBezTo>
                  <a:close/>
                  <a:moveTo>
                    <a:pt x="1098" y="1"/>
                  </a:moveTo>
                  <a:cubicBezTo>
                    <a:pt x="491" y="1"/>
                    <a:pt x="0" y="492"/>
                    <a:pt x="0" y="1098"/>
                  </a:cubicBezTo>
                  <a:lnTo>
                    <a:pt x="0" y="2552"/>
                  </a:lnTo>
                  <a:cubicBezTo>
                    <a:pt x="0" y="2838"/>
                    <a:pt x="107" y="3088"/>
                    <a:pt x="286" y="3284"/>
                  </a:cubicBezTo>
                  <a:cubicBezTo>
                    <a:pt x="107" y="3480"/>
                    <a:pt x="0" y="3739"/>
                    <a:pt x="0" y="4015"/>
                  </a:cubicBezTo>
                  <a:lnTo>
                    <a:pt x="0" y="5478"/>
                  </a:lnTo>
                  <a:cubicBezTo>
                    <a:pt x="0" y="5755"/>
                    <a:pt x="107" y="6014"/>
                    <a:pt x="286" y="6210"/>
                  </a:cubicBezTo>
                  <a:cubicBezTo>
                    <a:pt x="107" y="6406"/>
                    <a:pt x="0" y="6656"/>
                    <a:pt x="0" y="6941"/>
                  </a:cubicBezTo>
                  <a:lnTo>
                    <a:pt x="0" y="8396"/>
                  </a:lnTo>
                  <a:cubicBezTo>
                    <a:pt x="0" y="9002"/>
                    <a:pt x="491" y="9493"/>
                    <a:pt x="1098" y="9493"/>
                  </a:cubicBezTo>
                  <a:lnTo>
                    <a:pt x="3872" y="9493"/>
                  </a:lnTo>
                  <a:lnTo>
                    <a:pt x="3872" y="13516"/>
                  </a:lnTo>
                  <a:cubicBezTo>
                    <a:pt x="3872" y="13712"/>
                    <a:pt x="4042" y="13882"/>
                    <a:pt x="4238" y="13882"/>
                  </a:cubicBezTo>
                  <a:lnTo>
                    <a:pt x="9778" y="13882"/>
                  </a:lnTo>
                  <a:cubicBezTo>
                    <a:pt x="9965" y="13882"/>
                    <a:pt x="10126" y="13748"/>
                    <a:pt x="10153" y="13570"/>
                  </a:cubicBezTo>
                  <a:cubicBezTo>
                    <a:pt x="10188" y="13338"/>
                    <a:pt x="10010" y="13150"/>
                    <a:pt x="9787" y="13150"/>
                  </a:cubicBezTo>
                  <a:lnTo>
                    <a:pt x="4604" y="13150"/>
                  </a:lnTo>
                  <a:lnTo>
                    <a:pt x="4604" y="9493"/>
                  </a:lnTo>
                  <a:lnTo>
                    <a:pt x="7378" y="9493"/>
                  </a:lnTo>
                  <a:cubicBezTo>
                    <a:pt x="7985" y="9493"/>
                    <a:pt x="8475" y="9002"/>
                    <a:pt x="8475" y="8396"/>
                  </a:cubicBezTo>
                  <a:lnTo>
                    <a:pt x="8475" y="6941"/>
                  </a:lnTo>
                  <a:cubicBezTo>
                    <a:pt x="8475" y="6656"/>
                    <a:pt x="8368" y="6406"/>
                    <a:pt x="8199" y="6210"/>
                  </a:cubicBezTo>
                  <a:cubicBezTo>
                    <a:pt x="8368" y="6014"/>
                    <a:pt x="8475" y="5755"/>
                    <a:pt x="8475" y="5478"/>
                  </a:cubicBezTo>
                  <a:lnTo>
                    <a:pt x="8475" y="4015"/>
                  </a:lnTo>
                  <a:cubicBezTo>
                    <a:pt x="8475" y="3739"/>
                    <a:pt x="8368" y="3480"/>
                    <a:pt x="8199" y="3284"/>
                  </a:cubicBezTo>
                  <a:cubicBezTo>
                    <a:pt x="8368" y="3088"/>
                    <a:pt x="8475" y="2838"/>
                    <a:pt x="8475" y="2552"/>
                  </a:cubicBezTo>
                  <a:lnTo>
                    <a:pt x="8475" y="1098"/>
                  </a:lnTo>
                  <a:cubicBezTo>
                    <a:pt x="8475" y="492"/>
                    <a:pt x="7985" y="1"/>
                    <a:pt x="7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8"/>
            <p:cNvSpPr/>
            <p:nvPr/>
          </p:nvSpPr>
          <p:spPr>
            <a:xfrm>
              <a:off x="7464884" y="1890395"/>
              <a:ext cx="243014" cy="427844"/>
            </a:xfrm>
            <a:custGeom>
              <a:rect b="b" l="l" r="r" t="t"/>
              <a:pathLst>
                <a:path extrusionOk="0" h="16729" w="9502">
                  <a:moveTo>
                    <a:pt x="2704" y="715"/>
                  </a:moveTo>
                  <a:cubicBezTo>
                    <a:pt x="2989" y="715"/>
                    <a:pt x="3212" y="938"/>
                    <a:pt x="3212" y="1223"/>
                  </a:cubicBezTo>
                  <a:cubicBezTo>
                    <a:pt x="3212" y="1509"/>
                    <a:pt x="2989" y="1732"/>
                    <a:pt x="2704" y="1732"/>
                  </a:cubicBezTo>
                  <a:cubicBezTo>
                    <a:pt x="2419" y="1732"/>
                    <a:pt x="2195" y="1509"/>
                    <a:pt x="2195" y="1223"/>
                  </a:cubicBezTo>
                  <a:cubicBezTo>
                    <a:pt x="2195" y="938"/>
                    <a:pt x="2419" y="715"/>
                    <a:pt x="2704" y="715"/>
                  </a:cubicBezTo>
                  <a:close/>
                  <a:moveTo>
                    <a:pt x="6799" y="2205"/>
                  </a:moveTo>
                  <a:cubicBezTo>
                    <a:pt x="7075" y="2205"/>
                    <a:pt x="7307" y="2437"/>
                    <a:pt x="7307" y="2722"/>
                  </a:cubicBezTo>
                  <a:cubicBezTo>
                    <a:pt x="7307" y="2999"/>
                    <a:pt x="7075" y="3231"/>
                    <a:pt x="6799" y="3231"/>
                  </a:cubicBezTo>
                  <a:cubicBezTo>
                    <a:pt x="6513" y="3231"/>
                    <a:pt x="6281" y="2999"/>
                    <a:pt x="6281" y="2722"/>
                  </a:cubicBezTo>
                  <a:cubicBezTo>
                    <a:pt x="6281" y="2437"/>
                    <a:pt x="6513" y="2205"/>
                    <a:pt x="6799" y="2205"/>
                  </a:cubicBezTo>
                  <a:close/>
                  <a:moveTo>
                    <a:pt x="7816" y="5327"/>
                  </a:moveTo>
                  <a:cubicBezTo>
                    <a:pt x="8021" y="5327"/>
                    <a:pt x="8182" y="5497"/>
                    <a:pt x="8182" y="5693"/>
                  </a:cubicBezTo>
                  <a:lnTo>
                    <a:pt x="8182" y="9279"/>
                  </a:lnTo>
                  <a:lnTo>
                    <a:pt x="1312" y="9279"/>
                  </a:lnTo>
                  <a:lnTo>
                    <a:pt x="1312" y="5693"/>
                  </a:lnTo>
                  <a:cubicBezTo>
                    <a:pt x="1312" y="5497"/>
                    <a:pt x="1482" y="5327"/>
                    <a:pt x="1678" y="5327"/>
                  </a:cubicBezTo>
                  <a:lnTo>
                    <a:pt x="2338" y="5327"/>
                  </a:lnTo>
                  <a:lnTo>
                    <a:pt x="2338" y="6192"/>
                  </a:lnTo>
                  <a:cubicBezTo>
                    <a:pt x="2338" y="6380"/>
                    <a:pt x="2472" y="6540"/>
                    <a:pt x="2650" y="6567"/>
                  </a:cubicBezTo>
                  <a:cubicBezTo>
                    <a:pt x="2666" y="6569"/>
                    <a:pt x="2682" y="6570"/>
                    <a:pt x="2697" y="6570"/>
                  </a:cubicBezTo>
                  <a:cubicBezTo>
                    <a:pt x="2900" y="6570"/>
                    <a:pt x="3070" y="6409"/>
                    <a:pt x="3070" y="6201"/>
                  </a:cubicBezTo>
                  <a:lnTo>
                    <a:pt x="3070" y="5327"/>
                  </a:lnTo>
                  <a:lnTo>
                    <a:pt x="6433" y="5327"/>
                  </a:lnTo>
                  <a:lnTo>
                    <a:pt x="6433" y="7763"/>
                  </a:lnTo>
                  <a:cubicBezTo>
                    <a:pt x="6433" y="7950"/>
                    <a:pt x="6558" y="8110"/>
                    <a:pt x="6736" y="8137"/>
                  </a:cubicBezTo>
                  <a:cubicBezTo>
                    <a:pt x="6756" y="8140"/>
                    <a:pt x="6776" y="8142"/>
                    <a:pt x="6796" y="8142"/>
                  </a:cubicBezTo>
                  <a:cubicBezTo>
                    <a:pt x="7001" y="8142"/>
                    <a:pt x="7165" y="7976"/>
                    <a:pt x="7165" y="7780"/>
                  </a:cubicBezTo>
                  <a:lnTo>
                    <a:pt x="7165" y="5327"/>
                  </a:lnTo>
                  <a:close/>
                  <a:moveTo>
                    <a:pt x="8708" y="10002"/>
                  </a:moveTo>
                  <a:cubicBezTo>
                    <a:pt x="8556" y="10430"/>
                    <a:pt x="8146" y="10733"/>
                    <a:pt x="7673" y="10733"/>
                  </a:cubicBezTo>
                  <a:lnTo>
                    <a:pt x="1830" y="10733"/>
                  </a:lnTo>
                  <a:cubicBezTo>
                    <a:pt x="1348" y="10733"/>
                    <a:pt x="947" y="10430"/>
                    <a:pt x="795" y="10002"/>
                  </a:cubicBezTo>
                  <a:close/>
                  <a:moveTo>
                    <a:pt x="4747" y="14962"/>
                  </a:moveTo>
                  <a:cubicBezTo>
                    <a:pt x="5032" y="14962"/>
                    <a:pt x="5264" y="15185"/>
                    <a:pt x="5264" y="15470"/>
                  </a:cubicBezTo>
                  <a:cubicBezTo>
                    <a:pt x="5264" y="15747"/>
                    <a:pt x="5032" y="15979"/>
                    <a:pt x="4747" y="15979"/>
                  </a:cubicBezTo>
                  <a:cubicBezTo>
                    <a:pt x="4470" y="15979"/>
                    <a:pt x="4238" y="15747"/>
                    <a:pt x="4238" y="15470"/>
                  </a:cubicBezTo>
                  <a:cubicBezTo>
                    <a:pt x="4238" y="15185"/>
                    <a:pt x="4470" y="14962"/>
                    <a:pt x="4747" y="14962"/>
                  </a:cubicBezTo>
                  <a:close/>
                  <a:moveTo>
                    <a:pt x="2693" y="0"/>
                  </a:moveTo>
                  <a:cubicBezTo>
                    <a:pt x="2018" y="0"/>
                    <a:pt x="1464" y="561"/>
                    <a:pt x="1464" y="1241"/>
                  </a:cubicBezTo>
                  <a:cubicBezTo>
                    <a:pt x="1464" y="1794"/>
                    <a:pt x="1830" y="2267"/>
                    <a:pt x="2338" y="2428"/>
                  </a:cubicBezTo>
                  <a:lnTo>
                    <a:pt x="2338" y="4605"/>
                  </a:lnTo>
                  <a:lnTo>
                    <a:pt x="1678" y="4605"/>
                  </a:lnTo>
                  <a:cubicBezTo>
                    <a:pt x="1080" y="4605"/>
                    <a:pt x="590" y="5086"/>
                    <a:pt x="590" y="5693"/>
                  </a:cubicBezTo>
                  <a:lnTo>
                    <a:pt x="590" y="9279"/>
                  </a:lnTo>
                  <a:lnTo>
                    <a:pt x="367" y="9279"/>
                  </a:lnTo>
                  <a:cubicBezTo>
                    <a:pt x="170" y="9279"/>
                    <a:pt x="1" y="9440"/>
                    <a:pt x="1" y="9636"/>
                  </a:cubicBezTo>
                  <a:cubicBezTo>
                    <a:pt x="1" y="10644"/>
                    <a:pt x="822" y="11465"/>
                    <a:pt x="1830" y="11465"/>
                  </a:cubicBezTo>
                  <a:lnTo>
                    <a:pt x="4381" y="11465"/>
                  </a:lnTo>
                  <a:lnTo>
                    <a:pt x="4381" y="14302"/>
                  </a:lnTo>
                  <a:cubicBezTo>
                    <a:pt x="3855" y="14462"/>
                    <a:pt x="3471" y="14971"/>
                    <a:pt x="3507" y="15560"/>
                  </a:cubicBezTo>
                  <a:cubicBezTo>
                    <a:pt x="3551" y="16202"/>
                    <a:pt x="4078" y="16710"/>
                    <a:pt x="4711" y="16728"/>
                  </a:cubicBezTo>
                  <a:cubicBezTo>
                    <a:pt x="4722" y="16728"/>
                    <a:pt x="4733" y="16729"/>
                    <a:pt x="4744" y="16729"/>
                  </a:cubicBezTo>
                  <a:cubicBezTo>
                    <a:pt x="5434" y="16729"/>
                    <a:pt x="5987" y="16173"/>
                    <a:pt x="5987" y="15488"/>
                  </a:cubicBezTo>
                  <a:cubicBezTo>
                    <a:pt x="5987" y="14926"/>
                    <a:pt x="5621" y="14453"/>
                    <a:pt x="5113" y="14302"/>
                  </a:cubicBezTo>
                  <a:lnTo>
                    <a:pt x="5113" y="11465"/>
                  </a:lnTo>
                  <a:lnTo>
                    <a:pt x="7673" y="11465"/>
                  </a:lnTo>
                  <a:cubicBezTo>
                    <a:pt x="8681" y="11465"/>
                    <a:pt x="9502" y="10644"/>
                    <a:pt x="9502" y="9636"/>
                  </a:cubicBezTo>
                  <a:cubicBezTo>
                    <a:pt x="9493" y="9440"/>
                    <a:pt x="9332" y="9279"/>
                    <a:pt x="9136" y="9279"/>
                  </a:cubicBezTo>
                  <a:lnTo>
                    <a:pt x="8913" y="9279"/>
                  </a:lnTo>
                  <a:lnTo>
                    <a:pt x="8913" y="5693"/>
                  </a:lnTo>
                  <a:cubicBezTo>
                    <a:pt x="8913" y="5086"/>
                    <a:pt x="8422" y="4605"/>
                    <a:pt x="7816" y="4605"/>
                  </a:cubicBezTo>
                  <a:lnTo>
                    <a:pt x="7165" y="4605"/>
                  </a:lnTo>
                  <a:lnTo>
                    <a:pt x="7165" y="3918"/>
                  </a:lnTo>
                  <a:cubicBezTo>
                    <a:pt x="7709" y="3757"/>
                    <a:pt x="8092" y="3213"/>
                    <a:pt x="8030" y="2606"/>
                  </a:cubicBezTo>
                  <a:cubicBezTo>
                    <a:pt x="7967" y="2009"/>
                    <a:pt x="7477" y="1536"/>
                    <a:pt x="6888" y="1500"/>
                  </a:cubicBezTo>
                  <a:cubicBezTo>
                    <a:pt x="6856" y="1498"/>
                    <a:pt x="6824" y="1497"/>
                    <a:pt x="6793" y="1497"/>
                  </a:cubicBezTo>
                  <a:cubicBezTo>
                    <a:pt x="6105" y="1497"/>
                    <a:pt x="5550" y="2049"/>
                    <a:pt x="5550" y="2731"/>
                  </a:cubicBezTo>
                  <a:cubicBezTo>
                    <a:pt x="5550" y="3293"/>
                    <a:pt x="5924" y="3766"/>
                    <a:pt x="6433" y="3918"/>
                  </a:cubicBezTo>
                  <a:lnTo>
                    <a:pt x="6433" y="4605"/>
                  </a:lnTo>
                  <a:lnTo>
                    <a:pt x="3070" y="4605"/>
                  </a:lnTo>
                  <a:lnTo>
                    <a:pt x="3070" y="2428"/>
                  </a:lnTo>
                  <a:cubicBezTo>
                    <a:pt x="3596" y="2267"/>
                    <a:pt x="3980" y="1750"/>
                    <a:pt x="3944" y="1161"/>
                  </a:cubicBezTo>
                  <a:cubicBezTo>
                    <a:pt x="3908" y="528"/>
                    <a:pt x="3382" y="19"/>
                    <a:pt x="2740" y="1"/>
                  </a:cubicBezTo>
                  <a:cubicBezTo>
                    <a:pt x="2724" y="1"/>
                    <a:pt x="2708" y="0"/>
                    <a:pt x="26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8"/>
            <p:cNvSpPr/>
            <p:nvPr/>
          </p:nvSpPr>
          <p:spPr>
            <a:xfrm>
              <a:off x="7512578" y="2276648"/>
              <a:ext cx="18721" cy="18746"/>
            </a:xfrm>
            <a:custGeom>
              <a:rect b="b" l="l" r="r" t="t"/>
              <a:pathLst>
                <a:path extrusionOk="0" h="733" w="732">
                  <a:moveTo>
                    <a:pt x="366" y="1"/>
                  </a:moveTo>
                  <a:cubicBezTo>
                    <a:pt x="268" y="1"/>
                    <a:pt x="170" y="36"/>
                    <a:pt x="107" y="108"/>
                  </a:cubicBezTo>
                  <a:cubicBezTo>
                    <a:pt x="36" y="179"/>
                    <a:pt x="0" y="268"/>
                    <a:pt x="0" y="366"/>
                  </a:cubicBezTo>
                  <a:cubicBezTo>
                    <a:pt x="0" y="464"/>
                    <a:pt x="36" y="554"/>
                    <a:pt x="107" y="625"/>
                  </a:cubicBezTo>
                  <a:cubicBezTo>
                    <a:pt x="170" y="687"/>
                    <a:pt x="268" y="732"/>
                    <a:pt x="366" y="732"/>
                  </a:cubicBezTo>
                  <a:cubicBezTo>
                    <a:pt x="464" y="732"/>
                    <a:pt x="554" y="687"/>
                    <a:pt x="625" y="625"/>
                  </a:cubicBezTo>
                  <a:cubicBezTo>
                    <a:pt x="687" y="554"/>
                    <a:pt x="732" y="464"/>
                    <a:pt x="732" y="366"/>
                  </a:cubicBezTo>
                  <a:cubicBezTo>
                    <a:pt x="732" y="268"/>
                    <a:pt x="687" y="179"/>
                    <a:pt x="625" y="108"/>
                  </a:cubicBezTo>
                  <a:cubicBezTo>
                    <a:pt x="554"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78"/>
          <p:cNvGrpSpPr/>
          <p:nvPr/>
        </p:nvGrpSpPr>
        <p:grpSpPr>
          <a:xfrm>
            <a:off x="1593029" y="2318465"/>
            <a:ext cx="454965" cy="454673"/>
            <a:chOff x="1439091" y="2431262"/>
            <a:chExt cx="478457" cy="478150"/>
          </a:xfrm>
        </p:grpSpPr>
        <p:sp>
          <p:nvSpPr>
            <p:cNvPr id="6146" name="Google Shape;6146;p78"/>
            <p:cNvSpPr/>
            <p:nvPr/>
          </p:nvSpPr>
          <p:spPr>
            <a:xfrm>
              <a:off x="1669504" y="2589072"/>
              <a:ext cx="18746" cy="44935"/>
            </a:xfrm>
            <a:custGeom>
              <a:rect b="b" l="l" r="r" t="t"/>
              <a:pathLst>
                <a:path extrusionOk="0" h="1757" w="733">
                  <a:moveTo>
                    <a:pt x="361" y="1"/>
                  </a:moveTo>
                  <a:cubicBezTo>
                    <a:pt x="157" y="1"/>
                    <a:pt x="1" y="167"/>
                    <a:pt x="1" y="362"/>
                  </a:cubicBezTo>
                  <a:lnTo>
                    <a:pt x="1" y="1388"/>
                  </a:lnTo>
                  <a:cubicBezTo>
                    <a:pt x="1" y="1595"/>
                    <a:pt x="163" y="1757"/>
                    <a:pt x="372" y="1757"/>
                  </a:cubicBezTo>
                  <a:cubicBezTo>
                    <a:pt x="388" y="1757"/>
                    <a:pt x="404" y="1756"/>
                    <a:pt x="420" y="1754"/>
                  </a:cubicBezTo>
                  <a:cubicBezTo>
                    <a:pt x="598" y="1727"/>
                    <a:pt x="732" y="1558"/>
                    <a:pt x="732" y="1379"/>
                  </a:cubicBezTo>
                  <a:lnTo>
                    <a:pt x="732" y="380"/>
                  </a:lnTo>
                  <a:cubicBezTo>
                    <a:pt x="732" y="193"/>
                    <a:pt x="598" y="32"/>
                    <a:pt x="420" y="5"/>
                  </a:cubicBezTo>
                  <a:cubicBezTo>
                    <a:pt x="400" y="2"/>
                    <a:pt x="380" y="1"/>
                    <a:pt x="3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8"/>
            <p:cNvSpPr/>
            <p:nvPr/>
          </p:nvSpPr>
          <p:spPr>
            <a:xfrm>
              <a:off x="1439091" y="2437246"/>
              <a:ext cx="478457" cy="472166"/>
            </a:xfrm>
            <a:custGeom>
              <a:rect b="b" l="l" r="r" t="t"/>
              <a:pathLst>
                <a:path extrusionOk="0" h="18462" w="18708">
                  <a:moveTo>
                    <a:pt x="3078" y="15604"/>
                  </a:moveTo>
                  <a:cubicBezTo>
                    <a:pt x="3444" y="15604"/>
                    <a:pt x="3738" y="15898"/>
                    <a:pt x="3738" y="16264"/>
                  </a:cubicBezTo>
                  <a:cubicBezTo>
                    <a:pt x="3738" y="16630"/>
                    <a:pt x="3444" y="16924"/>
                    <a:pt x="3078" y="16924"/>
                  </a:cubicBezTo>
                  <a:cubicBezTo>
                    <a:pt x="2721" y="16924"/>
                    <a:pt x="2427" y="16630"/>
                    <a:pt x="2427" y="16264"/>
                  </a:cubicBezTo>
                  <a:cubicBezTo>
                    <a:pt x="2427" y="15898"/>
                    <a:pt x="2721" y="15604"/>
                    <a:pt x="3078" y="15604"/>
                  </a:cubicBezTo>
                  <a:close/>
                  <a:moveTo>
                    <a:pt x="15648" y="15604"/>
                  </a:moveTo>
                  <a:cubicBezTo>
                    <a:pt x="15817" y="15604"/>
                    <a:pt x="15987" y="15675"/>
                    <a:pt x="16112" y="15800"/>
                  </a:cubicBezTo>
                  <a:cubicBezTo>
                    <a:pt x="16237" y="15925"/>
                    <a:pt x="16299" y="16085"/>
                    <a:pt x="16299" y="16264"/>
                  </a:cubicBezTo>
                  <a:cubicBezTo>
                    <a:pt x="16299" y="16442"/>
                    <a:pt x="16237" y="16603"/>
                    <a:pt x="16112" y="16728"/>
                  </a:cubicBezTo>
                  <a:cubicBezTo>
                    <a:pt x="15987" y="16853"/>
                    <a:pt x="15817" y="16924"/>
                    <a:pt x="15648" y="16924"/>
                  </a:cubicBezTo>
                  <a:cubicBezTo>
                    <a:pt x="15469" y="16924"/>
                    <a:pt x="15309" y="16853"/>
                    <a:pt x="15184" y="16728"/>
                  </a:cubicBezTo>
                  <a:cubicBezTo>
                    <a:pt x="15059" y="16603"/>
                    <a:pt x="14988" y="16442"/>
                    <a:pt x="14988" y="16264"/>
                  </a:cubicBezTo>
                  <a:cubicBezTo>
                    <a:pt x="14988" y="16085"/>
                    <a:pt x="15059" y="15925"/>
                    <a:pt x="15184" y="15800"/>
                  </a:cubicBezTo>
                  <a:cubicBezTo>
                    <a:pt x="15309" y="15675"/>
                    <a:pt x="15469" y="15604"/>
                    <a:pt x="15648" y="15604"/>
                  </a:cubicBezTo>
                  <a:close/>
                  <a:moveTo>
                    <a:pt x="9367" y="16719"/>
                  </a:moveTo>
                  <a:cubicBezTo>
                    <a:pt x="9644" y="16719"/>
                    <a:pt x="9876" y="16942"/>
                    <a:pt x="9876" y="17227"/>
                  </a:cubicBezTo>
                  <a:cubicBezTo>
                    <a:pt x="9876" y="17513"/>
                    <a:pt x="9644" y="17736"/>
                    <a:pt x="9367" y="17736"/>
                  </a:cubicBezTo>
                  <a:cubicBezTo>
                    <a:pt x="9082" y="17736"/>
                    <a:pt x="8850" y="17513"/>
                    <a:pt x="8850" y="17227"/>
                  </a:cubicBezTo>
                  <a:cubicBezTo>
                    <a:pt x="8850" y="16942"/>
                    <a:pt x="9082" y="16719"/>
                    <a:pt x="9367" y="16719"/>
                  </a:cubicBezTo>
                  <a:close/>
                  <a:moveTo>
                    <a:pt x="11127" y="1"/>
                  </a:moveTo>
                  <a:cubicBezTo>
                    <a:pt x="10971" y="1"/>
                    <a:pt x="10829" y="101"/>
                    <a:pt x="10786" y="260"/>
                  </a:cubicBezTo>
                  <a:cubicBezTo>
                    <a:pt x="10723" y="456"/>
                    <a:pt x="10830" y="661"/>
                    <a:pt x="11027" y="715"/>
                  </a:cubicBezTo>
                  <a:cubicBezTo>
                    <a:pt x="12740" y="1232"/>
                    <a:pt x="14060" y="2588"/>
                    <a:pt x="14551" y="4292"/>
                  </a:cubicBezTo>
                  <a:cubicBezTo>
                    <a:pt x="13899" y="4408"/>
                    <a:pt x="13302" y="4702"/>
                    <a:pt x="12811" y="5157"/>
                  </a:cubicBezTo>
                  <a:cubicBezTo>
                    <a:pt x="12668" y="5282"/>
                    <a:pt x="12641" y="5496"/>
                    <a:pt x="12749" y="5648"/>
                  </a:cubicBezTo>
                  <a:cubicBezTo>
                    <a:pt x="12820" y="5746"/>
                    <a:pt x="12936" y="5800"/>
                    <a:pt x="13043" y="5800"/>
                  </a:cubicBezTo>
                  <a:cubicBezTo>
                    <a:pt x="13132" y="5800"/>
                    <a:pt x="13221" y="5764"/>
                    <a:pt x="13293" y="5701"/>
                  </a:cubicBezTo>
                  <a:cubicBezTo>
                    <a:pt x="13766" y="5264"/>
                    <a:pt x="14381" y="5006"/>
                    <a:pt x="15023" y="4970"/>
                  </a:cubicBezTo>
                  <a:cubicBezTo>
                    <a:pt x="15041" y="4961"/>
                    <a:pt x="15059" y="4961"/>
                    <a:pt x="15077" y="4961"/>
                  </a:cubicBezTo>
                  <a:lnTo>
                    <a:pt x="15184" y="4961"/>
                  </a:lnTo>
                  <a:cubicBezTo>
                    <a:pt x="16727" y="4961"/>
                    <a:pt x="17976" y="6210"/>
                    <a:pt x="17976" y="7753"/>
                  </a:cubicBezTo>
                  <a:cubicBezTo>
                    <a:pt x="17976" y="9288"/>
                    <a:pt x="16727" y="10546"/>
                    <a:pt x="15184" y="10546"/>
                  </a:cubicBezTo>
                  <a:lnTo>
                    <a:pt x="13685" y="10546"/>
                  </a:lnTo>
                  <a:lnTo>
                    <a:pt x="13685" y="9127"/>
                  </a:lnTo>
                  <a:cubicBezTo>
                    <a:pt x="13685" y="8949"/>
                    <a:pt x="13551" y="8779"/>
                    <a:pt x="13373" y="8752"/>
                  </a:cubicBezTo>
                  <a:cubicBezTo>
                    <a:pt x="13357" y="8751"/>
                    <a:pt x="13342" y="8750"/>
                    <a:pt x="13327" y="8750"/>
                  </a:cubicBezTo>
                  <a:cubicBezTo>
                    <a:pt x="13123" y="8750"/>
                    <a:pt x="12954" y="8911"/>
                    <a:pt x="12954" y="9118"/>
                  </a:cubicBezTo>
                  <a:lnTo>
                    <a:pt x="12954" y="10546"/>
                  </a:lnTo>
                  <a:lnTo>
                    <a:pt x="9742" y="10546"/>
                  </a:lnTo>
                  <a:lnTo>
                    <a:pt x="9742" y="9127"/>
                  </a:lnTo>
                  <a:cubicBezTo>
                    <a:pt x="9742" y="8949"/>
                    <a:pt x="9608" y="8779"/>
                    <a:pt x="9430" y="8752"/>
                  </a:cubicBezTo>
                  <a:cubicBezTo>
                    <a:pt x="9414" y="8751"/>
                    <a:pt x="9398" y="8750"/>
                    <a:pt x="9382" y="8750"/>
                  </a:cubicBezTo>
                  <a:cubicBezTo>
                    <a:pt x="9173" y="8750"/>
                    <a:pt x="9011" y="8911"/>
                    <a:pt x="9011" y="9118"/>
                  </a:cubicBezTo>
                  <a:lnTo>
                    <a:pt x="9011" y="10546"/>
                  </a:lnTo>
                  <a:lnTo>
                    <a:pt x="5754" y="10546"/>
                  </a:lnTo>
                  <a:lnTo>
                    <a:pt x="5754" y="9127"/>
                  </a:lnTo>
                  <a:cubicBezTo>
                    <a:pt x="5754" y="8949"/>
                    <a:pt x="5630" y="8779"/>
                    <a:pt x="5442" y="8752"/>
                  </a:cubicBezTo>
                  <a:cubicBezTo>
                    <a:pt x="5427" y="8751"/>
                    <a:pt x="5411" y="8750"/>
                    <a:pt x="5396" y="8750"/>
                  </a:cubicBezTo>
                  <a:cubicBezTo>
                    <a:pt x="5193" y="8750"/>
                    <a:pt x="5023" y="8911"/>
                    <a:pt x="5023" y="9118"/>
                  </a:cubicBezTo>
                  <a:lnTo>
                    <a:pt x="5023" y="10546"/>
                  </a:lnTo>
                  <a:lnTo>
                    <a:pt x="2632" y="10546"/>
                  </a:lnTo>
                  <a:cubicBezTo>
                    <a:pt x="1579" y="10546"/>
                    <a:pt x="732" y="9689"/>
                    <a:pt x="732" y="8645"/>
                  </a:cubicBezTo>
                  <a:cubicBezTo>
                    <a:pt x="732" y="7869"/>
                    <a:pt x="1196" y="7182"/>
                    <a:pt x="1918" y="6888"/>
                  </a:cubicBezTo>
                  <a:cubicBezTo>
                    <a:pt x="2079" y="6826"/>
                    <a:pt x="2177" y="6647"/>
                    <a:pt x="2132" y="6469"/>
                  </a:cubicBezTo>
                  <a:cubicBezTo>
                    <a:pt x="2106" y="6335"/>
                    <a:pt x="2088" y="6192"/>
                    <a:pt x="2088" y="6049"/>
                  </a:cubicBezTo>
                  <a:cubicBezTo>
                    <a:pt x="2088" y="5006"/>
                    <a:pt x="2935" y="4158"/>
                    <a:pt x="3988" y="4158"/>
                  </a:cubicBezTo>
                  <a:cubicBezTo>
                    <a:pt x="4050" y="4158"/>
                    <a:pt x="4122" y="4158"/>
                    <a:pt x="4184" y="4167"/>
                  </a:cubicBezTo>
                  <a:cubicBezTo>
                    <a:pt x="4198" y="4168"/>
                    <a:pt x="4211" y="4169"/>
                    <a:pt x="4224" y="4169"/>
                  </a:cubicBezTo>
                  <a:cubicBezTo>
                    <a:pt x="4378" y="4169"/>
                    <a:pt x="4519" y="4074"/>
                    <a:pt x="4568" y="3926"/>
                  </a:cubicBezTo>
                  <a:cubicBezTo>
                    <a:pt x="5130" y="2392"/>
                    <a:pt x="6406" y="1196"/>
                    <a:pt x="7967" y="724"/>
                  </a:cubicBezTo>
                  <a:cubicBezTo>
                    <a:pt x="8145" y="661"/>
                    <a:pt x="8270" y="483"/>
                    <a:pt x="8226" y="295"/>
                  </a:cubicBezTo>
                  <a:cubicBezTo>
                    <a:pt x="8196" y="119"/>
                    <a:pt x="8039" y="3"/>
                    <a:pt x="7870" y="3"/>
                  </a:cubicBezTo>
                  <a:cubicBezTo>
                    <a:pt x="7834" y="3"/>
                    <a:pt x="7797" y="8"/>
                    <a:pt x="7762" y="19"/>
                  </a:cubicBezTo>
                  <a:cubicBezTo>
                    <a:pt x="6067" y="527"/>
                    <a:pt x="4666" y="1794"/>
                    <a:pt x="3979" y="3427"/>
                  </a:cubicBezTo>
                  <a:cubicBezTo>
                    <a:pt x="2534" y="3427"/>
                    <a:pt x="1356" y="4604"/>
                    <a:pt x="1356" y="6049"/>
                  </a:cubicBezTo>
                  <a:cubicBezTo>
                    <a:pt x="1356" y="6148"/>
                    <a:pt x="1365" y="6246"/>
                    <a:pt x="1374" y="6335"/>
                  </a:cubicBezTo>
                  <a:cubicBezTo>
                    <a:pt x="527" y="6790"/>
                    <a:pt x="0" y="7673"/>
                    <a:pt x="0" y="8645"/>
                  </a:cubicBezTo>
                  <a:cubicBezTo>
                    <a:pt x="0" y="10091"/>
                    <a:pt x="1178" y="11277"/>
                    <a:pt x="2632" y="11277"/>
                  </a:cubicBezTo>
                  <a:lnTo>
                    <a:pt x="5023" y="11277"/>
                  </a:lnTo>
                  <a:lnTo>
                    <a:pt x="5023" y="13775"/>
                  </a:lnTo>
                  <a:lnTo>
                    <a:pt x="3756" y="15051"/>
                  </a:lnTo>
                  <a:cubicBezTo>
                    <a:pt x="3550" y="14932"/>
                    <a:pt x="3309" y="14869"/>
                    <a:pt x="3051" y="14869"/>
                  </a:cubicBezTo>
                  <a:cubicBezTo>
                    <a:pt x="3019" y="14869"/>
                    <a:pt x="2986" y="14870"/>
                    <a:pt x="2953" y="14872"/>
                  </a:cubicBezTo>
                  <a:cubicBezTo>
                    <a:pt x="2275" y="14926"/>
                    <a:pt x="1731" y="15488"/>
                    <a:pt x="1686" y="16166"/>
                  </a:cubicBezTo>
                  <a:cubicBezTo>
                    <a:pt x="1628" y="16973"/>
                    <a:pt x="2274" y="17645"/>
                    <a:pt x="3073" y="17645"/>
                  </a:cubicBezTo>
                  <a:cubicBezTo>
                    <a:pt x="3122" y="17645"/>
                    <a:pt x="3171" y="17643"/>
                    <a:pt x="3221" y="17638"/>
                  </a:cubicBezTo>
                  <a:cubicBezTo>
                    <a:pt x="3854" y="17566"/>
                    <a:pt x="4372" y="17067"/>
                    <a:pt x="4443" y="16424"/>
                  </a:cubicBezTo>
                  <a:cubicBezTo>
                    <a:pt x="4488" y="16112"/>
                    <a:pt x="4416" y="15818"/>
                    <a:pt x="4274" y="15568"/>
                  </a:cubicBezTo>
                  <a:lnTo>
                    <a:pt x="5647" y="14176"/>
                  </a:lnTo>
                  <a:cubicBezTo>
                    <a:pt x="5719" y="14114"/>
                    <a:pt x="5754" y="14016"/>
                    <a:pt x="5754" y="13927"/>
                  </a:cubicBezTo>
                  <a:lnTo>
                    <a:pt x="5754" y="11277"/>
                  </a:lnTo>
                  <a:lnTo>
                    <a:pt x="9011" y="11277"/>
                  </a:lnTo>
                  <a:lnTo>
                    <a:pt x="9011" y="16032"/>
                  </a:lnTo>
                  <a:cubicBezTo>
                    <a:pt x="8457" y="16201"/>
                    <a:pt x="8074" y="16737"/>
                    <a:pt x="8136" y="17352"/>
                  </a:cubicBezTo>
                  <a:cubicBezTo>
                    <a:pt x="8199" y="17950"/>
                    <a:pt x="8689" y="18414"/>
                    <a:pt x="9287" y="18458"/>
                  </a:cubicBezTo>
                  <a:cubicBezTo>
                    <a:pt x="9318" y="18461"/>
                    <a:pt x="9349" y="18462"/>
                    <a:pt x="9380" y="18462"/>
                  </a:cubicBezTo>
                  <a:cubicBezTo>
                    <a:pt x="10061" y="18462"/>
                    <a:pt x="10616" y="17901"/>
                    <a:pt x="10616" y="17218"/>
                  </a:cubicBezTo>
                  <a:cubicBezTo>
                    <a:pt x="10616" y="16665"/>
                    <a:pt x="10242" y="16193"/>
                    <a:pt x="9742" y="16032"/>
                  </a:cubicBezTo>
                  <a:lnTo>
                    <a:pt x="9742" y="11277"/>
                  </a:lnTo>
                  <a:lnTo>
                    <a:pt x="12954" y="11277"/>
                  </a:lnTo>
                  <a:lnTo>
                    <a:pt x="12954" y="13927"/>
                  </a:lnTo>
                  <a:cubicBezTo>
                    <a:pt x="12954" y="14016"/>
                    <a:pt x="12989" y="14114"/>
                    <a:pt x="13061" y="14176"/>
                  </a:cubicBezTo>
                  <a:lnTo>
                    <a:pt x="14435" y="15568"/>
                  </a:lnTo>
                  <a:cubicBezTo>
                    <a:pt x="14292" y="15818"/>
                    <a:pt x="14229" y="16121"/>
                    <a:pt x="14265" y="16424"/>
                  </a:cubicBezTo>
                  <a:cubicBezTo>
                    <a:pt x="14292" y="16692"/>
                    <a:pt x="14408" y="16951"/>
                    <a:pt x="14586" y="17156"/>
                  </a:cubicBezTo>
                  <a:cubicBezTo>
                    <a:pt x="14854" y="17468"/>
                    <a:pt x="15237" y="17647"/>
                    <a:pt x="15639" y="17647"/>
                  </a:cubicBezTo>
                  <a:cubicBezTo>
                    <a:pt x="16014" y="17647"/>
                    <a:pt x="16362" y="17504"/>
                    <a:pt x="16620" y="17236"/>
                  </a:cubicBezTo>
                  <a:cubicBezTo>
                    <a:pt x="16924" y="16933"/>
                    <a:pt x="17075" y="16523"/>
                    <a:pt x="17022" y="16085"/>
                  </a:cubicBezTo>
                  <a:cubicBezTo>
                    <a:pt x="16986" y="15836"/>
                    <a:pt x="16897" y="15604"/>
                    <a:pt x="16745" y="15407"/>
                  </a:cubicBezTo>
                  <a:cubicBezTo>
                    <a:pt x="16469" y="15060"/>
                    <a:pt x="16076" y="14872"/>
                    <a:pt x="15639" y="14872"/>
                  </a:cubicBezTo>
                  <a:cubicBezTo>
                    <a:pt x="15398" y="14872"/>
                    <a:pt x="15157" y="14935"/>
                    <a:pt x="14952" y="15051"/>
                  </a:cubicBezTo>
                  <a:lnTo>
                    <a:pt x="13685" y="13775"/>
                  </a:lnTo>
                  <a:lnTo>
                    <a:pt x="13685" y="11277"/>
                  </a:lnTo>
                  <a:lnTo>
                    <a:pt x="15184" y="11277"/>
                  </a:lnTo>
                  <a:cubicBezTo>
                    <a:pt x="17129" y="11277"/>
                    <a:pt x="18708" y="9689"/>
                    <a:pt x="18708" y="7753"/>
                  </a:cubicBezTo>
                  <a:cubicBezTo>
                    <a:pt x="18708" y="5844"/>
                    <a:pt x="17182" y="4292"/>
                    <a:pt x="15291" y="4229"/>
                  </a:cubicBezTo>
                  <a:cubicBezTo>
                    <a:pt x="14774" y="2222"/>
                    <a:pt x="13239" y="625"/>
                    <a:pt x="11241" y="19"/>
                  </a:cubicBezTo>
                  <a:cubicBezTo>
                    <a:pt x="11203" y="7"/>
                    <a:pt x="11165" y="1"/>
                    <a:pt x="11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8"/>
            <p:cNvSpPr/>
            <p:nvPr/>
          </p:nvSpPr>
          <p:spPr>
            <a:xfrm>
              <a:off x="1673161" y="2431262"/>
              <a:ext cx="18721" cy="18695"/>
            </a:xfrm>
            <a:custGeom>
              <a:rect b="b" l="l" r="r" t="t"/>
              <a:pathLst>
                <a:path extrusionOk="0" h="731" w="732">
                  <a:moveTo>
                    <a:pt x="367" y="0"/>
                  </a:moveTo>
                  <a:cubicBezTo>
                    <a:pt x="166" y="0"/>
                    <a:pt x="0" y="165"/>
                    <a:pt x="0" y="369"/>
                  </a:cubicBezTo>
                  <a:cubicBezTo>
                    <a:pt x="0" y="572"/>
                    <a:pt x="163" y="730"/>
                    <a:pt x="360" y="730"/>
                  </a:cubicBezTo>
                  <a:cubicBezTo>
                    <a:pt x="380" y="730"/>
                    <a:pt x="400" y="729"/>
                    <a:pt x="420" y="726"/>
                  </a:cubicBezTo>
                  <a:cubicBezTo>
                    <a:pt x="598" y="708"/>
                    <a:pt x="732" y="538"/>
                    <a:pt x="732" y="360"/>
                  </a:cubicBezTo>
                  <a:cubicBezTo>
                    <a:pt x="732" y="226"/>
                    <a:pt x="660" y="101"/>
                    <a:pt x="536" y="39"/>
                  </a:cubicBezTo>
                  <a:cubicBezTo>
                    <a:pt x="479" y="12"/>
                    <a:pt x="422"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78"/>
          <p:cNvGrpSpPr/>
          <p:nvPr/>
        </p:nvGrpSpPr>
        <p:grpSpPr>
          <a:xfrm>
            <a:off x="2205000" y="2318246"/>
            <a:ext cx="454770" cy="455257"/>
            <a:chOff x="2082662" y="2431032"/>
            <a:chExt cx="478253" cy="478764"/>
          </a:xfrm>
        </p:grpSpPr>
        <p:sp>
          <p:nvSpPr>
            <p:cNvPr id="6150" name="Google Shape;6150;p78"/>
            <p:cNvSpPr/>
            <p:nvPr/>
          </p:nvSpPr>
          <p:spPr>
            <a:xfrm>
              <a:off x="2082662" y="2431032"/>
              <a:ext cx="478253" cy="478764"/>
            </a:xfrm>
            <a:custGeom>
              <a:rect b="b" l="l" r="r" t="t"/>
              <a:pathLst>
                <a:path extrusionOk="0" h="18720" w="18700">
                  <a:moveTo>
                    <a:pt x="2989" y="788"/>
                  </a:moveTo>
                  <a:lnTo>
                    <a:pt x="4889" y="1876"/>
                  </a:lnTo>
                  <a:lnTo>
                    <a:pt x="2989" y="2974"/>
                  </a:lnTo>
                  <a:lnTo>
                    <a:pt x="1089" y="1876"/>
                  </a:lnTo>
                  <a:lnTo>
                    <a:pt x="2989" y="788"/>
                  </a:lnTo>
                  <a:close/>
                  <a:moveTo>
                    <a:pt x="15702" y="788"/>
                  </a:moveTo>
                  <a:lnTo>
                    <a:pt x="17602" y="1876"/>
                  </a:lnTo>
                  <a:lnTo>
                    <a:pt x="15702" y="2974"/>
                  </a:lnTo>
                  <a:lnTo>
                    <a:pt x="13801" y="1876"/>
                  </a:lnTo>
                  <a:lnTo>
                    <a:pt x="15702" y="788"/>
                  </a:lnTo>
                  <a:close/>
                  <a:moveTo>
                    <a:pt x="723" y="2510"/>
                  </a:moveTo>
                  <a:lnTo>
                    <a:pt x="2623" y="3607"/>
                  </a:lnTo>
                  <a:lnTo>
                    <a:pt x="2623" y="5793"/>
                  </a:lnTo>
                  <a:lnTo>
                    <a:pt x="723" y="4704"/>
                  </a:lnTo>
                  <a:lnTo>
                    <a:pt x="723" y="2510"/>
                  </a:lnTo>
                  <a:close/>
                  <a:moveTo>
                    <a:pt x="5255" y="2510"/>
                  </a:moveTo>
                  <a:lnTo>
                    <a:pt x="5255" y="4704"/>
                  </a:lnTo>
                  <a:lnTo>
                    <a:pt x="3355" y="5793"/>
                  </a:lnTo>
                  <a:lnTo>
                    <a:pt x="3355" y="3607"/>
                  </a:lnTo>
                  <a:lnTo>
                    <a:pt x="5255" y="2510"/>
                  </a:lnTo>
                  <a:close/>
                  <a:moveTo>
                    <a:pt x="13436" y="2510"/>
                  </a:moveTo>
                  <a:lnTo>
                    <a:pt x="15336" y="3607"/>
                  </a:lnTo>
                  <a:lnTo>
                    <a:pt x="15336" y="5793"/>
                  </a:lnTo>
                  <a:lnTo>
                    <a:pt x="13436" y="4704"/>
                  </a:lnTo>
                  <a:lnTo>
                    <a:pt x="13436" y="2510"/>
                  </a:lnTo>
                  <a:close/>
                  <a:moveTo>
                    <a:pt x="17968" y="2510"/>
                  </a:moveTo>
                  <a:lnTo>
                    <a:pt x="17968" y="4704"/>
                  </a:lnTo>
                  <a:lnTo>
                    <a:pt x="16067" y="5793"/>
                  </a:lnTo>
                  <a:lnTo>
                    <a:pt x="16067" y="3607"/>
                  </a:lnTo>
                  <a:lnTo>
                    <a:pt x="17968" y="2510"/>
                  </a:lnTo>
                  <a:close/>
                  <a:moveTo>
                    <a:pt x="9345" y="4817"/>
                  </a:moveTo>
                  <a:cubicBezTo>
                    <a:pt x="9376" y="4817"/>
                    <a:pt x="9407" y="4818"/>
                    <a:pt x="9439" y="4820"/>
                  </a:cubicBezTo>
                  <a:cubicBezTo>
                    <a:pt x="10171" y="4865"/>
                    <a:pt x="10733" y="5489"/>
                    <a:pt x="10733" y="6230"/>
                  </a:cubicBezTo>
                  <a:lnTo>
                    <a:pt x="10733" y="6953"/>
                  </a:lnTo>
                  <a:lnTo>
                    <a:pt x="7958" y="6953"/>
                  </a:lnTo>
                  <a:lnTo>
                    <a:pt x="7958" y="6203"/>
                  </a:lnTo>
                  <a:cubicBezTo>
                    <a:pt x="7958" y="5440"/>
                    <a:pt x="8576" y="4817"/>
                    <a:pt x="9345" y="4817"/>
                  </a:cubicBezTo>
                  <a:close/>
                  <a:moveTo>
                    <a:pt x="2989" y="12921"/>
                  </a:moveTo>
                  <a:lnTo>
                    <a:pt x="4871" y="13964"/>
                  </a:lnTo>
                  <a:lnTo>
                    <a:pt x="2989" y="14999"/>
                  </a:lnTo>
                  <a:lnTo>
                    <a:pt x="1116" y="13964"/>
                  </a:lnTo>
                  <a:lnTo>
                    <a:pt x="2989" y="12921"/>
                  </a:lnTo>
                  <a:close/>
                  <a:moveTo>
                    <a:pt x="15702" y="12921"/>
                  </a:moveTo>
                  <a:lnTo>
                    <a:pt x="17575" y="13964"/>
                  </a:lnTo>
                  <a:lnTo>
                    <a:pt x="15702" y="14999"/>
                  </a:lnTo>
                  <a:lnTo>
                    <a:pt x="13828" y="13964"/>
                  </a:lnTo>
                  <a:lnTo>
                    <a:pt x="15702" y="12921"/>
                  </a:lnTo>
                  <a:close/>
                  <a:moveTo>
                    <a:pt x="723" y="14580"/>
                  </a:moveTo>
                  <a:lnTo>
                    <a:pt x="2623" y="15633"/>
                  </a:lnTo>
                  <a:lnTo>
                    <a:pt x="2623" y="17711"/>
                  </a:lnTo>
                  <a:lnTo>
                    <a:pt x="723" y="16659"/>
                  </a:lnTo>
                  <a:lnTo>
                    <a:pt x="723" y="14580"/>
                  </a:lnTo>
                  <a:close/>
                  <a:moveTo>
                    <a:pt x="5255" y="14580"/>
                  </a:moveTo>
                  <a:lnTo>
                    <a:pt x="5255" y="16659"/>
                  </a:lnTo>
                  <a:lnTo>
                    <a:pt x="3355" y="17711"/>
                  </a:lnTo>
                  <a:lnTo>
                    <a:pt x="3355" y="15633"/>
                  </a:lnTo>
                  <a:lnTo>
                    <a:pt x="5255" y="14580"/>
                  </a:lnTo>
                  <a:close/>
                  <a:moveTo>
                    <a:pt x="13436" y="14580"/>
                  </a:moveTo>
                  <a:lnTo>
                    <a:pt x="15336" y="15633"/>
                  </a:lnTo>
                  <a:lnTo>
                    <a:pt x="15336" y="17711"/>
                  </a:lnTo>
                  <a:lnTo>
                    <a:pt x="13436" y="16659"/>
                  </a:lnTo>
                  <a:lnTo>
                    <a:pt x="13436" y="14580"/>
                  </a:lnTo>
                  <a:close/>
                  <a:moveTo>
                    <a:pt x="17968" y="14580"/>
                  </a:moveTo>
                  <a:lnTo>
                    <a:pt x="17968" y="16659"/>
                  </a:lnTo>
                  <a:lnTo>
                    <a:pt x="16067" y="17711"/>
                  </a:lnTo>
                  <a:lnTo>
                    <a:pt x="16067" y="15633"/>
                  </a:lnTo>
                  <a:lnTo>
                    <a:pt x="17968" y="14580"/>
                  </a:lnTo>
                  <a:close/>
                  <a:moveTo>
                    <a:pt x="2994" y="1"/>
                  </a:moveTo>
                  <a:cubicBezTo>
                    <a:pt x="2931" y="1"/>
                    <a:pt x="2869" y="16"/>
                    <a:pt x="2811" y="48"/>
                  </a:cubicBezTo>
                  <a:lnTo>
                    <a:pt x="179" y="1564"/>
                  </a:lnTo>
                  <a:cubicBezTo>
                    <a:pt x="63" y="1627"/>
                    <a:pt x="1" y="1752"/>
                    <a:pt x="1" y="1876"/>
                  </a:cubicBezTo>
                  <a:lnTo>
                    <a:pt x="1" y="4910"/>
                  </a:lnTo>
                  <a:cubicBezTo>
                    <a:pt x="1" y="5043"/>
                    <a:pt x="63" y="5159"/>
                    <a:pt x="179" y="5231"/>
                  </a:cubicBezTo>
                  <a:lnTo>
                    <a:pt x="2811" y="6747"/>
                  </a:lnTo>
                  <a:cubicBezTo>
                    <a:pt x="2864" y="6774"/>
                    <a:pt x="2927" y="6792"/>
                    <a:pt x="2989" y="6792"/>
                  </a:cubicBezTo>
                  <a:cubicBezTo>
                    <a:pt x="3052" y="6792"/>
                    <a:pt x="3114" y="6774"/>
                    <a:pt x="3176" y="6747"/>
                  </a:cubicBezTo>
                  <a:lnTo>
                    <a:pt x="5112" y="5632"/>
                  </a:lnTo>
                  <a:lnTo>
                    <a:pt x="6593" y="7113"/>
                  </a:lnTo>
                  <a:cubicBezTo>
                    <a:pt x="6272" y="7318"/>
                    <a:pt x="6058" y="7675"/>
                    <a:pt x="6058" y="8077"/>
                  </a:cubicBezTo>
                  <a:lnTo>
                    <a:pt x="6058" y="11645"/>
                  </a:lnTo>
                  <a:cubicBezTo>
                    <a:pt x="6058" y="11788"/>
                    <a:pt x="6085" y="11922"/>
                    <a:pt x="6129" y="12046"/>
                  </a:cubicBezTo>
                  <a:lnTo>
                    <a:pt x="4987" y="13197"/>
                  </a:lnTo>
                  <a:lnTo>
                    <a:pt x="3168" y="12189"/>
                  </a:lnTo>
                  <a:cubicBezTo>
                    <a:pt x="3114" y="12158"/>
                    <a:pt x="3054" y="12142"/>
                    <a:pt x="2992" y="12142"/>
                  </a:cubicBezTo>
                  <a:cubicBezTo>
                    <a:pt x="2931" y="12142"/>
                    <a:pt x="2869" y="12158"/>
                    <a:pt x="2811" y="12189"/>
                  </a:cubicBezTo>
                  <a:lnTo>
                    <a:pt x="188" y="13643"/>
                  </a:lnTo>
                  <a:cubicBezTo>
                    <a:pt x="72" y="13706"/>
                    <a:pt x="1" y="13831"/>
                    <a:pt x="1" y="13964"/>
                  </a:cubicBezTo>
                  <a:lnTo>
                    <a:pt x="1" y="16899"/>
                  </a:lnTo>
                  <a:cubicBezTo>
                    <a:pt x="1" y="17024"/>
                    <a:pt x="72" y="17149"/>
                    <a:pt x="188" y="17212"/>
                  </a:cubicBezTo>
                  <a:lnTo>
                    <a:pt x="2811" y="18675"/>
                  </a:lnTo>
                  <a:cubicBezTo>
                    <a:pt x="2873" y="18701"/>
                    <a:pt x="2927" y="18719"/>
                    <a:pt x="2989" y="18719"/>
                  </a:cubicBezTo>
                  <a:cubicBezTo>
                    <a:pt x="3052" y="18719"/>
                    <a:pt x="3114" y="18701"/>
                    <a:pt x="3168" y="18675"/>
                  </a:cubicBezTo>
                  <a:lnTo>
                    <a:pt x="5799" y="17212"/>
                  </a:lnTo>
                  <a:cubicBezTo>
                    <a:pt x="5915" y="17149"/>
                    <a:pt x="5987" y="17024"/>
                    <a:pt x="5987" y="16899"/>
                  </a:cubicBezTo>
                  <a:lnTo>
                    <a:pt x="5987" y="13982"/>
                  </a:lnTo>
                  <a:cubicBezTo>
                    <a:pt x="5987" y="13848"/>
                    <a:pt x="5915" y="13724"/>
                    <a:pt x="5799" y="13661"/>
                  </a:cubicBezTo>
                  <a:lnTo>
                    <a:pt x="5648" y="13581"/>
                  </a:lnTo>
                  <a:lnTo>
                    <a:pt x="6602" y="12626"/>
                  </a:lnTo>
                  <a:cubicBezTo>
                    <a:pt x="6772" y="12733"/>
                    <a:pt x="6977" y="12796"/>
                    <a:pt x="7191" y="12796"/>
                  </a:cubicBezTo>
                  <a:lnTo>
                    <a:pt x="7691" y="12796"/>
                  </a:lnTo>
                  <a:cubicBezTo>
                    <a:pt x="7878" y="12796"/>
                    <a:pt x="8038" y="12662"/>
                    <a:pt x="8065" y="12484"/>
                  </a:cubicBezTo>
                  <a:cubicBezTo>
                    <a:pt x="8101" y="12252"/>
                    <a:pt x="7922" y="12064"/>
                    <a:pt x="7699" y="12064"/>
                  </a:cubicBezTo>
                  <a:lnTo>
                    <a:pt x="7191" y="12064"/>
                  </a:lnTo>
                  <a:cubicBezTo>
                    <a:pt x="6968" y="12064"/>
                    <a:pt x="6790" y="11886"/>
                    <a:pt x="6790" y="11663"/>
                  </a:cubicBezTo>
                  <a:lnTo>
                    <a:pt x="6790" y="8077"/>
                  </a:lnTo>
                  <a:cubicBezTo>
                    <a:pt x="6790" y="7854"/>
                    <a:pt x="6968" y="7675"/>
                    <a:pt x="7191" y="7675"/>
                  </a:cubicBezTo>
                  <a:lnTo>
                    <a:pt x="11509" y="7675"/>
                  </a:lnTo>
                  <a:cubicBezTo>
                    <a:pt x="11723" y="7675"/>
                    <a:pt x="11901" y="7854"/>
                    <a:pt x="11901" y="8077"/>
                  </a:cubicBezTo>
                  <a:lnTo>
                    <a:pt x="11901" y="11663"/>
                  </a:lnTo>
                  <a:cubicBezTo>
                    <a:pt x="11901" y="11886"/>
                    <a:pt x="11723" y="12064"/>
                    <a:pt x="11509" y="12064"/>
                  </a:cubicBezTo>
                  <a:lnTo>
                    <a:pt x="11000" y="12064"/>
                  </a:lnTo>
                  <a:cubicBezTo>
                    <a:pt x="10822" y="12064"/>
                    <a:pt x="10652" y="12189"/>
                    <a:pt x="10626" y="12376"/>
                  </a:cubicBezTo>
                  <a:cubicBezTo>
                    <a:pt x="10599" y="12600"/>
                    <a:pt x="10768" y="12796"/>
                    <a:pt x="10991" y="12796"/>
                  </a:cubicBezTo>
                  <a:lnTo>
                    <a:pt x="11509" y="12796"/>
                  </a:lnTo>
                  <a:cubicBezTo>
                    <a:pt x="11723" y="12796"/>
                    <a:pt x="11919" y="12733"/>
                    <a:pt x="12089" y="12626"/>
                  </a:cubicBezTo>
                  <a:lnTo>
                    <a:pt x="13043" y="13581"/>
                  </a:lnTo>
                  <a:lnTo>
                    <a:pt x="12900" y="13661"/>
                  </a:lnTo>
                  <a:cubicBezTo>
                    <a:pt x="12776" y="13724"/>
                    <a:pt x="12704" y="13848"/>
                    <a:pt x="12704" y="13982"/>
                  </a:cubicBezTo>
                  <a:lnTo>
                    <a:pt x="12704" y="16899"/>
                  </a:lnTo>
                  <a:cubicBezTo>
                    <a:pt x="12704" y="17024"/>
                    <a:pt x="12776" y="17149"/>
                    <a:pt x="12900" y="17212"/>
                  </a:cubicBezTo>
                  <a:lnTo>
                    <a:pt x="15523" y="18675"/>
                  </a:lnTo>
                  <a:cubicBezTo>
                    <a:pt x="15577" y="18701"/>
                    <a:pt x="15639" y="18719"/>
                    <a:pt x="15702" y="18719"/>
                  </a:cubicBezTo>
                  <a:cubicBezTo>
                    <a:pt x="15764" y="18719"/>
                    <a:pt x="15827" y="18701"/>
                    <a:pt x="15880" y="18675"/>
                  </a:cubicBezTo>
                  <a:lnTo>
                    <a:pt x="18512" y="17212"/>
                  </a:lnTo>
                  <a:cubicBezTo>
                    <a:pt x="18628" y="17149"/>
                    <a:pt x="18699" y="17024"/>
                    <a:pt x="18699" y="16899"/>
                  </a:cubicBezTo>
                  <a:lnTo>
                    <a:pt x="18699" y="13964"/>
                  </a:lnTo>
                  <a:cubicBezTo>
                    <a:pt x="18699" y="13831"/>
                    <a:pt x="18628" y="13706"/>
                    <a:pt x="18512" y="13643"/>
                  </a:cubicBezTo>
                  <a:lnTo>
                    <a:pt x="15880" y="12189"/>
                  </a:lnTo>
                  <a:cubicBezTo>
                    <a:pt x="15827" y="12158"/>
                    <a:pt x="15766" y="12142"/>
                    <a:pt x="15705" y="12142"/>
                  </a:cubicBezTo>
                  <a:cubicBezTo>
                    <a:pt x="15644" y="12142"/>
                    <a:pt x="15581" y="12158"/>
                    <a:pt x="15523" y="12189"/>
                  </a:cubicBezTo>
                  <a:lnTo>
                    <a:pt x="13712" y="13197"/>
                  </a:lnTo>
                  <a:lnTo>
                    <a:pt x="12561" y="12046"/>
                  </a:lnTo>
                  <a:cubicBezTo>
                    <a:pt x="12606" y="11922"/>
                    <a:pt x="12633" y="11788"/>
                    <a:pt x="12633" y="11645"/>
                  </a:cubicBezTo>
                  <a:lnTo>
                    <a:pt x="12633" y="8077"/>
                  </a:lnTo>
                  <a:cubicBezTo>
                    <a:pt x="12633" y="7675"/>
                    <a:pt x="12419" y="7318"/>
                    <a:pt x="12098" y="7113"/>
                  </a:cubicBezTo>
                  <a:lnTo>
                    <a:pt x="13587" y="5632"/>
                  </a:lnTo>
                  <a:lnTo>
                    <a:pt x="15523" y="6747"/>
                  </a:lnTo>
                  <a:cubicBezTo>
                    <a:pt x="15577" y="6774"/>
                    <a:pt x="15639" y="6792"/>
                    <a:pt x="15702" y="6792"/>
                  </a:cubicBezTo>
                  <a:cubicBezTo>
                    <a:pt x="15764" y="6792"/>
                    <a:pt x="15827" y="6774"/>
                    <a:pt x="15889" y="6747"/>
                  </a:cubicBezTo>
                  <a:lnTo>
                    <a:pt x="18512" y="5231"/>
                  </a:lnTo>
                  <a:cubicBezTo>
                    <a:pt x="18628" y="5159"/>
                    <a:pt x="18699" y="5043"/>
                    <a:pt x="18699" y="4910"/>
                  </a:cubicBezTo>
                  <a:lnTo>
                    <a:pt x="18699" y="1876"/>
                  </a:lnTo>
                  <a:cubicBezTo>
                    <a:pt x="18699" y="1752"/>
                    <a:pt x="18628" y="1627"/>
                    <a:pt x="18512" y="1564"/>
                  </a:cubicBezTo>
                  <a:lnTo>
                    <a:pt x="15889" y="48"/>
                  </a:lnTo>
                  <a:cubicBezTo>
                    <a:pt x="15831" y="16"/>
                    <a:pt x="15766" y="1"/>
                    <a:pt x="15703" y="1"/>
                  </a:cubicBezTo>
                  <a:cubicBezTo>
                    <a:pt x="15639" y="1"/>
                    <a:pt x="15577" y="16"/>
                    <a:pt x="15523" y="48"/>
                  </a:cubicBezTo>
                  <a:lnTo>
                    <a:pt x="12892" y="1564"/>
                  </a:lnTo>
                  <a:cubicBezTo>
                    <a:pt x="12776" y="1627"/>
                    <a:pt x="12704" y="1752"/>
                    <a:pt x="12704" y="1876"/>
                  </a:cubicBezTo>
                  <a:lnTo>
                    <a:pt x="12704" y="4910"/>
                  </a:lnTo>
                  <a:cubicBezTo>
                    <a:pt x="12704" y="5043"/>
                    <a:pt x="12776" y="5159"/>
                    <a:pt x="12892" y="5231"/>
                  </a:cubicBezTo>
                  <a:lnTo>
                    <a:pt x="12927" y="5249"/>
                  </a:lnTo>
                  <a:lnTo>
                    <a:pt x="11464" y="6712"/>
                  </a:lnTo>
                  <a:lnTo>
                    <a:pt x="11464" y="6239"/>
                  </a:lnTo>
                  <a:cubicBezTo>
                    <a:pt x="11464" y="5097"/>
                    <a:pt x="10581" y="4142"/>
                    <a:pt x="9448" y="4089"/>
                  </a:cubicBezTo>
                  <a:cubicBezTo>
                    <a:pt x="9411" y="4087"/>
                    <a:pt x="9374" y="4086"/>
                    <a:pt x="9337" y="4086"/>
                  </a:cubicBezTo>
                  <a:cubicBezTo>
                    <a:pt x="8174" y="4086"/>
                    <a:pt x="7227" y="5036"/>
                    <a:pt x="7227" y="6203"/>
                  </a:cubicBezTo>
                  <a:lnTo>
                    <a:pt x="7227" y="6712"/>
                  </a:lnTo>
                  <a:lnTo>
                    <a:pt x="5764" y="5249"/>
                  </a:lnTo>
                  <a:lnTo>
                    <a:pt x="5808" y="5231"/>
                  </a:lnTo>
                  <a:cubicBezTo>
                    <a:pt x="5915" y="5159"/>
                    <a:pt x="5987" y="5043"/>
                    <a:pt x="5987" y="4910"/>
                  </a:cubicBezTo>
                  <a:lnTo>
                    <a:pt x="5987" y="1876"/>
                  </a:lnTo>
                  <a:cubicBezTo>
                    <a:pt x="5987" y="1752"/>
                    <a:pt x="5915" y="1627"/>
                    <a:pt x="5808" y="1564"/>
                  </a:cubicBezTo>
                  <a:lnTo>
                    <a:pt x="3176" y="48"/>
                  </a:lnTo>
                  <a:cubicBezTo>
                    <a:pt x="3119" y="16"/>
                    <a:pt x="3056" y="1"/>
                    <a:pt x="29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8"/>
            <p:cNvSpPr/>
            <p:nvPr/>
          </p:nvSpPr>
          <p:spPr>
            <a:xfrm>
              <a:off x="2293690" y="2645768"/>
              <a:ext cx="56163" cy="71226"/>
            </a:xfrm>
            <a:custGeom>
              <a:rect b="b" l="l" r="r" t="t"/>
              <a:pathLst>
                <a:path extrusionOk="0" h="2785" w="2196">
                  <a:moveTo>
                    <a:pt x="1098" y="1321"/>
                  </a:moveTo>
                  <a:cubicBezTo>
                    <a:pt x="1294" y="1321"/>
                    <a:pt x="1464" y="1482"/>
                    <a:pt x="1464" y="1687"/>
                  </a:cubicBezTo>
                  <a:cubicBezTo>
                    <a:pt x="1464" y="1892"/>
                    <a:pt x="1294" y="2053"/>
                    <a:pt x="1098" y="2053"/>
                  </a:cubicBezTo>
                  <a:cubicBezTo>
                    <a:pt x="893" y="2053"/>
                    <a:pt x="732" y="1892"/>
                    <a:pt x="732" y="1687"/>
                  </a:cubicBezTo>
                  <a:cubicBezTo>
                    <a:pt x="732" y="1482"/>
                    <a:pt x="893" y="1321"/>
                    <a:pt x="1098" y="1321"/>
                  </a:cubicBezTo>
                  <a:close/>
                  <a:moveTo>
                    <a:pt x="1098" y="1"/>
                  </a:moveTo>
                  <a:cubicBezTo>
                    <a:pt x="893" y="1"/>
                    <a:pt x="732" y="170"/>
                    <a:pt x="732" y="366"/>
                  </a:cubicBezTo>
                  <a:lnTo>
                    <a:pt x="732" y="652"/>
                  </a:lnTo>
                  <a:cubicBezTo>
                    <a:pt x="304" y="804"/>
                    <a:pt x="1" y="1214"/>
                    <a:pt x="1" y="1687"/>
                  </a:cubicBezTo>
                  <a:cubicBezTo>
                    <a:pt x="1" y="2293"/>
                    <a:pt x="491" y="2784"/>
                    <a:pt x="1098" y="2784"/>
                  </a:cubicBezTo>
                  <a:cubicBezTo>
                    <a:pt x="1696" y="2784"/>
                    <a:pt x="2195" y="2293"/>
                    <a:pt x="2195" y="1687"/>
                  </a:cubicBezTo>
                  <a:cubicBezTo>
                    <a:pt x="2195" y="1214"/>
                    <a:pt x="1883" y="804"/>
                    <a:pt x="1464" y="652"/>
                  </a:cubicBezTo>
                  <a:lnTo>
                    <a:pt x="1464" y="366"/>
                  </a:lnTo>
                  <a:cubicBezTo>
                    <a:pt x="1464" y="170"/>
                    <a:pt x="1294"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8"/>
            <p:cNvSpPr/>
            <p:nvPr/>
          </p:nvSpPr>
          <p:spPr>
            <a:xfrm>
              <a:off x="2312410" y="2739083"/>
              <a:ext cx="18721" cy="18721"/>
            </a:xfrm>
            <a:custGeom>
              <a:rect b="b" l="l" r="r" t="t"/>
              <a:pathLst>
                <a:path extrusionOk="0" h="732" w="732">
                  <a:moveTo>
                    <a:pt x="366" y="0"/>
                  </a:moveTo>
                  <a:cubicBezTo>
                    <a:pt x="268" y="0"/>
                    <a:pt x="170" y="36"/>
                    <a:pt x="107" y="107"/>
                  </a:cubicBezTo>
                  <a:cubicBezTo>
                    <a:pt x="36" y="170"/>
                    <a:pt x="0" y="268"/>
                    <a:pt x="0" y="366"/>
                  </a:cubicBezTo>
                  <a:cubicBezTo>
                    <a:pt x="0" y="455"/>
                    <a:pt x="36" y="554"/>
                    <a:pt x="107" y="625"/>
                  </a:cubicBezTo>
                  <a:cubicBezTo>
                    <a:pt x="170" y="687"/>
                    <a:pt x="268" y="732"/>
                    <a:pt x="366" y="732"/>
                  </a:cubicBezTo>
                  <a:cubicBezTo>
                    <a:pt x="455" y="732"/>
                    <a:pt x="553" y="687"/>
                    <a:pt x="625" y="625"/>
                  </a:cubicBezTo>
                  <a:cubicBezTo>
                    <a:pt x="687" y="554"/>
                    <a:pt x="732" y="455"/>
                    <a:pt x="732" y="366"/>
                  </a:cubicBezTo>
                  <a:cubicBezTo>
                    <a:pt x="732" y="268"/>
                    <a:pt x="687" y="170"/>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78"/>
          <p:cNvGrpSpPr/>
          <p:nvPr/>
        </p:nvGrpSpPr>
        <p:grpSpPr>
          <a:xfrm>
            <a:off x="2816752" y="2318513"/>
            <a:ext cx="454770" cy="454735"/>
            <a:chOff x="2726002" y="2431313"/>
            <a:chExt cx="478252" cy="478215"/>
          </a:xfrm>
        </p:grpSpPr>
        <p:sp>
          <p:nvSpPr>
            <p:cNvPr id="6154" name="Google Shape;6154;p78"/>
            <p:cNvSpPr/>
            <p:nvPr/>
          </p:nvSpPr>
          <p:spPr>
            <a:xfrm>
              <a:off x="2726002" y="2431313"/>
              <a:ext cx="478252" cy="473010"/>
            </a:xfrm>
            <a:custGeom>
              <a:rect b="b" l="l" r="r" t="t"/>
              <a:pathLst>
                <a:path extrusionOk="0" h="18495" w="18700">
                  <a:moveTo>
                    <a:pt x="9350" y="724"/>
                  </a:moveTo>
                  <a:cubicBezTo>
                    <a:pt x="9636" y="724"/>
                    <a:pt x="9868" y="956"/>
                    <a:pt x="9868" y="1241"/>
                  </a:cubicBezTo>
                  <a:cubicBezTo>
                    <a:pt x="9868" y="1518"/>
                    <a:pt x="9636" y="1750"/>
                    <a:pt x="9350" y="1750"/>
                  </a:cubicBezTo>
                  <a:cubicBezTo>
                    <a:pt x="9074" y="1750"/>
                    <a:pt x="8842" y="1518"/>
                    <a:pt x="8842" y="1241"/>
                  </a:cubicBezTo>
                  <a:cubicBezTo>
                    <a:pt x="8842" y="956"/>
                    <a:pt x="9074" y="724"/>
                    <a:pt x="9350" y="724"/>
                  </a:cubicBezTo>
                  <a:close/>
                  <a:moveTo>
                    <a:pt x="1393" y="724"/>
                  </a:moveTo>
                  <a:cubicBezTo>
                    <a:pt x="1562" y="724"/>
                    <a:pt x="1732" y="795"/>
                    <a:pt x="1857" y="920"/>
                  </a:cubicBezTo>
                  <a:cubicBezTo>
                    <a:pt x="1981" y="1045"/>
                    <a:pt x="2044" y="1205"/>
                    <a:pt x="2044" y="1384"/>
                  </a:cubicBezTo>
                  <a:cubicBezTo>
                    <a:pt x="2044" y="1562"/>
                    <a:pt x="1981" y="1723"/>
                    <a:pt x="1857" y="1848"/>
                  </a:cubicBezTo>
                  <a:cubicBezTo>
                    <a:pt x="1732" y="1973"/>
                    <a:pt x="1562" y="2044"/>
                    <a:pt x="1393" y="2044"/>
                  </a:cubicBezTo>
                  <a:cubicBezTo>
                    <a:pt x="1214" y="2044"/>
                    <a:pt x="1045" y="1973"/>
                    <a:pt x="929" y="1848"/>
                  </a:cubicBezTo>
                  <a:cubicBezTo>
                    <a:pt x="804" y="1723"/>
                    <a:pt x="732" y="1562"/>
                    <a:pt x="732" y="1384"/>
                  </a:cubicBezTo>
                  <a:cubicBezTo>
                    <a:pt x="732" y="1205"/>
                    <a:pt x="804" y="1045"/>
                    <a:pt x="929" y="920"/>
                  </a:cubicBezTo>
                  <a:cubicBezTo>
                    <a:pt x="1045" y="795"/>
                    <a:pt x="1214" y="724"/>
                    <a:pt x="1393" y="724"/>
                  </a:cubicBezTo>
                  <a:close/>
                  <a:moveTo>
                    <a:pt x="17317" y="724"/>
                  </a:moveTo>
                  <a:cubicBezTo>
                    <a:pt x="17495" y="724"/>
                    <a:pt x="17656" y="795"/>
                    <a:pt x="17781" y="920"/>
                  </a:cubicBezTo>
                  <a:cubicBezTo>
                    <a:pt x="17905" y="1045"/>
                    <a:pt x="17977" y="1205"/>
                    <a:pt x="17977" y="1384"/>
                  </a:cubicBezTo>
                  <a:cubicBezTo>
                    <a:pt x="17977" y="1562"/>
                    <a:pt x="17905" y="1723"/>
                    <a:pt x="17781" y="1848"/>
                  </a:cubicBezTo>
                  <a:cubicBezTo>
                    <a:pt x="17656" y="1973"/>
                    <a:pt x="17495" y="2044"/>
                    <a:pt x="17317" y="2044"/>
                  </a:cubicBezTo>
                  <a:cubicBezTo>
                    <a:pt x="17138" y="2044"/>
                    <a:pt x="16978" y="1973"/>
                    <a:pt x="16853" y="1848"/>
                  </a:cubicBezTo>
                  <a:cubicBezTo>
                    <a:pt x="16728" y="1723"/>
                    <a:pt x="16657" y="1562"/>
                    <a:pt x="16657" y="1384"/>
                  </a:cubicBezTo>
                  <a:cubicBezTo>
                    <a:pt x="16657" y="1205"/>
                    <a:pt x="16728" y="1045"/>
                    <a:pt x="16853" y="920"/>
                  </a:cubicBezTo>
                  <a:cubicBezTo>
                    <a:pt x="16978" y="795"/>
                    <a:pt x="17138" y="724"/>
                    <a:pt x="17317" y="724"/>
                  </a:cubicBezTo>
                  <a:close/>
                  <a:moveTo>
                    <a:pt x="7557" y="5800"/>
                  </a:moveTo>
                  <a:lnTo>
                    <a:pt x="7798" y="5933"/>
                  </a:lnTo>
                  <a:cubicBezTo>
                    <a:pt x="7905" y="5996"/>
                    <a:pt x="7950" y="6130"/>
                    <a:pt x="7887" y="6246"/>
                  </a:cubicBezTo>
                  <a:lnTo>
                    <a:pt x="7414" y="7173"/>
                  </a:lnTo>
                  <a:cubicBezTo>
                    <a:pt x="7373" y="7248"/>
                    <a:pt x="7286" y="7299"/>
                    <a:pt x="7202" y="7299"/>
                  </a:cubicBezTo>
                  <a:cubicBezTo>
                    <a:pt x="7195" y="7299"/>
                    <a:pt x="7189" y="7299"/>
                    <a:pt x="7182" y="7298"/>
                  </a:cubicBezTo>
                  <a:lnTo>
                    <a:pt x="6299" y="7218"/>
                  </a:lnTo>
                  <a:cubicBezTo>
                    <a:pt x="6268" y="7215"/>
                    <a:pt x="6238" y="7214"/>
                    <a:pt x="6207" y="7214"/>
                  </a:cubicBezTo>
                  <a:cubicBezTo>
                    <a:pt x="5953" y="7214"/>
                    <a:pt x="5707" y="7312"/>
                    <a:pt x="5532" y="7495"/>
                  </a:cubicBezTo>
                  <a:lnTo>
                    <a:pt x="5487" y="7530"/>
                  </a:lnTo>
                  <a:cubicBezTo>
                    <a:pt x="5300" y="7718"/>
                    <a:pt x="5202" y="7985"/>
                    <a:pt x="5211" y="8253"/>
                  </a:cubicBezTo>
                  <a:cubicBezTo>
                    <a:pt x="5211" y="8333"/>
                    <a:pt x="5175" y="8405"/>
                    <a:pt x="5113" y="8449"/>
                  </a:cubicBezTo>
                  <a:cubicBezTo>
                    <a:pt x="5068" y="8485"/>
                    <a:pt x="5023" y="8494"/>
                    <a:pt x="4970" y="8494"/>
                  </a:cubicBezTo>
                  <a:lnTo>
                    <a:pt x="4399" y="8494"/>
                  </a:lnTo>
                  <a:cubicBezTo>
                    <a:pt x="4265" y="8494"/>
                    <a:pt x="4131" y="8521"/>
                    <a:pt x="4015" y="8574"/>
                  </a:cubicBezTo>
                  <a:cubicBezTo>
                    <a:pt x="4800" y="7254"/>
                    <a:pt x="6058" y="6255"/>
                    <a:pt x="7557" y="5800"/>
                  </a:cubicBezTo>
                  <a:close/>
                  <a:moveTo>
                    <a:pt x="4809" y="11857"/>
                  </a:moveTo>
                  <a:cubicBezTo>
                    <a:pt x="4836" y="11857"/>
                    <a:pt x="4863" y="11866"/>
                    <a:pt x="4881" y="11884"/>
                  </a:cubicBezTo>
                  <a:lnTo>
                    <a:pt x="5764" y="12669"/>
                  </a:lnTo>
                  <a:cubicBezTo>
                    <a:pt x="5764" y="12669"/>
                    <a:pt x="5773" y="12669"/>
                    <a:pt x="5773" y="12678"/>
                  </a:cubicBezTo>
                  <a:lnTo>
                    <a:pt x="6183" y="13079"/>
                  </a:lnTo>
                  <a:cubicBezTo>
                    <a:pt x="6210" y="13115"/>
                    <a:pt x="6210" y="13151"/>
                    <a:pt x="6210" y="13168"/>
                  </a:cubicBezTo>
                  <a:cubicBezTo>
                    <a:pt x="6210" y="13186"/>
                    <a:pt x="6201" y="13222"/>
                    <a:pt x="6165" y="13249"/>
                  </a:cubicBezTo>
                  <a:lnTo>
                    <a:pt x="6094" y="13302"/>
                  </a:lnTo>
                  <a:cubicBezTo>
                    <a:pt x="5969" y="13400"/>
                    <a:pt x="5880" y="13525"/>
                    <a:pt x="5817" y="13677"/>
                  </a:cubicBezTo>
                  <a:lnTo>
                    <a:pt x="5550" y="14399"/>
                  </a:lnTo>
                  <a:cubicBezTo>
                    <a:pt x="5532" y="14444"/>
                    <a:pt x="5487" y="14471"/>
                    <a:pt x="5443" y="14471"/>
                  </a:cubicBezTo>
                  <a:cubicBezTo>
                    <a:pt x="5148" y="14471"/>
                    <a:pt x="4872" y="14614"/>
                    <a:pt x="4729" y="14872"/>
                  </a:cubicBezTo>
                  <a:lnTo>
                    <a:pt x="4390" y="15497"/>
                  </a:lnTo>
                  <a:cubicBezTo>
                    <a:pt x="3623" y="14471"/>
                    <a:pt x="3168" y="13204"/>
                    <a:pt x="3141" y="11857"/>
                  </a:cubicBezTo>
                  <a:close/>
                  <a:moveTo>
                    <a:pt x="11072" y="8057"/>
                  </a:moveTo>
                  <a:lnTo>
                    <a:pt x="11572" y="8253"/>
                  </a:lnTo>
                  <a:cubicBezTo>
                    <a:pt x="11652" y="8289"/>
                    <a:pt x="11741" y="8306"/>
                    <a:pt x="11830" y="8315"/>
                  </a:cubicBezTo>
                  <a:lnTo>
                    <a:pt x="14515" y="8315"/>
                  </a:lnTo>
                  <a:cubicBezTo>
                    <a:pt x="15140" y="9234"/>
                    <a:pt x="15515" y="10349"/>
                    <a:pt x="15559" y="11545"/>
                  </a:cubicBezTo>
                  <a:cubicBezTo>
                    <a:pt x="15336" y="11554"/>
                    <a:pt x="15122" y="11643"/>
                    <a:pt x="14962" y="11803"/>
                  </a:cubicBezTo>
                  <a:cubicBezTo>
                    <a:pt x="14917" y="11857"/>
                    <a:pt x="14863" y="11857"/>
                    <a:pt x="14837" y="11857"/>
                  </a:cubicBezTo>
                  <a:cubicBezTo>
                    <a:pt x="14810" y="11857"/>
                    <a:pt x="14756" y="11848"/>
                    <a:pt x="14712" y="11795"/>
                  </a:cubicBezTo>
                  <a:lnTo>
                    <a:pt x="14614" y="11687"/>
                  </a:lnTo>
                  <a:cubicBezTo>
                    <a:pt x="14435" y="11477"/>
                    <a:pt x="14184" y="11369"/>
                    <a:pt x="13930" y="11369"/>
                  </a:cubicBezTo>
                  <a:cubicBezTo>
                    <a:pt x="13754" y="11369"/>
                    <a:pt x="13575" y="11421"/>
                    <a:pt x="13418" y="11527"/>
                  </a:cubicBezTo>
                  <a:lnTo>
                    <a:pt x="13177" y="11687"/>
                  </a:lnTo>
                  <a:cubicBezTo>
                    <a:pt x="12928" y="11857"/>
                    <a:pt x="12785" y="12134"/>
                    <a:pt x="12785" y="12437"/>
                  </a:cubicBezTo>
                  <a:lnTo>
                    <a:pt x="12785" y="14257"/>
                  </a:lnTo>
                  <a:lnTo>
                    <a:pt x="11125" y="15996"/>
                  </a:lnTo>
                  <a:cubicBezTo>
                    <a:pt x="10653" y="15978"/>
                    <a:pt x="10269" y="15104"/>
                    <a:pt x="10269" y="15104"/>
                  </a:cubicBezTo>
                  <a:lnTo>
                    <a:pt x="10269" y="14185"/>
                  </a:lnTo>
                  <a:cubicBezTo>
                    <a:pt x="10269" y="14141"/>
                    <a:pt x="10260" y="14096"/>
                    <a:pt x="10251" y="14043"/>
                  </a:cubicBezTo>
                  <a:lnTo>
                    <a:pt x="10091" y="13320"/>
                  </a:lnTo>
                  <a:cubicBezTo>
                    <a:pt x="10019" y="13017"/>
                    <a:pt x="9761" y="12803"/>
                    <a:pt x="9457" y="12803"/>
                  </a:cubicBezTo>
                  <a:lnTo>
                    <a:pt x="9020" y="12803"/>
                  </a:lnTo>
                  <a:lnTo>
                    <a:pt x="8164" y="11937"/>
                  </a:lnTo>
                  <a:cubicBezTo>
                    <a:pt x="8057" y="11830"/>
                    <a:pt x="8030" y="11670"/>
                    <a:pt x="8101" y="11536"/>
                  </a:cubicBezTo>
                  <a:lnTo>
                    <a:pt x="8405" y="10929"/>
                  </a:lnTo>
                  <a:cubicBezTo>
                    <a:pt x="8420" y="10890"/>
                    <a:pt x="8463" y="10865"/>
                    <a:pt x="8503" y="10865"/>
                  </a:cubicBezTo>
                  <a:cubicBezTo>
                    <a:pt x="8509" y="10865"/>
                    <a:pt x="8515" y="10866"/>
                    <a:pt x="8521" y="10867"/>
                  </a:cubicBezTo>
                  <a:cubicBezTo>
                    <a:pt x="8546" y="10870"/>
                    <a:pt x="8571" y="10871"/>
                    <a:pt x="8595" y="10871"/>
                  </a:cubicBezTo>
                  <a:cubicBezTo>
                    <a:pt x="8954" y="10871"/>
                    <a:pt x="9243" y="10575"/>
                    <a:pt x="9243" y="10216"/>
                  </a:cubicBezTo>
                  <a:lnTo>
                    <a:pt x="9243" y="9707"/>
                  </a:lnTo>
                  <a:lnTo>
                    <a:pt x="9778" y="9439"/>
                  </a:lnTo>
                  <a:cubicBezTo>
                    <a:pt x="9805" y="9430"/>
                    <a:pt x="9832" y="9413"/>
                    <a:pt x="9850" y="9395"/>
                  </a:cubicBezTo>
                  <a:cubicBezTo>
                    <a:pt x="10117" y="9163"/>
                    <a:pt x="10153" y="8815"/>
                    <a:pt x="10001" y="8547"/>
                  </a:cubicBezTo>
                  <a:lnTo>
                    <a:pt x="10394" y="8057"/>
                  </a:lnTo>
                  <a:close/>
                  <a:moveTo>
                    <a:pt x="9354" y="1"/>
                  </a:moveTo>
                  <a:cubicBezTo>
                    <a:pt x="8672" y="1"/>
                    <a:pt x="8110" y="556"/>
                    <a:pt x="8110" y="1241"/>
                  </a:cubicBezTo>
                  <a:cubicBezTo>
                    <a:pt x="8110" y="1794"/>
                    <a:pt x="8485" y="2267"/>
                    <a:pt x="8984" y="2428"/>
                  </a:cubicBezTo>
                  <a:lnTo>
                    <a:pt x="8984" y="4827"/>
                  </a:lnTo>
                  <a:cubicBezTo>
                    <a:pt x="8494" y="4854"/>
                    <a:pt x="8012" y="4934"/>
                    <a:pt x="7548" y="5059"/>
                  </a:cubicBezTo>
                  <a:cubicBezTo>
                    <a:pt x="7512" y="5059"/>
                    <a:pt x="7477" y="5068"/>
                    <a:pt x="7450" y="5086"/>
                  </a:cubicBezTo>
                  <a:cubicBezTo>
                    <a:pt x="5782" y="5559"/>
                    <a:pt x="4372" y="6647"/>
                    <a:pt x="3471" y="8083"/>
                  </a:cubicBezTo>
                  <a:lnTo>
                    <a:pt x="1794" y="6406"/>
                  </a:lnTo>
                  <a:lnTo>
                    <a:pt x="1794" y="2713"/>
                  </a:lnTo>
                  <a:cubicBezTo>
                    <a:pt x="1794" y="2713"/>
                    <a:pt x="2204" y="2535"/>
                    <a:pt x="2374" y="2365"/>
                  </a:cubicBezTo>
                  <a:cubicBezTo>
                    <a:pt x="2633" y="2106"/>
                    <a:pt x="2775" y="1758"/>
                    <a:pt x="2775" y="1384"/>
                  </a:cubicBezTo>
                  <a:cubicBezTo>
                    <a:pt x="2775" y="1018"/>
                    <a:pt x="2633" y="661"/>
                    <a:pt x="2374" y="402"/>
                  </a:cubicBezTo>
                  <a:cubicBezTo>
                    <a:pt x="2106" y="144"/>
                    <a:pt x="1758" y="1"/>
                    <a:pt x="1393" y="1"/>
                  </a:cubicBezTo>
                  <a:cubicBezTo>
                    <a:pt x="1018" y="1"/>
                    <a:pt x="670" y="144"/>
                    <a:pt x="411" y="402"/>
                  </a:cubicBezTo>
                  <a:cubicBezTo>
                    <a:pt x="144" y="661"/>
                    <a:pt x="1" y="1018"/>
                    <a:pt x="1" y="1384"/>
                  </a:cubicBezTo>
                  <a:cubicBezTo>
                    <a:pt x="1" y="1758"/>
                    <a:pt x="144" y="2106"/>
                    <a:pt x="411" y="2365"/>
                  </a:cubicBezTo>
                  <a:cubicBezTo>
                    <a:pt x="590" y="2543"/>
                    <a:pt x="813" y="2668"/>
                    <a:pt x="1063" y="2731"/>
                  </a:cubicBezTo>
                  <a:lnTo>
                    <a:pt x="1063" y="6549"/>
                  </a:lnTo>
                  <a:cubicBezTo>
                    <a:pt x="1054" y="6647"/>
                    <a:pt x="1089" y="6745"/>
                    <a:pt x="1161" y="6808"/>
                  </a:cubicBezTo>
                  <a:lnTo>
                    <a:pt x="3097" y="8752"/>
                  </a:lnTo>
                  <a:cubicBezTo>
                    <a:pt x="2659" y="9662"/>
                    <a:pt x="2410" y="10679"/>
                    <a:pt x="2410" y="11759"/>
                  </a:cubicBezTo>
                  <a:cubicBezTo>
                    <a:pt x="2410" y="14935"/>
                    <a:pt x="4560" y="17700"/>
                    <a:pt x="7637" y="18485"/>
                  </a:cubicBezTo>
                  <a:cubicBezTo>
                    <a:pt x="7664" y="18494"/>
                    <a:pt x="7700" y="18494"/>
                    <a:pt x="7727" y="18494"/>
                  </a:cubicBezTo>
                  <a:cubicBezTo>
                    <a:pt x="7887" y="18494"/>
                    <a:pt x="8039" y="18387"/>
                    <a:pt x="8083" y="18218"/>
                  </a:cubicBezTo>
                  <a:cubicBezTo>
                    <a:pt x="8128" y="18021"/>
                    <a:pt x="8012" y="17825"/>
                    <a:pt x="7816" y="17781"/>
                  </a:cubicBezTo>
                  <a:cubicBezTo>
                    <a:pt x="6674" y="17486"/>
                    <a:pt x="5684" y="16888"/>
                    <a:pt x="4908" y="16094"/>
                  </a:cubicBezTo>
                  <a:lnTo>
                    <a:pt x="5354" y="15265"/>
                  </a:lnTo>
                  <a:cubicBezTo>
                    <a:pt x="5371" y="15229"/>
                    <a:pt x="5407" y="15211"/>
                    <a:pt x="5443" y="15211"/>
                  </a:cubicBezTo>
                  <a:cubicBezTo>
                    <a:pt x="5791" y="15211"/>
                    <a:pt x="6112" y="14988"/>
                    <a:pt x="6228" y="14667"/>
                  </a:cubicBezTo>
                  <a:lnTo>
                    <a:pt x="6504" y="13936"/>
                  </a:lnTo>
                  <a:cubicBezTo>
                    <a:pt x="6513" y="13918"/>
                    <a:pt x="6522" y="13900"/>
                    <a:pt x="6540" y="13882"/>
                  </a:cubicBezTo>
                  <a:lnTo>
                    <a:pt x="6611" y="13829"/>
                  </a:lnTo>
                  <a:cubicBezTo>
                    <a:pt x="6808" y="13686"/>
                    <a:pt x="6924" y="13463"/>
                    <a:pt x="6942" y="13222"/>
                  </a:cubicBezTo>
                  <a:cubicBezTo>
                    <a:pt x="6959" y="12981"/>
                    <a:pt x="6870" y="12740"/>
                    <a:pt x="6701" y="12571"/>
                  </a:cubicBezTo>
                  <a:lnTo>
                    <a:pt x="6290" y="12160"/>
                  </a:lnTo>
                  <a:cubicBezTo>
                    <a:pt x="6272" y="12151"/>
                    <a:pt x="6264" y="12134"/>
                    <a:pt x="6255" y="12125"/>
                  </a:cubicBezTo>
                  <a:lnTo>
                    <a:pt x="5362" y="11340"/>
                  </a:lnTo>
                  <a:cubicBezTo>
                    <a:pt x="5211" y="11206"/>
                    <a:pt x="5015" y="11134"/>
                    <a:pt x="4809" y="11125"/>
                  </a:cubicBezTo>
                  <a:lnTo>
                    <a:pt x="3177" y="11125"/>
                  </a:lnTo>
                  <a:cubicBezTo>
                    <a:pt x="3221" y="10706"/>
                    <a:pt x="3302" y="10287"/>
                    <a:pt x="3427" y="9894"/>
                  </a:cubicBezTo>
                  <a:lnTo>
                    <a:pt x="4256" y="9288"/>
                  </a:lnTo>
                  <a:cubicBezTo>
                    <a:pt x="4301" y="9261"/>
                    <a:pt x="4399" y="9261"/>
                    <a:pt x="4399" y="9261"/>
                  </a:cubicBezTo>
                  <a:lnTo>
                    <a:pt x="5077" y="9261"/>
                  </a:lnTo>
                  <a:cubicBezTo>
                    <a:pt x="5122" y="9261"/>
                    <a:pt x="5157" y="9261"/>
                    <a:pt x="5193" y="9243"/>
                  </a:cubicBezTo>
                  <a:cubicBezTo>
                    <a:pt x="5684" y="9074"/>
                    <a:pt x="5951" y="8645"/>
                    <a:pt x="5907" y="8190"/>
                  </a:cubicBezTo>
                  <a:cubicBezTo>
                    <a:pt x="5907" y="8164"/>
                    <a:pt x="5916" y="8146"/>
                    <a:pt x="5933" y="8128"/>
                  </a:cubicBezTo>
                  <a:lnTo>
                    <a:pt x="6014" y="8039"/>
                  </a:lnTo>
                  <a:cubicBezTo>
                    <a:pt x="6060" y="7992"/>
                    <a:pt x="6121" y="7966"/>
                    <a:pt x="6183" y="7966"/>
                  </a:cubicBezTo>
                  <a:cubicBezTo>
                    <a:pt x="6192" y="7966"/>
                    <a:pt x="6201" y="7966"/>
                    <a:pt x="6210" y="7967"/>
                  </a:cubicBezTo>
                  <a:lnTo>
                    <a:pt x="7093" y="8048"/>
                  </a:lnTo>
                  <a:cubicBezTo>
                    <a:pt x="7130" y="8052"/>
                    <a:pt x="7166" y="8054"/>
                    <a:pt x="7202" y="8054"/>
                  </a:cubicBezTo>
                  <a:cubicBezTo>
                    <a:pt x="7561" y="8054"/>
                    <a:pt x="7886" y="7855"/>
                    <a:pt x="8048" y="7530"/>
                  </a:cubicBezTo>
                  <a:lnTo>
                    <a:pt x="8529" y="6594"/>
                  </a:lnTo>
                  <a:cubicBezTo>
                    <a:pt x="8699" y="6264"/>
                    <a:pt x="8663" y="5889"/>
                    <a:pt x="8476" y="5603"/>
                  </a:cubicBezTo>
                  <a:cubicBezTo>
                    <a:pt x="8761" y="5559"/>
                    <a:pt x="9056" y="5541"/>
                    <a:pt x="9350" y="5541"/>
                  </a:cubicBezTo>
                  <a:cubicBezTo>
                    <a:pt x="11179" y="5541"/>
                    <a:pt x="12829" y="6326"/>
                    <a:pt x="13971" y="7584"/>
                  </a:cubicBezTo>
                  <a:lnTo>
                    <a:pt x="11821" y="7584"/>
                  </a:lnTo>
                  <a:lnTo>
                    <a:pt x="11349" y="7379"/>
                  </a:lnTo>
                  <a:cubicBezTo>
                    <a:pt x="11277" y="7343"/>
                    <a:pt x="11188" y="7325"/>
                    <a:pt x="11108" y="7325"/>
                  </a:cubicBezTo>
                  <a:lnTo>
                    <a:pt x="10367" y="7325"/>
                  </a:lnTo>
                  <a:cubicBezTo>
                    <a:pt x="10171" y="7325"/>
                    <a:pt x="9984" y="7414"/>
                    <a:pt x="9859" y="7575"/>
                  </a:cubicBezTo>
                  <a:lnTo>
                    <a:pt x="9404" y="8128"/>
                  </a:lnTo>
                  <a:cubicBezTo>
                    <a:pt x="9243" y="8333"/>
                    <a:pt x="9216" y="8619"/>
                    <a:pt x="9341" y="8851"/>
                  </a:cubicBezTo>
                  <a:lnTo>
                    <a:pt x="8877" y="9074"/>
                  </a:lnTo>
                  <a:cubicBezTo>
                    <a:pt x="8654" y="9181"/>
                    <a:pt x="8512" y="9413"/>
                    <a:pt x="8512" y="9662"/>
                  </a:cubicBezTo>
                  <a:lnTo>
                    <a:pt x="8512" y="10144"/>
                  </a:lnTo>
                  <a:cubicBezTo>
                    <a:pt x="8164" y="10171"/>
                    <a:pt x="7860" y="10367"/>
                    <a:pt x="7700" y="10688"/>
                  </a:cubicBezTo>
                  <a:lnTo>
                    <a:pt x="7566" y="10947"/>
                  </a:lnTo>
                  <a:cubicBezTo>
                    <a:pt x="7272" y="11518"/>
                    <a:pt x="7379" y="12205"/>
                    <a:pt x="7834" y="12660"/>
                  </a:cubicBezTo>
                  <a:lnTo>
                    <a:pt x="8521" y="13347"/>
                  </a:lnTo>
                  <a:cubicBezTo>
                    <a:pt x="8645" y="13472"/>
                    <a:pt x="8815" y="13534"/>
                    <a:pt x="8984" y="13534"/>
                  </a:cubicBezTo>
                  <a:lnTo>
                    <a:pt x="9386" y="13534"/>
                  </a:lnTo>
                  <a:lnTo>
                    <a:pt x="9538" y="14203"/>
                  </a:lnTo>
                  <a:lnTo>
                    <a:pt x="9538" y="15113"/>
                  </a:lnTo>
                  <a:cubicBezTo>
                    <a:pt x="9538" y="16005"/>
                    <a:pt x="10260" y="16728"/>
                    <a:pt x="11152" y="16728"/>
                  </a:cubicBezTo>
                  <a:cubicBezTo>
                    <a:pt x="11331" y="16728"/>
                    <a:pt x="11509" y="16656"/>
                    <a:pt x="11634" y="16523"/>
                  </a:cubicBezTo>
                  <a:lnTo>
                    <a:pt x="13338" y="14747"/>
                  </a:lnTo>
                  <a:cubicBezTo>
                    <a:pt x="13454" y="14623"/>
                    <a:pt x="13516" y="14462"/>
                    <a:pt x="13516" y="14292"/>
                  </a:cubicBezTo>
                  <a:lnTo>
                    <a:pt x="13516" y="12437"/>
                  </a:lnTo>
                  <a:cubicBezTo>
                    <a:pt x="13516" y="12374"/>
                    <a:pt x="13543" y="12321"/>
                    <a:pt x="13588" y="12294"/>
                  </a:cubicBezTo>
                  <a:lnTo>
                    <a:pt x="13829" y="12134"/>
                  </a:lnTo>
                  <a:cubicBezTo>
                    <a:pt x="13863" y="12111"/>
                    <a:pt x="13901" y="12099"/>
                    <a:pt x="13937" y="12099"/>
                  </a:cubicBezTo>
                  <a:cubicBezTo>
                    <a:pt x="13985" y="12099"/>
                    <a:pt x="14030" y="12120"/>
                    <a:pt x="14061" y="12160"/>
                  </a:cubicBezTo>
                  <a:lnTo>
                    <a:pt x="14159" y="12267"/>
                  </a:lnTo>
                  <a:cubicBezTo>
                    <a:pt x="14319" y="12464"/>
                    <a:pt x="14551" y="12580"/>
                    <a:pt x="14810" y="12589"/>
                  </a:cubicBezTo>
                  <a:cubicBezTo>
                    <a:pt x="14820" y="12589"/>
                    <a:pt x="14831" y="12589"/>
                    <a:pt x="14841" y="12589"/>
                  </a:cubicBezTo>
                  <a:cubicBezTo>
                    <a:pt x="15080" y="12589"/>
                    <a:pt x="15308" y="12492"/>
                    <a:pt x="15479" y="12321"/>
                  </a:cubicBezTo>
                  <a:cubicBezTo>
                    <a:pt x="15497" y="12303"/>
                    <a:pt x="15515" y="12294"/>
                    <a:pt x="15541" y="12285"/>
                  </a:cubicBezTo>
                  <a:lnTo>
                    <a:pt x="15541" y="12285"/>
                  </a:lnTo>
                  <a:cubicBezTo>
                    <a:pt x="15318" y="14890"/>
                    <a:pt x="13481" y="17103"/>
                    <a:pt x="10911" y="17763"/>
                  </a:cubicBezTo>
                  <a:cubicBezTo>
                    <a:pt x="10715" y="17807"/>
                    <a:pt x="10599" y="18004"/>
                    <a:pt x="10644" y="18200"/>
                  </a:cubicBezTo>
                  <a:cubicBezTo>
                    <a:pt x="10690" y="18368"/>
                    <a:pt x="10840" y="18477"/>
                    <a:pt x="11005" y="18477"/>
                  </a:cubicBezTo>
                  <a:cubicBezTo>
                    <a:pt x="11033" y="18477"/>
                    <a:pt x="11062" y="18474"/>
                    <a:pt x="11090" y="18467"/>
                  </a:cubicBezTo>
                  <a:cubicBezTo>
                    <a:pt x="14150" y="17682"/>
                    <a:pt x="16291" y="14926"/>
                    <a:pt x="16291" y="11759"/>
                  </a:cubicBezTo>
                  <a:cubicBezTo>
                    <a:pt x="16291" y="10688"/>
                    <a:pt x="16041" y="9671"/>
                    <a:pt x="15604" y="8761"/>
                  </a:cubicBezTo>
                  <a:lnTo>
                    <a:pt x="17540" y="6826"/>
                  </a:lnTo>
                  <a:cubicBezTo>
                    <a:pt x="17602" y="6763"/>
                    <a:pt x="17647" y="6665"/>
                    <a:pt x="17647" y="6567"/>
                  </a:cubicBezTo>
                  <a:lnTo>
                    <a:pt x="17647" y="2731"/>
                  </a:lnTo>
                  <a:cubicBezTo>
                    <a:pt x="17888" y="2668"/>
                    <a:pt x="18111" y="2543"/>
                    <a:pt x="18289" y="2365"/>
                  </a:cubicBezTo>
                  <a:cubicBezTo>
                    <a:pt x="18548" y="2106"/>
                    <a:pt x="18699" y="1758"/>
                    <a:pt x="18699" y="1384"/>
                  </a:cubicBezTo>
                  <a:cubicBezTo>
                    <a:pt x="18699" y="1018"/>
                    <a:pt x="18548" y="661"/>
                    <a:pt x="18289" y="402"/>
                  </a:cubicBezTo>
                  <a:cubicBezTo>
                    <a:pt x="18030" y="144"/>
                    <a:pt x="17674" y="1"/>
                    <a:pt x="17308" y="1"/>
                  </a:cubicBezTo>
                  <a:cubicBezTo>
                    <a:pt x="16933" y="1"/>
                    <a:pt x="16585" y="144"/>
                    <a:pt x="16326" y="402"/>
                  </a:cubicBezTo>
                  <a:cubicBezTo>
                    <a:pt x="16068" y="661"/>
                    <a:pt x="15916" y="1018"/>
                    <a:pt x="15916" y="1384"/>
                  </a:cubicBezTo>
                  <a:cubicBezTo>
                    <a:pt x="15916" y="1758"/>
                    <a:pt x="16068" y="2106"/>
                    <a:pt x="16326" y="2365"/>
                  </a:cubicBezTo>
                  <a:cubicBezTo>
                    <a:pt x="16496" y="2535"/>
                    <a:pt x="16692" y="2651"/>
                    <a:pt x="16915" y="2713"/>
                  </a:cubicBezTo>
                  <a:lnTo>
                    <a:pt x="16915" y="6406"/>
                  </a:lnTo>
                  <a:lnTo>
                    <a:pt x="15229" y="8083"/>
                  </a:lnTo>
                  <a:cubicBezTo>
                    <a:pt x="14069" y="6219"/>
                    <a:pt x="12044" y="4952"/>
                    <a:pt x="9716" y="4827"/>
                  </a:cubicBezTo>
                  <a:lnTo>
                    <a:pt x="9716" y="2419"/>
                  </a:lnTo>
                  <a:cubicBezTo>
                    <a:pt x="10242" y="2258"/>
                    <a:pt x="10626" y="1750"/>
                    <a:pt x="10590" y="1161"/>
                  </a:cubicBezTo>
                  <a:cubicBezTo>
                    <a:pt x="10546" y="527"/>
                    <a:pt x="10019" y="19"/>
                    <a:pt x="9386" y="1"/>
                  </a:cubicBezTo>
                  <a:cubicBezTo>
                    <a:pt x="9375" y="1"/>
                    <a:pt x="9364" y="1"/>
                    <a:pt x="93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8"/>
            <p:cNvSpPr/>
            <p:nvPr/>
          </p:nvSpPr>
          <p:spPr>
            <a:xfrm>
              <a:off x="2955750" y="2890782"/>
              <a:ext cx="18721" cy="18746"/>
            </a:xfrm>
            <a:custGeom>
              <a:rect b="b" l="l" r="r" t="t"/>
              <a:pathLst>
                <a:path extrusionOk="0" h="733" w="732">
                  <a:moveTo>
                    <a:pt x="366" y="1"/>
                  </a:moveTo>
                  <a:cubicBezTo>
                    <a:pt x="268" y="1"/>
                    <a:pt x="179" y="37"/>
                    <a:pt x="107" y="108"/>
                  </a:cubicBezTo>
                  <a:cubicBezTo>
                    <a:pt x="45" y="179"/>
                    <a:pt x="0" y="269"/>
                    <a:pt x="0" y="367"/>
                  </a:cubicBezTo>
                  <a:cubicBezTo>
                    <a:pt x="0" y="465"/>
                    <a:pt x="45" y="554"/>
                    <a:pt x="107" y="625"/>
                  </a:cubicBezTo>
                  <a:cubicBezTo>
                    <a:pt x="179" y="688"/>
                    <a:pt x="268" y="732"/>
                    <a:pt x="366" y="732"/>
                  </a:cubicBezTo>
                  <a:cubicBezTo>
                    <a:pt x="464" y="732"/>
                    <a:pt x="562" y="688"/>
                    <a:pt x="625" y="625"/>
                  </a:cubicBezTo>
                  <a:cubicBezTo>
                    <a:pt x="696" y="554"/>
                    <a:pt x="732" y="465"/>
                    <a:pt x="732" y="367"/>
                  </a:cubicBezTo>
                  <a:cubicBezTo>
                    <a:pt x="732" y="269"/>
                    <a:pt x="696" y="179"/>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78"/>
          <p:cNvGrpSpPr/>
          <p:nvPr/>
        </p:nvGrpSpPr>
        <p:grpSpPr>
          <a:xfrm>
            <a:off x="3428529" y="2318465"/>
            <a:ext cx="454746" cy="454819"/>
            <a:chOff x="3369367" y="2431262"/>
            <a:chExt cx="478227" cy="478304"/>
          </a:xfrm>
        </p:grpSpPr>
        <p:sp>
          <p:nvSpPr>
            <p:cNvPr id="6157" name="Google Shape;6157;p78"/>
            <p:cNvSpPr/>
            <p:nvPr/>
          </p:nvSpPr>
          <p:spPr>
            <a:xfrm>
              <a:off x="3369367" y="2431262"/>
              <a:ext cx="478227" cy="478304"/>
            </a:xfrm>
            <a:custGeom>
              <a:rect b="b" l="l" r="r" t="t"/>
              <a:pathLst>
                <a:path extrusionOk="0" h="18702" w="18699">
                  <a:moveTo>
                    <a:pt x="6658" y="731"/>
                  </a:moveTo>
                  <a:cubicBezTo>
                    <a:pt x="6678" y="731"/>
                    <a:pt x="6698" y="732"/>
                    <a:pt x="6718" y="735"/>
                  </a:cubicBezTo>
                  <a:cubicBezTo>
                    <a:pt x="6977" y="761"/>
                    <a:pt x="7155" y="984"/>
                    <a:pt x="7155" y="1234"/>
                  </a:cubicBezTo>
                  <a:lnTo>
                    <a:pt x="7155" y="1457"/>
                  </a:lnTo>
                  <a:lnTo>
                    <a:pt x="6174" y="1457"/>
                  </a:lnTo>
                  <a:lnTo>
                    <a:pt x="6174" y="1225"/>
                  </a:lnTo>
                  <a:cubicBezTo>
                    <a:pt x="6174" y="951"/>
                    <a:pt x="6390" y="731"/>
                    <a:pt x="6658" y="731"/>
                  </a:cubicBezTo>
                  <a:close/>
                  <a:moveTo>
                    <a:pt x="8609" y="2189"/>
                  </a:moveTo>
                  <a:cubicBezTo>
                    <a:pt x="8832" y="2189"/>
                    <a:pt x="9019" y="2376"/>
                    <a:pt x="9019" y="2599"/>
                  </a:cubicBezTo>
                  <a:lnTo>
                    <a:pt x="9019" y="3875"/>
                  </a:lnTo>
                  <a:lnTo>
                    <a:pt x="4273" y="3875"/>
                  </a:lnTo>
                  <a:lnTo>
                    <a:pt x="4273" y="2599"/>
                  </a:lnTo>
                  <a:cubicBezTo>
                    <a:pt x="4273" y="2376"/>
                    <a:pt x="4452" y="2189"/>
                    <a:pt x="4684" y="2189"/>
                  </a:cubicBezTo>
                  <a:close/>
                  <a:moveTo>
                    <a:pt x="17967" y="4276"/>
                  </a:moveTo>
                  <a:lnTo>
                    <a:pt x="17967" y="5445"/>
                  </a:lnTo>
                  <a:lnTo>
                    <a:pt x="17958" y="5436"/>
                  </a:lnTo>
                  <a:cubicBezTo>
                    <a:pt x="17887" y="5365"/>
                    <a:pt x="17793" y="5329"/>
                    <a:pt x="17700" y="5329"/>
                  </a:cubicBezTo>
                  <a:cubicBezTo>
                    <a:pt x="17606" y="5329"/>
                    <a:pt x="17512" y="5365"/>
                    <a:pt x="17441" y="5436"/>
                  </a:cubicBezTo>
                  <a:lnTo>
                    <a:pt x="12338" y="10539"/>
                  </a:lnTo>
                  <a:lnTo>
                    <a:pt x="10625" y="8817"/>
                  </a:lnTo>
                  <a:cubicBezTo>
                    <a:pt x="10554" y="8746"/>
                    <a:pt x="10460" y="8710"/>
                    <a:pt x="10367" y="8710"/>
                  </a:cubicBezTo>
                  <a:cubicBezTo>
                    <a:pt x="10273" y="8710"/>
                    <a:pt x="10179" y="8746"/>
                    <a:pt x="10108" y="8817"/>
                  </a:cubicBezTo>
                  <a:lnTo>
                    <a:pt x="8110" y="10824"/>
                  </a:lnTo>
                  <a:lnTo>
                    <a:pt x="7485" y="10200"/>
                  </a:lnTo>
                  <a:lnTo>
                    <a:pt x="10367" y="7327"/>
                  </a:lnTo>
                  <a:lnTo>
                    <a:pt x="12079" y="9040"/>
                  </a:lnTo>
                  <a:cubicBezTo>
                    <a:pt x="12151" y="9111"/>
                    <a:pt x="12244" y="9147"/>
                    <a:pt x="12338" y="9147"/>
                  </a:cubicBezTo>
                  <a:cubicBezTo>
                    <a:pt x="12432" y="9147"/>
                    <a:pt x="12525" y="9111"/>
                    <a:pt x="12597" y="9040"/>
                  </a:cubicBezTo>
                  <a:lnTo>
                    <a:pt x="16816" y="4820"/>
                  </a:lnTo>
                  <a:cubicBezTo>
                    <a:pt x="16959" y="4678"/>
                    <a:pt x="16959" y="4446"/>
                    <a:pt x="16816" y="4303"/>
                  </a:cubicBezTo>
                  <a:lnTo>
                    <a:pt x="16790" y="4276"/>
                  </a:lnTo>
                  <a:close/>
                  <a:moveTo>
                    <a:pt x="10955" y="16364"/>
                  </a:moveTo>
                  <a:lnTo>
                    <a:pt x="10955" y="17970"/>
                  </a:lnTo>
                  <a:lnTo>
                    <a:pt x="9350" y="17970"/>
                  </a:lnTo>
                  <a:lnTo>
                    <a:pt x="9350" y="16364"/>
                  </a:lnTo>
                  <a:close/>
                  <a:moveTo>
                    <a:pt x="13293" y="14170"/>
                  </a:moveTo>
                  <a:lnTo>
                    <a:pt x="13293" y="17970"/>
                  </a:lnTo>
                  <a:lnTo>
                    <a:pt x="11687" y="17970"/>
                  </a:lnTo>
                  <a:lnTo>
                    <a:pt x="11687" y="15998"/>
                  </a:lnTo>
                  <a:lnTo>
                    <a:pt x="11687" y="14170"/>
                  </a:lnTo>
                  <a:close/>
                  <a:moveTo>
                    <a:pt x="15630" y="12858"/>
                  </a:moveTo>
                  <a:lnTo>
                    <a:pt x="15630" y="17970"/>
                  </a:lnTo>
                  <a:lnTo>
                    <a:pt x="14024" y="17970"/>
                  </a:lnTo>
                  <a:lnTo>
                    <a:pt x="14024" y="12858"/>
                  </a:lnTo>
                  <a:close/>
                  <a:moveTo>
                    <a:pt x="17967" y="10958"/>
                  </a:moveTo>
                  <a:lnTo>
                    <a:pt x="17967" y="17970"/>
                  </a:lnTo>
                  <a:lnTo>
                    <a:pt x="16361" y="17970"/>
                  </a:lnTo>
                  <a:lnTo>
                    <a:pt x="16361" y="10958"/>
                  </a:lnTo>
                  <a:close/>
                  <a:moveTo>
                    <a:pt x="6665" y="1"/>
                  </a:moveTo>
                  <a:cubicBezTo>
                    <a:pt x="5988" y="1"/>
                    <a:pt x="5442" y="547"/>
                    <a:pt x="5442" y="1225"/>
                  </a:cubicBezTo>
                  <a:lnTo>
                    <a:pt x="5442" y="1457"/>
                  </a:lnTo>
                  <a:lnTo>
                    <a:pt x="4684" y="1457"/>
                  </a:lnTo>
                  <a:cubicBezTo>
                    <a:pt x="4050" y="1457"/>
                    <a:pt x="3542" y="1975"/>
                    <a:pt x="3542" y="2599"/>
                  </a:cubicBezTo>
                  <a:lnTo>
                    <a:pt x="3542" y="2661"/>
                  </a:lnTo>
                  <a:lnTo>
                    <a:pt x="375" y="2661"/>
                  </a:lnTo>
                  <a:cubicBezTo>
                    <a:pt x="170" y="2661"/>
                    <a:pt x="0" y="2840"/>
                    <a:pt x="0" y="3045"/>
                  </a:cubicBezTo>
                  <a:lnTo>
                    <a:pt x="0" y="7836"/>
                  </a:lnTo>
                  <a:cubicBezTo>
                    <a:pt x="0" y="7862"/>
                    <a:pt x="9" y="7898"/>
                    <a:pt x="36" y="7916"/>
                  </a:cubicBezTo>
                  <a:cubicBezTo>
                    <a:pt x="144" y="8024"/>
                    <a:pt x="260" y="8069"/>
                    <a:pt x="366" y="8069"/>
                  </a:cubicBezTo>
                  <a:cubicBezTo>
                    <a:pt x="567" y="8069"/>
                    <a:pt x="732" y="7906"/>
                    <a:pt x="732" y="7702"/>
                  </a:cubicBezTo>
                  <a:lnTo>
                    <a:pt x="732" y="3554"/>
                  </a:lnTo>
                  <a:cubicBezTo>
                    <a:pt x="732" y="3464"/>
                    <a:pt x="794" y="3393"/>
                    <a:pt x="883" y="3393"/>
                  </a:cubicBezTo>
                  <a:lnTo>
                    <a:pt x="3542" y="3393"/>
                  </a:lnTo>
                  <a:lnTo>
                    <a:pt x="3542" y="4232"/>
                  </a:lnTo>
                  <a:cubicBezTo>
                    <a:pt x="3542" y="4437"/>
                    <a:pt x="3703" y="4597"/>
                    <a:pt x="3908" y="4597"/>
                  </a:cubicBezTo>
                  <a:lnTo>
                    <a:pt x="9385" y="4597"/>
                  </a:lnTo>
                  <a:cubicBezTo>
                    <a:pt x="9590" y="4597"/>
                    <a:pt x="9751" y="4437"/>
                    <a:pt x="9751" y="4232"/>
                  </a:cubicBezTo>
                  <a:lnTo>
                    <a:pt x="9751" y="3393"/>
                  </a:lnTo>
                  <a:lnTo>
                    <a:pt x="12784" y="3393"/>
                  </a:lnTo>
                  <a:cubicBezTo>
                    <a:pt x="13061" y="3393"/>
                    <a:pt x="13293" y="3625"/>
                    <a:pt x="13293" y="3910"/>
                  </a:cubicBezTo>
                  <a:lnTo>
                    <a:pt x="13293" y="7309"/>
                  </a:lnTo>
                  <a:lnTo>
                    <a:pt x="12338" y="8264"/>
                  </a:lnTo>
                  <a:lnTo>
                    <a:pt x="10625" y="6551"/>
                  </a:lnTo>
                  <a:cubicBezTo>
                    <a:pt x="10554" y="6480"/>
                    <a:pt x="10460" y="6444"/>
                    <a:pt x="10367" y="6444"/>
                  </a:cubicBezTo>
                  <a:cubicBezTo>
                    <a:pt x="10273" y="6444"/>
                    <a:pt x="10179" y="6480"/>
                    <a:pt x="10108" y="6551"/>
                  </a:cubicBezTo>
                  <a:lnTo>
                    <a:pt x="6718" y="9941"/>
                  </a:lnTo>
                  <a:cubicBezTo>
                    <a:pt x="6646" y="10012"/>
                    <a:pt x="6611" y="10110"/>
                    <a:pt x="6611" y="10200"/>
                  </a:cubicBezTo>
                  <a:cubicBezTo>
                    <a:pt x="6611" y="10298"/>
                    <a:pt x="6646" y="10396"/>
                    <a:pt x="6718" y="10458"/>
                  </a:cubicBezTo>
                  <a:lnTo>
                    <a:pt x="7851" y="11600"/>
                  </a:lnTo>
                  <a:cubicBezTo>
                    <a:pt x="7922" y="11672"/>
                    <a:pt x="8011" y="11707"/>
                    <a:pt x="8110" y="11707"/>
                  </a:cubicBezTo>
                  <a:cubicBezTo>
                    <a:pt x="8199" y="11707"/>
                    <a:pt x="8297" y="11672"/>
                    <a:pt x="8368" y="11600"/>
                  </a:cubicBezTo>
                  <a:lnTo>
                    <a:pt x="10367" y="9593"/>
                  </a:lnTo>
                  <a:lnTo>
                    <a:pt x="12079" y="11306"/>
                  </a:lnTo>
                  <a:cubicBezTo>
                    <a:pt x="12151" y="11377"/>
                    <a:pt x="12244" y="11413"/>
                    <a:pt x="12338" y="11413"/>
                  </a:cubicBezTo>
                  <a:cubicBezTo>
                    <a:pt x="12432" y="11413"/>
                    <a:pt x="12525" y="11377"/>
                    <a:pt x="12597" y="11306"/>
                  </a:cubicBezTo>
                  <a:lnTo>
                    <a:pt x="13293" y="10619"/>
                  </a:lnTo>
                  <a:lnTo>
                    <a:pt x="13293" y="13438"/>
                  </a:lnTo>
                  <a:lnTo>
                    <a:pt x="11321" y="13438"/>
                  </a:lnTo>
                  <a:cubicBezTo>
                    <a:pt x="11116" y="13438"/>
                    <a:pt x="10955" y="13608"/>
                    <a:pt x="10955" y="13804"/>
                  </a:cubicBezTo>
                  <a:lnTo>
                    <a:pt x="10955" y="15633"/>
                  </a:lnTo>
                  <a:lnTo>
                    <a:pt x="8984" y="15633"/>
                  </a:lnTo>
                  <a:cubicBezTo>
                    <a:pt x="8779" y="15633"/>
                    <a:pt x="8618" y="15793"/>
                    <a:pt x="8618" y="15998"/>
                  </a:cubicBezTo>
                  <a:lnTo>
                    <a:pt x="8618" y="17970"/>
                  </a:lnTo>
                  <a:lnTo>
                    <a:pt x="1107" y="17970"/>
                  </a:lnTo>
                  <a:cubicBezTo>
                    <a:pt x="901" y="17970"/>
                    <a:pt x="732" y="17800"/>
                    <a:pt x="732" y="17586"/>
                  </a:cubicBezTo>
                  <a:lnTo>
                    <a:pt x="732" y="10940"/>
                  </a:lnTo>
                  <a:cubicBezTo>
                    <a:pt x="732" y="10851"/>
                    <a:pt x="678" y="10762"/>
                    <a:pt x="607" y="10708"/>
                  </a:cubicBezTo>
                  <a:cubicBezTo>
                    <a:pt x="526" y="10654"/>
                    <a:pt x="443" y="10630"/>
                    <a:pt x="366" y="10630"/>
                  </a:cubicBezTo>
                  <a:cubicBezTo>
                    <a:pt x="164" y="10630"/>
                    <a:pt x="0" y="10793"/>
                    <a:pt x="0" y="10994"/>
                  </a:cubicBezTo>
                  <a:lnTo>
                    <a:pt x="0" y="17461"/>
                  </a:lnTo>
                  <a:cubicBezTo>
                    <a:pt x="0" y="18148"/>
                    <a:pt x="553" y="18701"/>
                    <a:pt x="1240" y="18701"/>
                  </a:cubicBezTo>
                  <a:lnTo>
                    <a:pt x="18333" y="18701"/>
                  </a:lnTo>
                  <a:cubicBezTo>
                    <a:pt x="18538" y="18701"/>
                    <a:pt x="18699" y="18541"/>
                    <a:pt x="18699" y="18336"/>
                  </a:cubicBezTo>
                  <a:lnTo>
                    <a:pt x="18699" y="10592"/>
                  </a:lnTo>
                  <a:cubicBezTo>
                    <a:pt x="18699" y="10387"/>
                    <a:pt x="18538" y="10226"/>
                    <a:pt x="18333" y="10226"/>
                  </a:cubicBezTo>
                  <a:lnTo>
                    <a:pt x="15996" y="10226"/>
                  </a:lnTo>
                  <a:cubicBezTo>
                    <a:pt x="15791" y="10226"/>
                    <a:pt x="15630" y="10387"/>
                    <a:pt x="15630" y="10592"/>
                  </a:cubicBezTo>
                  <a:lnTo>
                    <a:pt x="15630" y="12127"/>
                  </a:lnTo>
                  <a:lnTo>
                    <a:pt x="14024" y="12127"/>
                  </a:lnTo>
                  <a:lnTo>
                    <a:pt x="14024" y="9887"/>
                  </a:lnTo>
                  <a:lnTo>
                    <a:pt x="17700" y="6212"/>
                  </a:lnTo>
                  <a:lnTo>
                    <a:pt x="18074" y="6587"/>
                  </a:lnTo>
                  <a:cubicBezTo>
                    <a:pt x="18146" y="6658"/>
                    <a:pt x="18237" y="6694"/>
                    <a:pt x="18332" y="6694"/>
                  </a:cubicBezTo>
                  <a:cubicBezTo>
                    <a:pt x="18380" y="6694"/>
                    <a:pt x="18428" y="6685"/>
                    <a:pt x="18476" y="6667"/>
                  </a:cubicBezTo>
                  <a:cubicBezTo>
                    <a:pt x="18610" y="6613"/>
                    <a:pt x="18699" y="6480"/>
                    <a:pt x="18699" y="6328"/>
                  </a:cubicBezTo>
                  <a:lnTo>
                    <a:pt x="18699" y="3910"/>
                  </a:lnTo>
                  <a:cubicBezTo>
                    <a:pt x="18699" y="3705"/>
                    <a:pt x="18538" y="3545"/>
                    <a:pt x="18333" y="3545"/>
                  </a:cubicBezTo>
                  <a:lnTo>
                    <a:pt x="15915" y="3545"/>
                  </a:lnTo>
                  <a:cubicBezTo>
                    <a:pt x="15808" y="3545"/>
                    <a:pt x="15701" y="3589"/>
                    <a:pt x="15639" y="3670"/>
                  </a:cubicBezTo>
                  <a:cubicBezTo>
                    <a:pt x="15505" y="3821"/>
                    <a:pt x="15523" y="4035"/>
                    <a:pt x="15657" y="4169"/>
                  </a:cubicBezTo>
                  <a:lnTo>
                    <a:pt x="16049" y="4562"/>
                  </a:lnTo>
                  <a:lnTo>
                    <a:pt x="14024" y="6578"/>
                  </a:lnTo>
                  <a:lnTo>
                    <a:pt x="14024" y="3322"/>
                  </a:lnTo>
                  <a:cubicBezTo>
                    <a:pt x="14024" y="2956"/>
                    <a:pt x="13730" y="2661"/>
                    <a:pt x="13364" y="2661"/>
                  </a:cubicBezTo>
                  <a:lnTo>
                    <a:pt x="9751" y="2661"/>
                  </a:lnTo>
                  <a:lnTo>
                    <a:pt x="9751" y="2064"/>
                  </a:lnTo>
                  <a:cubicBezTo>
                    <a:pt x="9751" y="1734"/>
                    <a:pt x="9483" y="1457"/>
                    <a:pt x="9144" y="1457"/>
                  </a:cubicBezTo>
                  <a:lnTo>
                    <a:pt x="7886" y="1457"/>
                  </a:lnTo>
                  <a:lnTo>
                    <a:pt x="7886" y="1243"/>
                  </a:lnTo>
                  <a:cubicBezTo>
                    <a:pt x="7886" y="610"/>
                    <a:pt x="7369" y="39"/>
                    <a:pt x="6745" y="3"/>
                  </a:cubicBezTo>
                  <a:cubicBezTo>
                    <a:pt x="6718" y="1"/>
                    <a:pt x="6692" y="1"/>
                    <a:pt x="66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8"/>
            <p:cNvSpPr/>
            <p:nvPr/>
          </p:nvSpPr>
          <p:spPr>
            <a:xfrm>
              <a:off x="3369367" y="2661060"/>
              <a:ext cx="18721" cy="18721"/>
            </a:xfrm>
            <a:custGeom>
              <a:rect b="b" l="l" r="r" t="t"/>
              <a:pathLst>
                <a:path extrusionOk="0" h="732" w="732">
                  <a:moveTo>
                    <a:pt x="366" y="0"/>
                  </a:moveTo>
                  <a:cubicBezTo>
                    <a:pt x="268" y="0"/>
                    <a:pt x="170" y="36"/>
                    <a:pt x="107" y="107"/>
                  </a:cubicBezTo>
                  <a:cubicBezTo>
                    <a:pt x="36" y="179"/>
                    <a:pt x="0" y="268"/>
                    <a:pt x="0" y="366"/>
                  </a:cubicBezTo>
                  <a:cubicBezTo>
                    <a:pt x="0" y="464"/>
                    <a:pt x="36" y="554"/>
                    <a:pt x="107" y="625"/>
                  </a:cubicBezTo>
                  <a:cubicBezTo>
                    <a:pt x="170" y="696"/>
                    <a:pt x="268" y="732"/>
                    <a:pt x="366" y="732"/>
                  </a:cubicBezTo>
                  <a:cubicBezTo>
                    <a:pt x="455" y="732"/>
                    <a:pt x="553" y="696"/>
                    <a:pt x="625" y="625"/>
                  </a:cubicBezTo>
                  <a:cubicBezTo>
                    <a:pt x="687" y="554"/>
                    <a:pt x="732" y="464"/>
                    <a:pt x="732" y="366"/>
                  </a:cubicBezTo>
                  <a:cubicBezTo>
                    <a:pt x="732" y="268"/>
                    <a:pt x="687" y="179"/>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8"/>
            <p:cNvSpPr/>
            <p:nvPr/>
          </p:nvSpPr>
          <p:spPr>
            <a:xfrm>
              <a:off x="3422073" y="2579841"/>
              <a:ext cx="47237" cy="18516"/>
            </a:xfrm>
            <a:custGeom>
              <a:rect b="b" l="l" r="r" t="t"/>
              <a:pathLst>
                <a:path extrusionOk="0" h="724" w="1847">
                  <a:moveTo>
                    <a:pt x="402" y="1"/>
                  </a:moveTo>
                  <a:cubicBezTo>
                    <a:pt x="214" y="1"/>
                    <a:pt x="54" y="125"/>
                    <a:pt x="27" y="304"/>
                  </a:cubicBezTo>
                  <a:cubicBezTo>
                    <a:pt x="0" y="536"/>
                    <a:pt x="170" y="723"/>
                    <a:pt x="393" y="723"/>
                  </a:cubicBezTo>
                  <a:lnTo>
                    <a:pt x="1436" y="723"/>
                  </a:lnTo>
                  <a:cubicBezTo>
                    <a:pt x="1624" y="723"/>
                    <a:pt x="1784" y="598"/>
                    <a:pt x="1811" y="420"/>
                  </a:cubicBezTo>
                  <a:cubicBezTo>
                    <a:pt x="1847" y="188"/>
                    <a:pt x="1668" y="1"/>
                    <a:pt x="14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8"/>
            <p:cNvSpPr/>
            <p:nvPr/>
          </p:nvSpPr>
          <p:spPr>
            <a:xfrm>
              <a:off x="3493013" y="2579841"/>
              <a:ext cx="54782" cy="18516"/>
            </a:xfrm>
            <a:custGeom>
              <a:rect b="b" l="l" r="r" t="t"/>
              <a:pathLst>
                <a:path extrusionOk="0" h="724" w="2142">
                  <a:moveTo>
                    <a:pt x="402" y="1"/>
                  </a:moveTo>
                  <a:cubicBezTo>
                    <a:pt x="224" y="1"/>
                    <a:pt x="54" y="125"/>
                    <a:pt x="27" y="304"/>
                  </a:cubicBezTo>
                  <a:cubicBezTo>
                    <a:pt x="0" y="536"/>
                    <a:pt x="170" y="723"/>
                    <a:pt x="393" y="723"/>
                  </a:cubicBezTo>
                  <a:lnTo>
                    <a:pt x="1740" y="723"/>
                  </a:lnTo>
                  <a:cubicBezTo>
                    <a:pt x="1963" y="723"/>
                    <a:pt x="2142" y="536"/>
                    <a:pt x="2106" y="304"/>
                  </a:cubicBezTo>
                  <a:cubicBezTo>
                    <a:pt x="2079" y="125"/>
                    <a:pt x="1919" y="1"/>
                    <a:pt x="17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8"/>
            <p:cNvSpPr/>
            <p:nvPr/>
          </p:nvSpPr>
          <p:spPr>
            <a:xfrm>
              <a:off x="3422738" y="2624772"/>
              <a:ext cx="18746" cy="18746"/>
            </a:xfrm>
            <a:custGeom>
              <a:rect b="b" l="l" r="r" t="t"/>
              <a:pathLst>
                <a:path extrusionOk="0" h="733" w="733">
                  <a:moveTo>
                    <a:pt x="367" y="1"/>
                  </a:moveTo>
                  <a:cubicBezTo>
                    <a:pt x="268" y="1"/>
                    <a:pt x="170" y="37"/>
                    <a:pt x="108" y="108"/>
                  </a:cubicBezTo>
                  <a:cubicBezTo>
                    <a:pt x="37" y="170"/>
                    <a:pt x="1" y="269"/>
                    <a:pt x="1" y="367"/>
                  </a:cubicBezTo>
                  <a:cubicBezTo>
                    <a:pt x="1" y="465"/>
                    <a:pt x="37" y="554"/>
                    <a:pt x="108" y="625"/>
                  </a:cubicBezTo>
                  <a:cubicBezTo>
                    <a:pt x="170" y="688"/>
                    <a:pt x="268" y="733"/>
                    <a:pt x="367" y="733"/>
                  </a:cubicBezTo>
                  <a:cubicBezTo>
                    <a:pt x="465" y="733"/>
                    <a:pt x="554" y="688"/>
                    <a:pt x="625" y="625"/>
                  </a:cubicBezTo>
                  <a:cubicBezTo>
                    <a:pt x="688" y="554"/>
                    <a:pt x="732" y="465"/>
                    <a:pt x="732" y="367"/>
                  </a:cubicBezTo>
                  <a:cubicBezTo>
                    <a:pt x="732" y="269"/>
                    <a:pt x="688" y="170"/>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8"/>
            <p:cNvSpPr/>
            <p:nvPr/>
          </p:nvSpPr>
          <p:spPr>
            <a:xfrm>
              <a:off x="3464039" y="2624568"/>
              <a:ext cx="83758" cy="18721"/>
            </a:xfrm>
            <a:custGeom>
              <a:rect b="b" l="l" r="r" t="t"/>
              <a:pathLst>
                <a:path extrusionOk="0" h="732" w="3275">
                  <a:moveTo>
                    <a:pt x="393" y="0"/>
                  </a:moveTo>
                  <a:cubicBezTo>
                    <a:pt x="170" y="0"/>
                    <a:pt x="1" y="196"/>
                    <a:pt x="27" y="419"/>
                  </a:cubicBezTo>
                  <a:cubicBezTo>
                    <a:pt x="54" y="598"/>
                    <a:pt x="224" y="732"/>
                    <a:pt x="402" y="732"/>
                  </a:cubicBezTo>
                  <a:lnTo>
                    <a:pt x="2864" y="732"/>
                  </a:lnTo>
                  <a:cubicBezTo>
                    <a:pt x="3052" y="732"/>
                    <a:pt x="3212" y="598"/>
                    <a:pt x="3239" y="419"/>
                  </a:cubicBezTo>
                  <a:cubicBezTo>
                    <a:pt x="3275" y="196"/>
                    <a:pt x="3096" y="0"/>
                    <a:pt x="2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8"/>
            <p:cNvSpPr/>
            <p:nvPr/>
          </p:nvSpPr>
          <p:spPr>
            <a:xfrm>
              <a:off x="3497565" y="2840378"/>
              <a:ext cx="47263" cy="18721"/>
            </a:xfrm>
            <a:custGeom>
              <a:rect b="b" l="l" r="r" t="t"/>
              <a:pathLst>
                <a:path extrusionOk="0" h="732" w="1848">
                  <a:moveTo>
                    <a:pt x="402" y="0"/>
                  </a:moveTo>
                  <a:cubicBezTo>
                    <a:pt x="215" y="0"/>
                    <a:pt x="54" y="125"/>
                    <a:pt x="28" y="313"/>
                  </a:cubicBezTo>
                  <a:cubicBezTo>
                    <a:pt x="1" y="536"/>
                    <a:pt x="170" y="732"/>
                    <a:pt x="393" y="732"/>
                  </a:cubicBezTo>
                  <a:lnTo>
                    <a:pt x="1437" y="732"/>
                  </a:lnTo>
                  <a:cubicBezTo>
                    <a:pt x="1625" y="732"/>
                    <a:pt x="1785" y="598"/>
                    <a:pt x="1812" y="420"/>
                  </a:cubicBezTo>
                  <a:cubicBezTo>
                    <a:pt x="1848" y="197"/>
                    <a:pt x="1669" y="0"/>
                    <a:pt x="14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8"/>
            <p:cNvSpPr/>
            <p:nvPr/>
          </p:nvSpPr>
          <p:spPr>
            <a:xfrm>
              <a:off x="3419107" y="2840378"/>
              <a:ext cx="54551" cy="18721"/>
            </a:xfrm>
            <a:custGeom>
              <a:rect b="b" l="l" r="r" t="t"/>
              <a:pathLst>
                <a:path extrusionOk="0" h="732" w="2133">
                  <a:moveTo>
                    <a:pt x="402" y="0"/>
                  </a:moveTo>
                  <a:cubicBezTo>
                    <a:pt x="223" y="0"/>
                    <a:pt x="54" y="125"/>
                    <a:pt x="27" y="313"/>
                  </a:cubicBezTo>
                  <a:cubicBezTo>
                    <a:pt x="0" y="536"/>
                    <a:pt x="170" y="732"/>
                    <a:pt x="393" y="732"/>
                  </a:cubicBezTo>
                  <a:lnTo>
                    <a:pt x="1731" y="732"/>
                  </a:lnTo>
                  <a:cubicBezTo>
                    <a:pt x="1918" y="732"/>
                    <a:pt x="2079" y="598"/>
                    <a:pt x="2105" y="420"/>
                  </a:cubicBezTo>
                  <a:cubicBezTo>
                    <a:pt x="2132" y="197"/>
                    <a:pt x="1963"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8"/>
            <p:cNvSpPr/>
            <p:nvPr/>
          </p:nvSpPr>
          <p:spPr>
            <a:xfrm>
              <a:off x="3419107" y="2750719"/>
              <a:ext cx="125727" cy="18721"/>
            </a:xfrm>
            <a:custGeom>
              <a:rect b="b" l="l" r="r" t="t"/>
              <a:pathLst>
                <a:path extrusionOk="0" h="732" w="4916">
                  <a:moveTo>
                    <a:pt x="393" y="0"/>
                  </a:moveTo>
                  <a:cubicBezTo>
                    <a:pt x="170" y="0"/>
                    <a:pt x="0" y="197"/>
                    <a:pt x="27" y="420"/>
                  </a:cubicBezTo>
                  <a:cubicBezTo>
                    <a:pt x="54" y="598"/>
                    <a:pt x="223" y="732"/>
                    <a:pt x="402" y="732"/>
                  </a:cubicBezTo>
                  <a:lnTo>
                    <a:pt x="4505" y="732"/>
                  </a:lnTo>
                  <a:cubicBezTo>
                    <a:pt x="4693" y="732"/>
                    <a:pt x="4853" y="598"/>
                    <a:pt x="4880" y="420"/>
                  </a:cubicBezTo>
                  <a:cubicBezTo>
                    <a:pt x="4916" y="197"/>
                    <a:pt x="4737" y="0"/>
                    <a:pt x="45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8"/>
            <p:cNvSpPr/>
            <p:nvPr/>
          </p:nvSpPr>
          <p:spPr>
            <a:xfrm>
              <a:off x="3510351" y="2795420"/>
              <a:ext cx="34475" cy="18746"/>
            </a:xfrm>
            <a:custGeom>
              <a:rect b="b" l="l" r="r" t="t"/>
              <a:pathLst>
                <a:path extrusionOk="0" h="733" w="1348">
                  <a:moveTo>
                    <a:pt x="402" y="1"/>
                  </a:moveTo>
                  <a:cubicBezTo>
                    <a:pt x="215" y="1"/>
                    <a:pt x="54" y="135"/>
                    <a:pt x="27" y="313"/>
                  </a:cubicBezTo>
                  <a:cubicBezTo>
                    <a:pt x="0" y="545"/>
                    <a:pt x="170" y="732"/>
                    <a:pt x="393" y="732"/>
                  </a:cubicBezTo>
                  <a:lnTo>
                    <a:pt x="937" y="732"/>
                  </a:lnTo>
                  <a:cubicBezTo>
                    <a:pt x="1125" y="732"/>
                    <a:pt x="1285" y="608"/>
                    <a:pt x="1312" y="420"/>
                  </a:cubicBezTo>
                  <a:cubicBezTo>
                    <a:pt x="1348" y="197"/>
                    <a:pt x="1169" y="1"/>
                    <a:pt x="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8"/>
            <p:cNvSpPr/>
            <p:nvPr/>
          </p:nvSpPr>
          <p:spPr>
            <a:xfrm>
              <a:off x="3419107" y="2795420"/>
              <a:ext cx="69385" cy="18746"/>
            </a:xfrm>
            <a:custGeom>
              <a:rect b="b" l="l" r="r" t="t"/>
              <a:pathLst>
                <a:path extrusionOk="0" h="733" w="2713">
                  <a:moveTo>
                    <a:pt x="402" y="1"/>
                  </a:moveTo>
                  <a:cubicBezTo>
                    <a:pt x="223" y="1"/>
                    <a:pt x="54" y="135"/>
                    <a:pt x="27" y="313"/>
                  </a:cubicBezTo>
                  <a:cubicBezTo>
                    <a:pt x="0" y="545"/>
                    <a:pt x="170" y="732"/>
                    <a:pt x="393" y="732"/>
                  </a:cubicBezTo>
                  <a:lnTo>
                    <a:pt x="2302" y="732"/>
                  </a:lnTo>
                  <a:cubicBezTo>
                    <a:pt x="2489" y="732"/>
                    <a:pt x="2650" y="608"/>
                    <a:pt x="2676" y="420"/>
                  </a:cubicBezTo>
                  <a:cubicBezTo>
                    <a:pt x="2712" y="197"/>
                    <a:pt x="2534" y="1"/>
                    <a:pt x="23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78"/>
          <p:cNvGrpSpPr/>
          <p:nvPr/>
        </p:nvGrpSpPr>
        <p:grpSpPr>
          <a:xfrm>
            <a:off x="4088235" y="2318319"/>
            <a:ext cx="358855" cy="455148"/>
            <a:chOff x="4063138" y="2431108"/>
            <a:chExt cx="377385" cy="478650"/>
          </a:xfrm>
        </p:grpSpPr>
        <p:sp>
          <p:nvSpPr>
            <p:cNvPr id="6169" name="Google Shape;6169;p78"/>
            <p:cNvSpPr/>
            <p:nvPr/>
          </p:nvSpPr>
          <p:spPr>
            <a:xfrm>
              <a:off x="4063138" y="2431108"/>
              <a:ext cx="377385" cy="478227"/>
            </a:xfrm>
            <a:custGeom>
              <a:rect b="b" l="l" r="r" t="t"/>
              <a:pathLst>
                <a:path extrusionOk="0" h="18699" w="14756">
                  <a:moveTo>
                    <a:pt x="11580" y="1249"/>
                  </a:moveTo>
                  <a:lnTo>
                    <a:pt x="13533" y="3212"/>
                  </a:lnTo>
                  <a:lnTo>
                    <a:pt x="11945" y="3212"/>
                  </a:lnTo>
                  <a:cubicBezTo>
                    <a:pt x="11740" y="3212"/>
                    <a:pt x="11580" y="3042"/>
                    <a:pt x="11580" y="2846"/>
                  </a:cubicBezTo>
                  <a:lnTo>
                    <a:pt x="11580" y="1249"/>
                  </a:lnTo>
                  <a:close/>
                  <a:moveTo>
                    <a:pt x="1097" y="0"/>
                  </a:moveTo>
                  <a:cubicBezTo>
                    <a:pt x="491" y="0"/>
                    <a:pt x="0" y="491"/>
                    <a:pt x="0" y="1088"/>
                  </a:cubicBezTo>
                  <a:lnTo>
                    <a:pt x="0" y="18315"/>
                  </a:lnTo>
                  <a:cubicBezTo>
                    <a:pt x="0" y="18529"/>
                    <a:pt x="170" y="18698"/>
                    <a:pt x="384" y="18698"/>
                  </a:cubicBezTo>
                  <a:lnTo>
                    <a:pt x="5852" y="18698"/>
                  </a:lnTo>
                  <a:cubicBezTo>
                    <a:pt x="5888" y="18698"/>
                    <a:pt x="5924" y="18681"/>
                    <a:pt x="5951" y="18654"/>
                  </a:cubicBezTo>
                  <a:cubicBezTo>
                    <a:pt x="6254" y="18342"/>
                    <a:pt x="6040" y="17967"/>
                    <a:pt x="5736" y="17967"/>
                  </a:cubicBezTo>
                  <a:lnTo>
                    <a:pt x="1097" y="17967"/>
                  </a:lnTo>
                  <a:cubicBezTo>
                    <a:pt x="892" y="17967"/>
                    <a:pt x="732" y="17806"/>
                    <a:pt x="732" y="17601"/>
                  </a:cubicBezTo>
                  <a:lnTo>
                    <a:pt x="732" y="1088"/>
                  </a:lnTo>
                  <a:cubicBezTo>
                    <a:pt x="732" y="892"/>
                    <a:pt x="892" y="723"/>
                    <a:pt x="1097" y="723"/>
                  </a:cubicBezTo>
                  <a:lnTo>
                    <a:pt x="10813" y="723"/>
                  </a:lnTo>
                  <a:lnTo>
                    <a:pt x="10813" y="2846"/>
                  </a:lnTo>
                  <a:cubicBezTo>
                    <a:pt x="10813" y="3452"/>
                    <a:pt x="11303" y="3943"/>
                    <a:pt x="11910" y="3943"/>
                  </a:cubicBezTo>
                  <a:lnTo>
                    <a:pt x="14024" y="3943"/>
                  </a:lnTo>
                  <a:lnTo>
                    <a:pt x="14024" y="17601"/>
                  </a:lnTo>
                  <a:cubicBezTo>
                    <a:pt x="14024" y="17806"/>
                    <a:pt x="13863" y="17967"/>
                    <a:pt x="13658" y="17967"/>
                  </a:cubicBezTo>
                  <a:lnTo>
                    <a:pt x="9028" y="17967"/>
                  </a:lnTo>
                  <a:cubicBezTo>
                    <a:pt x="8850" y="17967"/>
                    <a:pt x="8689" y="18101"/>
                    <a:pt x="8663" y="18279"/>
                  </a:cubicBezTo>
                  <a:cubicBezTo>
                    <a:pt x="8627" y="18502"/>
                    <a:pt x="8805" y="18698"/>
                    <a:pt x="9019" y="18698"/>
                  </a:cubicBezTo>
                  <a:lnTo>
                    <a:pt x="13658" y="18698"/>
                  </a:lnTo>
                  <a:cubicBezTo>
                    <a:pt x="14265" y="18698"/>
                    <a:pt x="14756" y="18208"/>
                    <a:pt x="14756" y="17601"/>
                  </a:cubicBezTo>
                  <a:lnTo>
                    <a:pt x="14756" y="3560"/>
                  </a:lnTo>
                  <a:cubicBezTo>
                    <a:pt x="14756" y="3461"/>
                    <a:pt x="14720" y="3372"/>
                    <a:pt x="14649" y="3301"/>
                  </a:cubicBezTo>
                  <a:lnTo>
                    <a:pt x="11446" y="107"/>
                  </a:lnTo>
                  <a:cubicBezTo>
                    <a:pt x="11383" y="36"/>
                    <a:pt x="11285" y="0"/>
                    <a:pt x="111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8"/>
            <p:cNvSpPr/>
            <p:nvPr/>
          </p:nvSpPr>
          <p:spPr>
            <a:xfrm>
              <a:off x="4144792" y="2513223"/>
              <a:ext cx="57544" cy="18746"/>
            </a:xfrm>
            <a:custGeom>
              <a:rect b="b" l="l" r="r" t="t"/>
              <a:pathLst>
                <a:path extrusionOk="0" h="733" w="2250">
                  <a:moveTo>
                    <a:pt x="402" y="1"/>
                  </a:moveTo>
                  <a:cubicBezTo>
                    <a:pt x="224" y="1"/>
                    <a:pt x="54" y="126"/>
                    <a:pt x="28" y="313"/>
                  </a:cubicBezTo>
                  <a:cubicBezTo>
                    <a:pt x="1" y="536"/>
                    <a:pt x="170" y="732"/>
                    <a:pt x="393" y="732"/>
                  </a:cubicBezTo>
                  <a:lnTo>
                    <a:pt x="1839" y="732"/>
                  </a:lnTo>
                  <a:cubicBezTo>
                    <a:pt x="2026" y="732"/>
                    <a:pt x="2187" y="598"/>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8"/>
            <p:cNvSpPr/>
            <p:nvPr/>
          </p:nvSpPr>
          <p:spPr>
            <a:xfrm>
              <a:off x="4144792" y="2550636"/>
              <a:ext cx="57544" cy="18516"/>
            </a:xfrm>
            <a:custGeom>
              <a:rect b="b" l="l" r="r" t="t"/>
              <a:pathLst>
                <a:path extrusionOk="0" h="724" w="2250">
                  <a:moveTo>
                    <a:pt x="402" y="1"/>
                  </a:moveTo>
                  <a:cubicBezTo>
                    <a:pt x="224" y="1"/>
                    <a:pt x="54" y="126"/>
                    <a:pt x="28" y="304"/>
                  </a:cubicBezTo>
                  <a:cubicBezTo>
                    <a:pt x="1" y="536"/>
                    <a:pt x="170" y="723"/>
                    <a:pt x="393" y="723"/>
                  </a:cubicBezTo>
                  <a:lnTo>
                    <a:pt x="1839" y="723"/>
                  </a:lnTo>
                  <a:cubicBezTo>
                    <a:pt x="2026" y="723"/>
                    <a:pt x="2187" y="598"/>
                    <a:pt x="2213" y="420"/>
                  </a:cubicBezTo>
                  <a:cubicBezTo>
                    <a:pt x="2249" y="188"/>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8"/>
            <p:cNvSpPr/>
            <p:nvPr/>
          </p:nvSpPr>
          <p:spPr>
            <a:xfrm>
              <a:off x="4144792" y="2587819"/>
              <a:ext cx="57544" cy="18746"/>
            </a:xfrm>
            <a:custGeom>
              <a:rect b="b" l="l" r="r" t="t"/>
              <a:pathLst>
                <a:path extrusionOk="0" h="733" w="2250">
                  <a:moveTo>
                    <a:pt x="402" y="1"/>
                  </a:moveTo>
                  <a:cubicBezTo>
                    <a:pt x="224" y="1"/>
                    <a:pt x="54" y="135"/>
                    <a:pt x="28" y="313"/>
                  </a:cubicBezTo>
                  <a:cubicBezTo>
                    <a:pt x="1" y="545"/>
                    <a:pt x="170" y="732"/>
                    <a:pt x="393" y="732"/>
                  </a:cubicBezTo>
                  <a:lnTo>
                    <a:pt x="1839" y="732"/>
                  </a:lnTo>
                  <a:cubicBezTo>
                    <a:pt x="2026" y="732"/>
                    <a:pt x="2187" y="607"/>
                    <a:pt x="2213" y="420"/>
                  </a:cubicBezTo>
                  <a:cubicBezTo>
                    <a:pt x="2249" y="197"/>
                    <a:pt x="2071" y="1"/>
                    <a:pt x="18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8"/>
            <p:cNvSpPr/>
            <p:nvPr/>
          </p:nvSpPr>
          <p:spPr>
            <a:xfrm>
              <a:off x="4107839" y="2475810"/>
              <a:ext cx="288639" cy="382934"/>
            </a:xfrm>
            <a:custGeom>
              <a:rect b="b" l="l" r="r" t="t"/>
              <a:pathLst>
                <a:path extrusionOk="0" h="14973" w="11286">
                  <a:moveTo>
                    <a:pt x="4390" y="732"/>
                  </a:moveTo>
                  <a:lnTo>
                    <a:pt x="4390" y="5844"/>
                  </a:lnTo>
                  <a:lnTo>
                    <a:pt x="732" y="5844"/>
                  </a:lnTo>
                  <a:lnTo>
                    <a:pt x="732" y="732"/>
                  </a:lnTo>
                  <a:close/>
                  <a:moveTo>
                    <a:pt x="10019" y="5059"/>
                  </a:moveTo>
                  <a:cubicBezTo>
                    <a:pt x="10305" y="5059"/>
                    <a:pt x="10528" y="5291"/>
                    <a:pt x="10528" y="5567"/>
                  </a:cubicBezTo>
                  <a:cubicBezTo>
                    <a:pt x="10528" y="5853"/>
                    <a:pt x="10305" y="6085"/>
                    <a:pt x="10019" y="6085"/>
                  </a:cubicBezTo>
                  <a:cubicBezTo>
                    <a:pt x="9743" y="6085"/>
                    <a:pt x="9511" y="5853"/>
                    <a:pt x="9511" y="5567"/>
                  </a:cubicBezTo>
                  <a:cubicBezTo>
                    <a:pt x="9511" y="5291"/>
                    <a:pt x="9743" y="5059"/>
                    <a:pt x="10019" y="5059"/>
                  </a:cubicBezTo>
                  <a:close/>
                  <a:moveTo>
                    <a:pt x="10019" y="9154"/>
                  </a:moveTo>
                  <a:cubicBezTo>
                    <a:pt x="10305" y="9154"/>
                    <a:pt x="10528" y="9377"/>
                    <a:pt x="10528" y="9662"/>
                  </a:cubicBezTo>
                  <a:cubicBezTo>
                    <a:pt x="10528" y="9947"/>
                    <a:pt x="10305" y="10171"/>
                    <a:pt x="10019" y="10171"/>
                  </a:cubicBezTo>
                  <a:cubicBezTo>
                    <a:pt x="9743" y="10171"/>
                    <a:pt x="9511" y="9947"/>
                    <a:pt x="9511" y="9662"/>
                  </a:cubicBezTo>
                  <a:cubicBezTo>
                    <a:pt x="9511" y="9377"/>
                    <a:pt x="9743" y="9154"/>
                    <a:pt x="10019" y="9154"/>
                  </a:cubicBezTo>
                  <a:close/>
                  <a:moveTo>
                    <a:pt x="10019" y="13239"/>
                  </a:moveTo>
                  <a:cubicBezTo>
                    <a:pt x="10305" y="13239"/>
                    <a:pt x="10528" y="13471"/>
                    <a:pt x="10528" y="13757"/>
                  </a:cubicBezTo>
                  <a:cubicBezTo>
                    <a:pt x="10528" y="14033"/>
                    <a:pt x="10305" y="14265"/>
                    <a:pt x="10019" y="14265"/>
                  </a:cubicBezTo>
                  <a:cubicBezTo>
                    <a:pt x="9743" y="14265"/>
                    <a:pt x="9511" y="14033"/>
                    <a:pt x="9511" y="13757"/>
                  </a:cubicBezTo>
                  <a:cubicBezTo>
                    <a:pt x="9511" y="13471"/>
                    <a:pt x="9743" y="13239"/>
                    <a:pt x="10019" y="13239"/>
                  </a:cubicBezTo>
                  <a:close/>
                  <a:moveTo>
                    <a:pt x="366" y="1"/>
                  </a:moveTo>
                  <a:cubicBezTo>
                    <a:pt x="170" y="1"/>
                    <a:pt x="1" y="161"/>
                    <a:pt x="1" y="366"/>
                  </a:cubicBezTo>
                  <a:lnTo>
                    <a:pt x="1" y="6210"/>
                  </a:lnTo>
                  <a:cubicBezTo>
                    <a:pt x="1" y="6415"/>
                    <a:pt x="170" y="6575"/>
                    <a:pt x="366" y="6575"/>
                  </a:cubicBezTo>
                  <a:lnTo>
                    <a:pt x="4756" y="6575"/>
                  </a:lnTo>
                  <a:cubicBezTo>
                    <a:pt x="4952" y="6575"/>
                    <a:pt x="5121" y="6415"/>
                    <a:pt x="5121" y="6210"/>
                  </a:cubicBezTo>
                  <a:lnTo>
                    <a:pt x="5121" y="3649"/>
                  </a:lnTo>
                  <a:lnTo>
                    <a:pt x="6397" y="3649"/>
                  </a:lnTo>
                  <a:lnTo>
                    <a:pt x="6397" y="13739"/>
                  </a:lnTo>
                  <a:cubicBezTo>
                    <a:pt x="6397" y="13935"/>
                    <a:pt x="6558" y="14096"/>
                    <a:pt x="6763" y="14096"/>
                  </a:cubicBezTo>
                  <a:lnTo>
                    <a:pt x="8841" y="14096"/>
                  </a:lnTo>
                  <a:cubicBezTo>
                    <a:pt x="8995" y="14607"/>
                    <a:pt x="9466" y="14972"/>
                    <a:pt x="10022" y="14972"/>
                  </a:cubicBezTo>
                  <a:cubicBezTo>
                    <a:pt x="10048" y="14972"/>
                    <a:pt x="10073" y="14972"/>
                    <a:pt x="10099" y="14970"/>
                  </a:cubicBezTo>
                  <a:cubicBezTo>
                    <a:pt x="10742" y="14934"/>
                    <a:pt x="11250" y="14408"/>
                    <a:pt x="11268" y="13775"/>
                  </a:cubicBezTo>
                  <a:cubicBezTo>
                    <a:pt x="11286" y="13070"/>
                    <a:pt x="10724" y="12490"/>
                    <a:pt x="10028" y="12490"/>
                  </a:cubicBezTo>
                  <a:cubicBezTo>
                    <a:pt x="9466" y="12490"/>
                    <a:pt x="8993" y="12865"/>
                    <a:pt x="8841" y="13373"/>
                  </a:cubicBezTo>
                  <a:lnTo>
                    <a:pt x="7129" y="13373"/>
                  </a:lnTo>
                  <a:lnTo>
                    <a:pt x="7129" y="10010"/>
                  </a:lnTo>
                  <a:lnTo>
                    <a:pt x="8841" y="10010"/>
                  </a:lnTo>
                  <a:cubicBezTo>
                    <a:pt x="8995" y="10514"/>
                    <a:pt x="9467" y="10887"/>
                    <a:pt x="10024" y="10887"/>
                  </a:cubicBezTo>
                  <a:cubicBezTo>
                    <a:pt x="10049" y="10887"/>
                    <a:pt x="10074" y="10886"/>
                    <a:pt x="10099" y="10884"/>
                  </a:cubicBezTo>
                  <a:cubicBezTo>
                    <a:pt x="10733" y="10849"/>
                    <a:pt x="11250" y="10322"/>
                    <a:pt x="11268" y="9680"/>
                  </a:cubicBezTo>
                  <a:cubicBezTo>
                    <a:pt x="11286" y="8984"/>
                    <a:pt x="10724" y="8404"/>
                    <a:pt x="10028" y="8404"/>
                  </a:cubicBezTo>
                  <a:cubicBezTo>
                    <a:pt x="9466" y="8404"/>
                    <a:pt x="8993" y="8770"/>
                    <a:pt x="8841" y="9278"/>
                  </a:cubicBezTo>
                  <a:lnTo>
                    <a:pt x="7129" y="9278"/>
                  </a:lnTo>
                  <a:lnTo>
                    <a:pt x="7129" y="5915"/>
                  </a:lnTo>
                  <a:lnTo>
                    <a:pt x="8841" y="5915"/>
                  </a:lnTo>
                  <a:cubicBezTo>
                    <a:pt x="8995" y="6427"/>
                    <a:pt x="9466" y="6792"/>
                    <a:pt x="10022" y="6792"/>
                  </a:cubicBezTo>
                  <a:cubicBezTo>
                    <a:pt x="10048" y="6792"/>
                    <a:pt x="10073" y="6791"/>
                    <a:pt x="10099" y="6789"/>
                  </a:cubicBezTo>
                  <a:cubicBezTo>
                    <a:pt x="10742" y="6754"/>
                    <a:pt x="11250" y="6227"/>
                    <a:pt x="11268" y="5594"/>
                  </a:cubicBezTo>
                  <a:cubicBezTo>
                    <a:pt x="11286" y="4889"/>
                    <a:pt x="10724" y="4309"/>
                    <a:pt x="10028" y="4309"/>
                  </a:cubicBezTo>
                  <a:cubicBezTo>
                    <a:pt x="9466" y="4309"/>
                    <a:pt x="8993" y="4684"/>
                    <a:pt x="8841" y="5184"/>
                  </a:cubicBezTo>
                  <a:lnTo>
                    <a:pt x="7129" y="5184"/>
                  </a:lnTo>
                  <a:lnTo>
                    <a:pt x="7129" y="3292"/>
                  </a:lnTo>
                  <a:cubicBezTo>
                    <a:pt x="7129" y="3087"/>
                    <a:pt x="6959" y="2927"/>
                    <a:pt x="6763" y="2927"/>
                  </a:cubicBezTo>
                  <a:lnTo>
                    <a:pt x="5121" y="2927"/>
                  </a:lnTo>
                  <a:lnTo>
                    <a:pt x="5121" y="366"/>
                  </a:lnTo>
                  <a:cubicBezTo>
                    <a:pt x="5121" y="161"/>
                    <a:pt x="4952" y="1"/>
                    <a:pt x="47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8"/>
            <p:cNvSpPr/>
            <p:nvPr/>
          </p:nvSpPr>
          <p:spPr>
            <a:xfrm>
              <a:off x="4242686" y="2891012"/>
              <a:ext cx="18721" cy="18746"/>
            </a:xfrm>
            <a:custGeom>
              <a:rect b="b" l="l" r="r" t="t"/>
              <a:pathLst>
                <a:path extrusionOk="0" h="733" w="732">
                  <a:moveTo>
                    <a:pt x="366" y="1"/>
                  </a:moveTo>
                  <a:cubicBezTo>
                    <a:pt x="268" y="1"/>
                    <a:pt x="170" y="36"/>
                    <a:pt x="107" y="108"/>
                  </a:cubicBezTo>
                  <a:cubicBezTo>
                    <a:pt x="36" y="179"/>
                    <a:pt x="0" y="268"/>
                    <a:pt x="0" y="367"/>
                  </a:cubicBezTo>
                  <a:cubicBezTo>
                    <a:pt x="0" y="465"/>
                    <a:pt x="36" y="554"/>
                    <a:pt x="107" y="625"/>
                  </a:cubicBezTo>
                  <a:cubicBezTo>
                    <a:pt x="170" y="688"/>
                    <a:pt x="268" y="732"/>
                    <a:pt x="366" y="732"/>
                  </a:cubicBezTo>
                  <a:cubicBezTo>
                    <a:pt x="464" y="732"/>
                    <a:pt x="553" y="688"/>
                    <a:pt x="625" y="625"/>
                  </a:cubicBezTo>
                  <a:cubicBezTo>
                    <a:pt x="687" y="554"/>
                    <a:pt x="732" y="465"/>
                    <a:pt x="732" y="367"/>
                  </a:cubicBezTo>
                  <a:cubicBezTo>
                    <a:pt x="732" y="268"/>
                    <a:pt x="687" y="179"/>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78"/>
          <p:cNvGrpSpPr/>
          <p:nvPr/>
        </p:nvGrpSpPr>
        <p:grpSpPr>
          <a:xfrm>
            <a:off x="4649236" y="2318683"/>
            <a:ext cx="459294" cy="454429"/>
            <a:chOff x="4653107" y="2431492"/>
            <a:chExt cx="483009" cy="477894"/>
          </a:xfrm>
        </p:grpSpPr>
        <p:sp>
          <p:nvSpPr>
            <p:cNvPr id="6176" name="Google Shape;6176;p78"/>
            <p:cNvSpPr/>
            <p:nvPr/>
          </p:nvSpPr>
          <p:spPr>
            <a:xfrm>
              <a:off x="4653107" y="2438473"/>
              <a:ext cx="483009" cy="470912"/>
            </a:xfrm>
            <a:custGeom>
              <a:rect b="b" l="l" r="r" t="t"/>
              <a:pathLst>
                <a:path extrusionOk="0" h="18413" w="18886">
                  <a:moveTo>
                    <a:pt x="9471" y="7930"/>
                  </a:moveTo>
                  <a:cubicBezTo>
                    <a:pt x="9874" y="7930"/>
                    <a:pt x="10197" y="8256"/>
                    <a:pt x="10197" y="8660"/>
                  </a:cubicBezTo>
                  <a:lnTo>
                    <a:pt x="10197" y="9088"/>
                  </a:lnTo>
                  <a:cubicBezTo>
                    <a:pt x="10197" y="9436"/>
                    <a:pt x="9956" y="9748"/>
                    <a:pt x="9617" y="9811"/>
                  </a:cubicBezTo>
                  <a:cubicBezTo>
                    <a:pt x="9564" y="9822"/>
                    <a:pt x="9511" y="9827"/>
                    <a:pt x="9460" y="9827"/>
                  </a:cubicBezTo>
                  <a:cubicBezTo>
                    <a:pt x="9057" y="9827"/>
                    <a:pt x="8734" y="9501"/>
                    <a:pt x="8734" y="9097"/>
                  </a:cubicBezTo>
                  <a:lnTo>
                    <a:pt x="8734" y="8669"/>
                  </a:lnTo>
                  <a:cubicBezTo>
                    <a:pt x="8734" y="8321"/>
                    <a:pt x="8975" y="8009"/>
                    <a:pt x="9314" y="7946"/>
                  </a:cubicBezTo>
                  <a:cubicBezTo>
                    <a:pt x="9367" y="7935"/>
                    <a:pt x="9419" y="7930"/>
                    <a:pt x="9471" y="7930"/>
                  </a:cubicBezTo>
                  <a:close/>
                  <a:moveTo>
                    <a:pt x="9463" y="5855"/>
                  </a:moveTo>
                  <a:cubicBezTo>
                    <a:pt x="9604" y="5855"/>
                    <a:pt x="9748" y="5865"/>
                    <a:pt x="9893" y="5885"/>
                  </a:cubicBezTo>
                  <a:cubicBezTo>
                    <a:pt x="11223" y="6073"/>
                    <a:pt x="12266" y="7134"/>
                    <a:pt x="12445" y="8455"/>
                  </a:cubicBezTo>
                  <a:cubicBezTo>
                    <a:pt x="12543" y="9213"/>
                    <a:pt x="12356" y="9918"/>
                    <a:pt x="11981" y="10498"/>
                  </a:cubicBezTo>
                  <a:cubicBezTo>
                    <a:pt x="11856" y="10007"/>
                    <a:pt x="11455" y="9623"/>
                    <a:pt x="10946" y="9534"/>
                  </a:cubicBezTo>
                  <a:lnTo>
                    <a:pt x="10866" y="9516"/>
                  </a:lnTo>
                  <a:cubicBezTo>
                    <a:pt x="10910" y="9382"/>
                    <a:pt x="10928" y="9249"/>
                    <a:pt x="10928" y="9097"/>
                  </a:cubicBezTo>
                  <a:lnTo>
                    <a:pt x="10928" y="8687"/>
                  </a:lnTo>
                  <a:cubicBezTo>
                    <a:pt x="10928" y="7955"/>
                    <a:pt x="10402" y="7322"/>
                    <a:pt x="9679" y="7215"/>
                  </a:cubicBezTo>
                  <a:cubicBezTo>
                    <a:pt x="9609" y="7205"/>
                    <a:pt x="9539" y="7200"/>
                    <a:pt x="9470" y="7200"/>
                  </a:cubicBezTo>
                  <a:cubicBezTo>
                    <a:pt x="8661" y="7200"/>
                    <a:pt x="8002" y="7854"/>
                    <a:pt x="8002" y="8660"/>
                  </a:cubicBezTo>
                  <a:lnTo>
                    <a:pt x="8002" y="9097"/>
                  </a:lnTo>
                  <a:cubicBezTo>
                    <a:pt x="8002" y="9249"/>
                    <a:pt x="8029" y="9382"/>
                    <a:pt x="8065" y="9516"/>
                  </a:cubicBezTo>
                  <a:lnTo>
                    <a:pt x="7993" y="9534"/>
                  </a:lnTo>
                  <a:cubicBezTo>
                    <a:pt x="7476" y="9623"/>
                    <a:pt x="7083" y="10007"/>
                    <a:pt x="6950" y="10498"/>
                  </a:cubicBezTo>
                  <a:cubicBezTo>
                    <a:pt x="6646" y="10025"/>
                    <a:pt x="6468" y="9463"/>
                    <a:pt x="6468" y="8856"/>
                  </a:cubicBezTo>
                  <a:cubicBezTo>
                    <a:pt x="6468" y="7204"/>
                    <a:pt x="7808" y="5855"/>
                    <a:pt x="9463" y="5855"/>
                  </a:cubicBezTo>
                  <a:close/>
                  <a:moveTo>
                    <a:pt x="10447" y="10176"/>
                  </a:moveTo>
                  <a:lnTo>
                    <a:pt x="10812" y="10248"/>
                  </a:lnTo>
                  <a:cubicBezTo>
                    <a:pt x="11089" y="10292"/>
                    <a:pt x="11294" y="10542"/>
                    <a:pt x="11294" y="10828"/>
                  </a:cubicBezTo>
                  <a:lnTo>
                    <a:pt x="11294" y="11229"/>
                  </a:lnTo>
                  <a:cubicBezTo>
                    <a:pt x="10786" y="11622"/>
                    <a:pt x="10152" y="11854"/>
                    <a:pt x="9465" y="11854"/>
                  </a:cubicBezTo>
                  <a:cubicBezTo>
                    <a:pt x="8778" y="11854"/>
                    <a:pt x="8145" y="11622"/>
                    <a:pt x="7636" y="11229"/>
                  </a:cubicBezTo>
                  <a:lnTo>
                    <a:pt x="7636" y="10828"/>
                  </a:lnTo>
                  <a:cubicBezTo>
                    <a:pt x="7636" y="10542"/>
                    <a:pt x="7842" y="10292"/>
                    <a:pt x="8127" y="10248"/>
                  </a:cubicBezTo>
                  <a:lnTo>
                    <a:pt x="8484" y="10176"/>
                  </a:lnTo>
                  <a:cubicBezTo>
                    <a:pt x="8743" y="10408"/>
                    <a:pt x="9091" y="10551"/>
                    <a:pt x="9465" y="10551"/>
                  </a:cubicBezTo>
                  <a:cubicBezTo>
                    <a:pt x="9840" y="10551"/>
                    <a:pt x="10188" y="10408"/>
                    <a:pt x="10447" y="10176"/>
                  </a:cubicBezTo>
                  <a:close/>
                  <a:moveTo>
                    <a:pt x="3399" y="14384"/>
                  </a:moveTo>
                  <a:cubicBezTo>
                    <a:pt x="3720" y="14384"/>
                    <a:pt x="3988" y="14640"/>
                    <a:pt x="3988" y="14967"/>
                  </a:cubicBezTo>
                  <a:lnTo>
                    <a:pt x="3988" y="15351"/>
                  </a:lnTo>
                  <a:cubicBezTo>
                    <a:pt x="3988" y="15670"/>
                    <a:pt x="3719" y="15934"/>
                    <a:pt x="3397" y="15934"/>
                  </a:cubicBezTo>
                  <a:cubicBezTo>
                    <a:pt x="3377" y="15934"/>
                    <a:pt x="3357" y="15933"/>
                    <a:pt x="3336" y="15930"/>
                  </a:cubicBezTo>
                  <a:cubicBezTo>
                    <a:pt x="3042" y="15895"/>
                    <a:pt x="2819" y="15627"/>
                    <a:pt x="2819" y="15333"/>
                  </a:cubicBezTo>
                  <a:lnTo>
                    <a:pt x="2819" y="14985"/>
                  </a:lnTo>
                  <a:cubicBezTo>
                    <a:pt x="2819" y="14682"/>
                    <a:pt x="3042" y="14423"/>
                    <a:pt x="3336" y="14387"/>
                  </a:cubicBezTo>
                  <a:cubicBezTo>
                    <a:pt x="3357" y="14385"/>
                    <a:pt x="3378" y="14384"/>
                    <a:pt x="3399" y="14384"/>
                  </a:cubicBezTo>
                  <a:close/>
                  <a:moveTo>
                    <a:pt x="15524" y="14384"/>
                  </a:moveTo>
                  <a:cubicBezTo>
                    <a:pt x="15851" y="14384"/>
                    <a:pt x="16111" y="14640"/>
                    <a:pt x="16111" y="14967"/>
                  </a:cubicBezTo>
                  <a:lnTo>
                    <a:pt x="16111" y="15351"/>
                  </a:lnTo>
                  <a:cubicBezTo>
                    <a:pt x="16111" y="15670"/>
                    <a:pt x="15850" y="15934"/>
                    <a:pt x="15522" y="15934"/>
                  </a:cubicBezTo>
                  <a:cubicBezTo>
                    <a:pt x="15502" y="15934"/>
                    <a:pt x="15481" y="15933"/>
                    <a:pt x="15460" y="15930"/>
                  </a:cubicBezTo>
                  <a:cubicBezTo>
                    <a:pt x="15166" y="15895"/>
                    <a:pt x="14943" y="15627"/>
                    <a:pt x="14943" y="15333"/>
                  </a:cubicBezTo>
                  <a:lnTo>
                    <a:pt x="14943" y="14985"/>
                  </a:lnTo>
                  <a:cubicBezTo>
                    <a:pt x="14943" y="14682"/>
                    <a:pt x="15166" y="14423"/>
                    <a:pt x="15460" y="14387"/>
                  </a:cubicBezTo>
                  <a:cubicBezTo>
                    <a:pt x="15482" y="14385"/>
                    <a:pt x="15503" y="14384"/>
                    <a:pt x="15524" y="14384"/>
                  </a:cubicBezTo>
                  <a:close/>
                  <a:moveTo>
                    <a:pt x="3401" y="12584"/>
                  </a:moveTo>
                  <a:cubicBezTo>
                    <a:pt x="4817" y="12584"/>
                    <a:pt x="5959" y="13731"/>
                    <a:pt x="5959" y="15136"/>
                  </a:cubicBezTo>
                  <a:cubicBezTo>
                    <a:pt x="5959" y="15618"/>
                    <a:pt x="5825" y="16064"/>
                    <a:pt x="5594" y="16448"/>
                  </a:cubicBezTo>
                  <a:cubicBezTo>
                    <a:pt x="5460" y="16055"/>
                    <a:pt x="5121" y="15752"/>
                    <a:pt x="4692" y="15672"/>
                  </a:cubicBezTo>
                  <a:lnTo>
                    <a:pt x="4675" y="15672"/>
                  </a:lnTo>
                  <a:cubicBezTo>
                    <a:pt x="4701" y="15565"/>
                    <a:pt x="4719" y="15458"/>
                    <a:pt x="4719" y="15351"/>
                  </a:cubicBezTo>
                  <a:lnTo>
                    <a:pt x="4719" y="14994"/>
                  </a:lnTo>
                  <a:cubicBezTo>
                    <a:pt x="4719" y="14298"/>
                    <a:pt x="4184" y="13700"/>
                    <a:pt x="3488" y="13656"/>
                  </a:cubicBezTo>
                  <a:cubicBezTo>
                    <a:pt x="3462" y="13654"/>
                    <a:pt x="3435" y="13653"/>
                    <a:pt x="3409" y="13653"/>
                  </a:cubicBezTo>
                  <a:cubicBezTo>
                    <a:pt x="2678" y="13653"/>
                    <a:pt x="2088" y="14244"/>
                    <a:pt x="2088" y="14967"/>
                  </a:cubicBezTo>
                  <a:lnTo>
                    <a:pt x="2088" y="15351"/>
                  </a:lnTo>
                  <a:cubicBezTo>
                    <a:pt x="2088" y="15458"/>
                    <a:pt x="2105" y="15565"/>
                    <a:pt x="2132" y="15672"/>
                  </a:cubicBezTo>
                  <a:lnTo>
                    <a:pt x="2114" y="15672"/>
                  </a:lnTo>
                  <a:cubicBezTo>
                    <a:pt x="1686" y="15752"/>
                    <a:pt x="1347" y="16055"/>
                    <a:pt x="1213" y="16448"/>
                  </a:cubicBezTo>
                  <a:cubicBezTo>
                    <a:pt x="955" y="16011"/>
                    <a:pt x="812" y="15502"/>
                    <a:pt x="856" y="14958"/>
                  </a:cubicBezTo>
                  <a:cubicBezTo>
                    <a:pt x="946" y="13647"/>
                    <a:pt x="2034" y="12612"/>
                    <a:pt x="3336" y="12585"/>
                  </a:cubicBezTo>
                  <a:cubicBezTo>
                    <a:pt x="3358" y="12585"/>
                    <a:pt x="3380" y="12584"/>
                    <a:pt x="3401" y="12584"/>
                  </a:cubicBezTo>
                  <a:close/>
                  <a:moveTo>
                    <a:pt x="15534" y="12584"/>
                  </a:moveTo>
                  <a:cubicBezTo>
                    <a:pt x="16940" y="12584"/>
                    <a:pt x="18083" y="13731"/>
                    <a:pt x="18083" y="15136"/>
                  </a:cubicBezTo>
                  <a:cubicBezTo>
                    <a:pt x="18083" y="15618"/>
                    <a:pt x="17949" y="16064"/>
                    <a:pt x="17726" y="16448"/>
                  </a:cubicBezTo>
                  <a:cubicBezTo>
                    <a:pt x="17583" y="16055"/>
                    <a:pt x="17244" y="15752"/>
                    <a:pt x="16816" y="15672"/>
                  </a:cubicBezTo>
                  <a:lnTo>
                    <a:pt x="16807" y="15672"/>
                  </a:lnTo>
                  <a:cubicBezTo>
                    <a:pt x="16834" y="15565"/>
                    <a:pt x="16843" y="15458"/>
                    <a:pt x="16843" y="15351"/>
                  </a:cubicBezTo>
                  <a:lnTo>
                    <a:pt x="16843" y="14994"/>
                  </a:lnTo>
                  <a:cubicBezTo>
                    <a:pt x="16843" y="14298"/>
                    <a:pt x="16308" y="13700"/>
                    <a:pt x="15612" y="13656"/>
                  </a:cubicBezTo>
                  <a:cubicBezTo>
                    <a:pt x="15586" y="13654"/>
                    <a:pt x="15559" y="13653"/>
                    <a:pt x="15533" y="13653"/>
                  </a:cubicBezTo>
                  <a:cubicBezTo>
                    <a:pt x="14810" y="13653"/>
                    <a:pt x="14211" y="14244"/>
                    <a:pt x="14211" y="14967"/>
                  </a:cubicBezTo>
                  <a:lnTo>
                    <a:pt x="14211" y="15351"/>
                  </a:lnTo>
                  <a:cubicBezTo>
                    <a:pt x="14211" y="15458"/>
                    <a:pt x="14229" y="15565"/>
                    <a:pt x="14256" y="15672"/>
                  </a:cubicBezTo>
                  <a:lnTo>
                    <a:pt x="14238" y="15672"/>
                  </a:lnTo>
                  <a:cubicBezTo>
                    <a:pt x="13810" y="15752"/>
                    <a:pt x="13480" y="16055"/>
                    <a:pt x="13337" y="16448"/>
                  </a:cubicBezTo>
                  <a:cubicBezTo>
                    <a:pt x="13078" y="16011"/>
                    <a:pt x="12944" y="15502"/>
                    <a:pt x="12980" y="14958"/>
                  </a:cubicBezTo>
                  <a:cubicBezTo>
                    <a:pt x="13069" y="13647"/>
                    <a:pt x="14158" y="12612"/>
                    <a:pt x="15469" y="12585"/>
                  </a:cubicBezTo>
                  <a:cubicBezTo>
                    <a:pt x="15491" y="12585"/>
                    <a:pt x="15512" y="12584"/>
                    <a:pt x="15534" y="12584"/>
                  </a:cubicBezTo>
                  <a:close/>
                  <a:moveTo>
                    <a:pt x="4264" y="16341"/>
                  </a:moveTo>
                  <a:lnTo>
                    <a:pt x="4559" y="16394"/>
                  </a:lnTo>
                  <a:cubicBezTo>
                    <a:pt x="4782" y="16439"/>
                    <a:pt x="4933" y="16626"/>
                    <a:pt x="4933" y="16849"/>
                  </a:cubicBezTo>
                  <a:lnTo>
                    <a:pt x="4933" y="17179"/>
                  </a:lnTo>
                  <a:cubicBezTo>
                    <a:pt x="4514" y="17501"/>
                    <a:pt x="3979" y="17697"/>
                    <a:pt x="3399" y="17697"/>
                  </a:cubicBezTo>
                  <a:cubicBezTo>
                    <a:pt x="2828" y="17697"/>
                    <a:pt x="2293" y="17501"/>
                    <a:pt x="1873" y="17179"/>
                  </a:cubicBezTo>
                  <a:lnTo>
                    <a:pt x="1873" y="16849"/>
                  </a:lnTo>
                  <a:cubicBezTo>
                    <a:pt x="1873" y="16626"/>
                    <a:pt x="2025" y="16439"/>
                    <a:pt x="2248" y="16394"/>
                  </a:cubicBezTo>
                  <a:lnTo>
                    <a:pt x="2543" y="16341"/>
                  </a:lnTo>
                  <a:cubicBezTo>
                    <a:pt x="2774" y="16546"/>
                    <a:pt x="3078" y="16662"/>
                    <a:pt x="3399" y="16662"/>
                  </a:cubicBezTo>
                  <a:cubicBezTo>
                    <a:pt x="3729" y="16662"/>
                    <a:pt x="4032" y="16546"/>
                    <a:pt x="4264" y="16341"/>
                  </a:cubicBezTo>
                  <a:close/>
                  <a:moveTo>
                    <a:pt x="16388" y="16341"/>
                  </a:moveTo>
                  <a:lnTo>
                    <a:pt x="16682" y="16394"/>
                  </a:lnTo>
                  <a:cubicBezTo>
                    <a:pt x="16905" y="16439"/>
                    <a:pt x="17066" y="16626"/>
                    <a:pt x="17066" y="16849"/>
                  </a:cubicBezTo>
                  <a:lnTo>
                    <a:pt x="17066" y="17179"/>
                  </a:lnTo>
                  <a:cubicBezTo>
                    <a:pt x="16638" y="17501"/>
                    <a:pt x="16103" y="17697"/>
                    <a:pt x="15532" y="17697"/>
                  </a:cubicBezTo>
                  <a:cubicBezTo>
                    <a:pt x="14952" y="17697"/>
                    <a:pt x="14425" y="17501"/>
                    <a:pt x="13997" y="17179"/>
                  </a:cubicBezTo>
                  <a:lnTo>
                    <a:pt x="13997" y="16849"/>
                  </a:lnTo>
                  <a:cubicBezTo>
                    <a:pt x="13997" y="16626"/>
                    <a:pt x="14158" y="16439"/>
                    <a:pt x="14372" y="16394"/>
                  </a:cubicBezTo>
                  <a:lnTo>
                    <a:pt x="14666" y="16341"/>
                  </a:lnTo>
                  <a:cubicBezTo>
                    <a:pt x="14898" y="16546"/>
                    <a:pt x="15201" y="16662"/>
                    <a:pt x="15532" y="16662"/>
                  </a:cubicBezTo>
                  <a:cubicBezTo>
                    <a:pt x="15862" y="16662"/>
                    <a:pt x="16165" y="16546"/>
                    <a:pt x="16388" y="16341"/>
                  </a:cubicBezTo>
                  <a:close/>
                  <a:moveTo>
                    <a:pt x="11203" y="1"/>
                  </a:moveTo>
                  <a:cubicBezTo>
                    <a:pt x="11054" y="1"/>
                    <a:pt x="10912" y="93"/>
                    <a:pt x="10857" y="238"/>
                  </a:cubicBezTo>
                  <a:cubicBezTo>
                    <a:pt x="10786" y="426"/>
                    <a:pt x="10884" y="640"/>
                    <a:pt x="11071" y="711"/>
                  </a:cubicBezTo>
                  <a:cubicBezTo>
                    <a:pt x="12409" y="1211"/>
                    <a:pt x="13408" y="2388"/>
                    <a:pt x="13694" y="3780"/>
                  </a:cubicBezTo>
                  <a:cubicBezTo>
                    <a:pt x="13728" y="3952"/>
                    <a:pt x="13888" y="4075"/>
                    <a:pt x="14059" y="4075"/>
                  </a:cubicBezTo>
                  <a:cubicBezTo>
                    <a:pt x="14065" y="4075"/>
                    <a:pt x="14071" y="4075"/>
                    <a:pt x="14077" y="4074"/>
                  </a:cubicBezTo>
                  <a:lnTo>
                    <a:pt x="14202" y="4074"/>
                  </a:lnTo>
                  <a:cubicBezTo>
                    <a:pt x="15416" y="4074"/>
                    <a:pt x="16406" y="5056"/>
                    <a:pt x="16406" y="6269"/>
                  </a:cubicBezTo>
                  <a:cubicBezTo>
                    <a:pt x="16406" y="7482"/>
                    <a:pt x="15416" y="8472"/>
                    <a:pt x="14202" y="8472"/>
                  </a:cubicBezTo>
                  <a:lnTo>
                    <a:pt x="13176" y="8472"/>
                  </a:lnTo>
                  <a:cubicBezTo>
                    <a:pt x="12989" y="6590"/>
                    <a:pt x="11401" y="5109"/>
                    <a:pt x="9465" y="5109"/>
                  </a:cubicBezTo>
                  <a:cubicBezTo>
                    <a:pt x="7538" y="5109"/>
                    <a:pt x="5941" y="6590"/>
                    <a:pt x="5763" y="8472"/>
                  </a:cubicBezTo>
                  <a:lnTo>
                    <a:pt x="3997" y="8472"/>
                  </a:lnTo>
                  <a:cubicBezTo>
                    <a:pt x="3185" y="8472"/>
                    <a:pt x="2525" y="7812"/>
                    <a:pt x="2525" y="7001"/>
                  </a:cubicBezTo>
                  <a:cubicBezTo>
                    <a:pt x="2525" y="6394"/>
                    <a:pt x="2890" y="5859"/>
                    <a:pt x="3444" y="5636"/>
                  </a:cubicBezTo>
                  <a:cubicBezTo>
                    <a:pt x="3613" y="5564"/>
                    <a:pt x="3702" y="5386"/>
                    <a:pt x="3667" y="5216"/>
                  </a:cubicBezTo>
                  <a:cubicBezTo>
                    <a:pt x="3640" y="5109"/>
                    <a:pt x="3631" y="5002"/>
                    <a:pt x="3631" y="4886"/>
                  </a:cubicBezTo>
                  <a:cubicBezTo>
                    <a:pt x="3631" y="4074"/>
                    <a:pt x="4291" y="3414"/>
                    <a:pt x="5103" y="3414"/>
                  </a:cubicBezTo>
                  <a:cubicBezTo>
                    <a:pt x="5156" y="3414"/>
                    <a:pt x="5210" y="3423"/>
                    <a:pt x="5263" y="3423"/>
                  </a:cubicBezTo>
                  <a:cubicBezTo>
                    <a:pt x="5276" y="3425"/>
                    <a:pt x="5289" y="3425"/>
                    <a:pt x="5301" y="3425"/>
                  </a:cubicBezTo>
                  <a:cubicBezTo>
                    <a:pt x="5449" y="3425"/>
                    <a:pt x="5590" y="3331"/>
                    <a:pt x="5647" y="3191"/>
                  </a:cubicBezTo>
                  <a:cubicBezTo>
                    <a:pt x="6066" y="2040"/>
                    <a:pt x="6958" y="1139"/>
                    <a:pt x="8100" y="711"/>
                  </a:cubicBezTo>
                  <a:cubicBezTo>
                    <a:pt x="8306" y="631"/>
                    <a:pt x="8395" y="390"/>
                    <a:pt x="8288" y="194"/>
                  </a:cubicBezTo>
                  <a:cubicBezTo>
                    <a:pt x="8222" y="75"/>
                    <a:pt x="8098" y="6"/>
                    <a:pt x="7970" y="6"/>
                  </a:cubicBezTo>
                  <a:cubicBezTo>
                    <a:pt x="7924" y="6"/>
                    <a:pt x="7877" y="14"/>
                    <a:pt x="7833" y="33"/>
                  </a:cubicBezTo>
                  <a:cubicBezTo>
                    <a:pt x="6584" y="506"/>
                    <a:pt x="5585" y="1470"/>
                    <a:pt x="5058" y="2683"/>
                  </a:cubicBezTo>
                  <a:cubicBezTo>
                    <a:pt x="3863" y="2710"/>
                    <a:pt x="2899" y="3691"/>
                    <a:pt x="2899" y="4886"/>
                  </a:cubicBezTo>
                  <a:cubicBezTo>
                    <a:pt x="2899" y="4958"/>
                    <a:pt x="2899" y="5020"/>
                    <a:pt x="2908" y="5083"/>
                  </a:cubicBezTo>
                  <a:cubicBezTo>
                    <a:pt x="2221" y="5475"/>
                    <a:pt x="1793" y="6198"/>
                    <a:pt x="1793" y="7001"/>
                  </a:cubicBezTo>
                  <a:cubicBezTo>
                    <a:pt x="1793" y="8214"/>
                    <a:pt x="2783" y="9204"/>
                    <a:pt x="3997" y="9204"/>
                  </a:cubicBezTo>
                  <a:lnTo>
                    <a:pt x="5763" y="9204"/>
                  </a:lnTo>
                  <a:cubicBezTo>
                    <a:pt x="5897" y="10667"/>
                    <a:pt x="6887" y="11880"/>
                    <a:pt x="8225" y="12353"/>
                  </a:cubicBezTo>
                  <a:lnTo>
                    <a:pt x="8225" y="14753"/>
                  </a:lnTo>
                  <a:lnTo>
                    <a:pt x="6673" y="14753"/>
                  </a:lnTo>
                  <a:cubicBezTo>
                    <a:pt x="6492" y="13109"/>
                    <a:pt x="5091" y="11831"/>
                    <a:pt x="3398" y="11831"/>
                  </a:cubicBezTo>
                  <a:cubicBezTo>
                    <a:pt x="3336" y="11831"/>
                    <a:pt x="3274" y="11832"/>
                    <a:pt x="3212" y="11836"/>
                  </a:cubicBezTo>
                  <a:cubicBezTo>
                    <a:pt x="1561" y="11934"/>
                    <a:pt x="223" y="13263"/>
                    <a:pt x="125" y="14913"/>
                  </a:cubicBezTo>
                  <a:cubicBezTo>
                    <a:pt x="0" y="16823"/>
                    <a:pt x="1517" y="18410"/>
                    <a:pt x="3399" y="18410"/>
                  </a:cubicBezTo>
                  <a:cubicBezTo>
                    <a:pt x="5094" y="18410"/>
                    <a:pt x="6486" y="17126"/>
                    <a:pt x="6673" y="15484"/>
                  </a:cubicBezTo>
                  <a:lnTo>
                    <a:pt x="8591" y="15484"/>
                  </a:lnTo>
                  <a:cubicBezTo>
                    <a:pt x="8787" y="15484"/>
                    <a:pt x="8957" y="15324"/>
                    <a:pt x="8957" y="15119"/>
                  </a:cubicBezTo>
                  <a:lnTo>
                    <a:pt x="8957" y="12532"/>
                  </a:lnTo>
                  <a:cubicBezTo>
                    <a:pt x="9126" y="12549"/>
                    <a:pt x="9296" y="12567"/>
                    <a:pt x="9465" y="12567"/>
                  </a:cubicBezTo>
                  <a:cubicBezTo>
                    <a:pt x="9644" y="12567"/>
                    <a:pt x="9813" y="12549"/>
                    <a:pt x="9974" y="12532"/>
                  </a:cubicBezTo>
                  <a:lnTo>
                    <a:pt x="9974" y="15119"/>
                  </a:lnTo>
                  <a:cubicBezTo>
                    <a:pt x="9974" y="15324"/>
                    <a:pt x="10143" y="15484"/>
                    <a:pt x="10340" y="15484"/>
                  </a:cubicBezTo>
                  <a:lnTo>
                    <a:pt x="12258" y="15484"/>
                  </a:lnTo>
                  <a:cubicBezTo>
                    <a:pt x="12441" y="17128"/>
                    <a:pt x="13842" y="18412"/>
                    <a:pt x="15527" y="18412"/>
                  </a:cubicBezTo>
                  <a:cubicBezTo>
                    <a:pt x="15561" y="18412"/>
                    <a:pt x="15595" y="18412"/>
                    <a:pt x="15630" y="18410"/>
                  </a:cubicBezTo>
                  <a:cubicBezTo>
                    <a:pt x="17351" y="18357"/>
                    <a:pt x="18752" y="16965"/>
                    <a:pt x="18815" y="15252"/>
                  </a:cubicBezTo>
                  <a:cubicBezTo>
                    <a:pt x="18886" y="13379"/>
                    <a:pt x="17387" y="11836"/>
                    <a:pt x="15532" y="11836"/>
                  </a:cubicBezTo>
                  <a:cubicBezTo>
                    <a:pt x="13837" y="11836"/>
                    <a:pt x="12445" y="13111"/>
                    <a:pt x="12258" y="14753"/>
                  </a:cubicBezTo>
                  <a:lnTo>
                    <a:pt x="10705" y="14753"/>
                  </a:lnTo>
                  <a:lnTo>
                    <a:pt x="10705" y="12353"/>
                  </a:lnTo>
                  <a:cubicBezTo>
                    <a:pt x="12043" y="11880"/>
                    <a:pt x="13034" y="10667"/>
                    <a:pt x="13176" y="9204"/>
                  </a:cubicBezTo>
                  <a:lnTo>
                    <a:pt x="14202" y="9204"/>
                  </a:lnTo>
                  <a:cubicBezTo>
                    <a:pt x="15826" y="9204"/>
                    <a:pt x="17137" y="7893"/>
                    <a:pt x="17137" y="6269"/>
                  </a:cubicBezTo>
                  <a:cubicBezTo>
                    <a:pt x="17137" y="4699"/>
                    <a:pt x="15897" y="3414"/>
                    <a:pt x="14345" y="3343"/>
                  </a:cubicBezTo>
                  <a:cubicBezTo>
                    <a:pt x="14149" y="2638"/>
                    <a:pt x="13801" y="1987"/>
                    <a:pt x="13328" y="1425"/>
                  </a:cubicBezTo>
                  <a:cubicBezTo>
                    <a:pt x="12793" y="800"/>
                    <a:pt x="12097" y="319"/>
                    <a:pt x="11330" y="24"/>
                  </a:cubicBezTo>
                  <a:cubicBezTo>
                    <a:pt x="11288" y="8"/>
                    <a:pt x="11245" y="1"/>
                    <a:pt x="11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8"/>
            <p:cNvSpPr/>
            <p:nvPr/>
          </p:nvSpPr>
          <p:spPr>
            <a:xfrm>
              <a:off x="4888532" y="2431492"/>
              <a:ext cx="18746" cy="18695"/>
            </a:xfrm>
            <a:custGeom>
              <a:rect b="b" l="l" r="r" t="t"/>
              <a:pathLst>
                <a:path extrusionOk="0" h="731" w="733">
                  <a:moveTo>
                    <a:pt x="372" y="0"/>
                  </a:moveTo>
                  <a:cubicBezTo>
                    <a:pt x="166" y="0"/>
                    <a:pt x="1" y="165"/>
                    <a:pt x="1" y="369"/>
                  </a:cubicBezTo>
                  <a:cubicBezTo>
                    <a:pt x="1" y="564"/>
                    <a:pt x="164" y="730"/>
                    <a:pt x="363" y="730"/>
                  </a:cubicBezTo>
                  <a:cubicBezTo>
                    <a:pt x="381" y="730"/>
                    <a:pt x="401" y="729"/>
                    <a:pt x="420" y="726"/>
                  </a:cubicBezTo>
                  <a:cubicBezTo>
                    <a:pt x="607" y="699"/>
                    <a:pt x="732" y="538"/>
                    <a:pt x="732" y="351"/>
                  </a:cubicBezTo>
                  <a:cubicBezTo>
                    <a:pt x="732" y="217"/>
                    <a:pt x="661" y="92"/>
                    <a:pt x="545" y="39"/>
                  </a:cubicBezTo>
                  <a:cubicBezTo>
                    <a:pt x="486" y="12"/>
                    <a:pt x="428" y="0"/>
                    <a:pt x="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78"/>
          <p:cNvGrpSpPr/>
          <p:nvPr/>
        </p:nvGrpSpPr>
        <p:grpSpPr>
          <a:xfrm>
            <a:off x="5263809" y="2318513"/>
            <a:ext cx="455382" cy="454769"/>
            <a:chOff x="5299413" y="2431313"/>
            <a:chExt cx="478896" cy="478251"/>
          </a:xfrm>
        </p:grpSpPr>
        <p:sp>
          <p:nvSpPr>
            <p:cNvPr id="6179" name="Google Shape;6179;p78"/>
            <p:cNvSpPr/>
            <p:nvPr/>
          </p:nvSpPr>
          <p:spPr>
            <a:xfrm>
              <a:off x="5299413" y="2449802"/>
              <a:ext cx="459532" cy="459762"/>
            </a:xfrm>
            <a:custGeom>
              <a:rect b="b" l="l" r="r" t="t"/>
              <a:pathLst>
                <a:path extrusionOk="0" h="17977" w="17968">
                  <a:moveTo>
                    <a:pt x="8975" y="7744"/>
                  </a:moveTo>
                  <a:cubicBezTo>
                    <a:pt x="9662" y="7744"/>
                    <a:pt x="10215" y="8306"/>
                    <a:pt x="10215" y="8984"/>
                  </a:cubicBezTo>
                  <a:cubicBezTo>
                    <a:pt x="10215" y="9671"/>
                    <a:pt x="9662" y="10233"/>
                    <a:pt x="8975" y="10233"/>
                  </a:cubicBezTo>
                  <a:cubicBezTo>
                    <a:pt x="8288" y="10233"/>
                    <a:pt x="7735" y="9671"/>
                    <a:pt x="7735" y="8984"/>
                  </a:cubicBezTo>
                  <a:cubicBezTo>
                    <a:pt x="7735" y="8306"/>
                    <a:pt x="8288" y="7744"/>
                    <a:pt x="8975" y="7744"/>
                  </a:cubicBezTo>
                  <a:close/>
                  <a:moveTo>
                    <a:pt x="8618" y="5425"/>
                  </a:moveTo>
                  <a:lnTo>
                    <a:pt x="8618" y="7048"/>
                  </a:lnTo>
                  <a:cubicBezTo>
                    <a:pt x="7672" y="7227"/>
                    <a:pt x="6959" y="8092"/>
                    <a:pt x="7012" y="9109"/>
                  </a:cubicBezTo>
                  <a:cubicBezTo>
                    <a:pt x="7075" y="10099"/>
                    <a:pt x="7878" y="10902"/>
                    <a:pt x="8868" y="10956"/>
                  </a:cubicBezTo>
                  <a:cubicBezTo>
                    <a:pt x="8909" y="10958"/>
                    <a:pt x="8951" y="10959"/>
                    <a:pt x="8992" y="10959"/>
                  </a:cubicBezTo>
                  <a:cubicBezTo>
                    <a:pt x="9954" y="10959"/>
                    <a:pt x="10749" y="10266"/>
                    <a:pt x="10920" y="9359"/>
                  </a:cubicBezTo>
                  <a:lnTo>
                    <a:pt x="12543" y="9359"/>
                  </a:lnTo>
                  <a:cubicBezTo>
                    <a:pt x="12361" y="11160"/>
                    <a:pt x="10834" y="12567"/>
                    <a:pt x="8984" y="12567"/>
                  </a:cubicBezTo>
                  <a:cubicBezTo>
                    <a:pt x="8846" y="12567"/>
                    <a:pt x="8706" y="12560"/>
                    <a:pt x="8565" y="12544"/>
                  </a:cubicBezTo>
                  <a:cubicBezTo>
                    <a:pt x="6923" y="12356"/>
                    <a:pt x="5621" y="11054"/>
                    <a:pt x="5433" y="9412"/>
                  </a:cubicBezTo>
                  <a:cubicBezTo>
                    <a:pt x="5201" y="7378"/>
                    <a:pt x="6682" y="5630"/>
                    <a:pt x="8618" y="5425"/>
                  </a:cubicBezTo>
                  <a:close/>
                  <a:moveTo>
                    <a:pt x="8618" y="741"/>
                  </a:moveTo>
                  <a:lnTo>
                    <a:pt x="8618" y="2356"/>
                  </a:lnTo>
                  <a:cubicBezTo>
                    <a:pt x="5121" y="2543"/>
                    <a:pt x="2338" y="5442"/>
                    <a:pt x="2338" y="8993"/>
                  </a:cubicBezTo>
                  <a:cubicBezTo>
                    <a:pt x="2338" y="11990"/>
                    <a:pt x="4354" y="14631"/>
                    <a:pt x="7244" y="15407"/>
                  </a:cubicBezTo>
                  <a:cubicBezTo>
                    <a:pt x="7280" y="15416"/>
                    <a:pt x="7307" y="15425"/>
                    <a:pt x="7342" y="15425"/>
                  </a:cubicBezTo>
                  <a:cubicBezTo>
                    <a:pt x="7503" y="15425"/>
                    <a:pt x="7655" y="15318"/>
                    <a:pt x="7690" y="15148"/>
                  </a:cubicBezTo>
                  <a:cubicBezTo>
                    <a:pt x="7744" y="14952"/>
                    <a:pt x="7628" y="14756"/>
                    <a:pt x="7440" y="14702"/>
                  </a:cubicBezTo>
                  <a:cubicBezTo>
                    <a:pt x="4862" y="14007"/>
                    <a:pt x="3069" y="11660"/>
                    <a:pt x="3069" y="8993"/>
                  </a:cubicBezTo>
                  <a:cubicBezTo>
                    <a:pt x="3069" y="5853"/>
                    <a:pt x="5522" y="3275"/>
                    <a:pt x="8618" y="3087"/>
                  </a:cubicBezTo>
                  <a:lnTo>
                    <a:pt x="8618" y="4693"/>
                  </a:lnTo>
                  <a:cubicBezTo>
                    <a:pt x="6388" y="4880"/>
                    <a:pt x="4639" y="6772"/>
                    <a:pt x="4675" y="9055"/>
                  </a:cubicBezTo>
                  <a:cubicBezTo>
                    <a:pt x="4711" y="11375"/>
                    <a:pt x="6602" y="13266"/>
                    <a:pt x="8912" y="13302"/>
                  </a:cubicBezTo>
                  <a:cubicBezTo>
                    <a:pt x="8935" y="13302"/>
                    <a:pt x="8958" y="13302"/>
                    <a:pt x="8981" y="13302"/>
                  </a:cubicBezTo>
                  <a:cubicBezTo>
                    <a:pt x="11243" y="13302"/>
                    <a:pt x="13098" y="11558"/>
                    <a:pt x="13284" y="9359"/>
                  </a:cubicBezTo>
                  <a:lnTo>
                    <a:pt x="14890" y="9359"/>
                  </a:lnTo>
                  <a:cubicBezTo>
                    <a:pt x="14738" y="11874"/>
                    <a:pt x="12980" y="14051"/>
                    <a:pt x="10518" y="14702"/>
                  </a:cubicBezTo>
                  <a:cubicBezTo>
                    <a:pt x="10322" y="14756"/>
                    <a:pt x="10206" y="14961"/>
                    <a:pt x="10260" y="15157"/>
                  </a:cubicBezTo>
                  <a:cubicBezTo>
                    <a:pt x="10304" y="15318"/>
                    <a:pt x="10456" y="15425"/>
                    <a:pt x="10616" y="15425"/>
                  </a:cubicBezTo>
                  <a:cubicBezTo>
                    <a:pt x="10643" y="15425"/>
                    <a:pt x="10679" y="15425"/>
                    <a:pt x="10706" y="15416"/>
                  </a:cubicBezTo>
                  <a:cubicBezTo>
                    <a:pt x="13489" y="14667"/>
                    <a:pt x="15469" y="12205"/>
                    <a:pt x="15621" y="9359"/>
                  </a:cubicBezTo>
                  <a:lnTo>
                    <a:pt x="17236" y="9359"/>
                  </a:lnTo>
                  <a:cubicBezTo>
                    <a:pt x="17043" y="13735"/>
                    <a:pt x="13414" y="17247"/>
                    <a:pt x="8982" y="17247"/>
                  </a:cubicBezTo>
                  <a:cubicBezTo>
                    <a:pt x="8689" y="17247"/>
                    <a:pt x="8392" y="17232"/>
                    <a:pt x="8092" y="17200"/>
                  </a:cubicBezTo>
                  <a:cubicBezTo>
                    <a:pt x="4247" y="16790"/>
                    <a:pt x="1187" y="13730"/>
                    <a:pt x="776" y="9876"/>
                  </a:cubicBezTo>
                  <a:cubicBezTo>
                    <a:pt x="268" y="5059"/>
                    <a:pt x="3943" y="946"/>
                    <a:pt x="8618" y="741"/>
                  </a:cubicBezTo>
                  <a:close/>
                  <a:moveTo>
                    <a:pt x="8984" y="1"/>
                  </a:moveTo>
                  <a:cubicBezTo>
                    <a:pt x="6584" y="1"/>
                    <a:pt x="4327" y="937"/>
                    <a:pt x="2632" y="2632"/>
                  </a:cubicBezTo>
                  <a:cubicBezTo>
                    <a:pt x="937" y="4336"/>
                    <a:pt x="0" y="6593"/>
                    <a:pt x="0" y="8993"/>
                  </a:cubicBezTo>
                  <a:cubicBezTo>
                    <a:pt x="0" y="11393"/>
                    <a:pt x="937" y="13650"/>
                    <a:pt x="2632" y="15345"/>
                  </a:cubicBezTo>
                  <a:cubicBezTo>
                    <a:pt x="4327" y="17040"/>
                    <a:pt x="6584" y="17976"/>
                    <a:pt x="8984" y="17976"/>
                  </a:cubicBezTo>
                  <a:cubicBezTo>
                    <a:pt x="11384" y="17976"/>
                    <a:pt x="13641" y="17040"/>
                    <a:pt x="15336" y="15345"/>
                  </a:cubicBezTo>
                  <a:cubicBezTo>
                    <a:pt x="17040" y="13650"/>
                    <a:pt x="17967" y="11393"/>
                    <a:pt x="17967" y="8993"/>
                  </a:cubicBezTo>
                  <a:cubicBezTo>
                    <a:pt x="17967" y="8788"/>
                    <a:pt x="17807" y="8627"/>
                    <a:pt x="17602" y="8627"/>
                  </a:cubicBezTo>
                  <a:lnTo>
                    <a:pt x="10920" y="8627"/>
                  </a:lnTo>
                  <a:cubicBezTo>
                    <a:pt x="10777" y="7833"/>
                    <a:pt x="10144" y="7200"/>
                    <a:pt x="9350" y="7048"/>
                  </a:cubicBezTo>
                  <a:lnTo>
                    <a:pt x="9350" y="366"/>
                  </a:lnTo>
                  <a:cubicBezTo>
                    <a:pt x="9350" y="170"/>
                    <a:pt x="9189" y="1"/>
                    <a:pt x="8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8"/>
            <p:cNvSpPr/>
            <p:nvPr/>
          </p:nvSpPr>
          <p:spPr>
            <a:xfrm>
              <a:off x="5579566" y="2513453"/>
              <a:ext cx="198053" cy="130765"/>
            </a:xfrm>
            <a:custGeom>
              <a:rect b="b" l="l" r="r" t="t"/>
              <a:pathLst>
                <a:path extrusionOk="0" h="5113" w="7744">
                  <a:moveTo>
                    <a:pt x="2338" y="3034"/>
                  </a:moveTo>
                  <a:lnTo>
                    <a:pt x="2338" y="4381"/>
                  </a:lnTo>
                  <a:lnTo>
                    <a:pt x="732" y="4381"/>
                  </a:lnTo>
                  <a:lnTo>
                    <a:pt x="732" y="3034"/>
                  </a:lnTo>
                  <a:close/>
                  <a:moveTo>
                    <a:pt x="4675" y="1678"/>
                  </a:moveTo>
                  <a:lnTo>
                    <a:pt x="4675" y="4381"/>
                  </a:lnTo>
                  <a:lnTo>
                    <a:pt x="3069" y="4381"/>
                  </a:lnTo>
                  <a:lnTo>
                    <a:pt x="3069" y="2659"/>
                  </a:lnTo>
                  <a:lnTo>
                    <a:pt x="3069" y="1678"/>
                  </a:lnTo>
                  <a:close/>
                  <a:moveTo>
                    <a:pt x="7012" y="732"/>
                  </a:moveTo>
                  <a:lnTo>
                    <a:pt x="7012" y="4381"/>
                  </a:lnTo>
                  <a:lnTo>
                    <a:pt x="5407" y="4381"/>
                  </a:lnTo>
                  <a:lnTo>
                    <a:pt x="5407" y="732"/>
                  </a:lnTo>
                  <a:close/>
                  <a:moveTo>
                    <a:pt x="5041" y="1"/>
                  </a:moveTo>
                  <a:cubicBezTo>
                    <a:pt x="4845" y="1"/>
                    <a:pt x="4675" y="161"/>
                    <a:pt x="4675" y="366"/>
                  </a:cubicBezTo>
                  <a:lnTo>
                    <a:pt x="4675" y="946"/>
                  </a:lnTo>
                  <a:lnTo>
                    <a:pt x="2703" y="946"/>
                  </a:lnTo>
                  <a:cubicBezTo>
                    <a:pt x="2507" y="946"/>
                    <a:pt x="2338" y="1116"/>
                    <a:pt x="2338" y="1312"/>
                  </a:cubicBezTo>
                  <a:lnTo>
                    <a:pt x="2338" y="2302"/>
                  </a:lnTo>
                  <a:lnTo>
                    <a:pt x="366" y="2302"/>
                  </a:lnTo>
                  <a:cubicBezTo>
                    <a:pt x="170" y="2302"/>
                    <a:pt x="0" y="2463"/>
                    <a:pt x="0" y="2668"/>
                  </a:cubicBezTo>
                  <a:lnTo>
                    <a:pt x="0" y="4747"/>
                  </a:lnTo>
                  <a:cubicBezTo>
                    <a:pt x="0" y="4952"/>
                    <a:pt x="170" y="5112"/>
                    <a:pt x="366" y="5112"/>
                  </a:cubicBezTo>
                  <a:lnTo>
                    <a:pt x="7378" y="5112"/>
                  </a:lnTo>
                  <a:cubicBezTo>
                    <a:pt x="7583" y="5112"/>
                    <a:pt x="7744" y="4952"/>
                    <a:pt x="7744" y="4747"/>
                  </a:cubicBezTo>
                  <a:lnTo>
                    <a:pt x="7744" y="366"/>
                  </a:lnTo>
                  <a:cubicBezTo>
                    <a:pt x="7744" y="161"/>
                    <a:pt x="7583" y="1"/>
                    <a:pt x="7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8"/>
            <p:cNvSpPr/>
            <p:nvPr/>
          </p:nvSpPr>
          <p:spPr>
            <a:xfrm>
              <a:off x="5577955" y="2431313"/>
              <a:ext cx="200355" cy="117543"/>
            </a:xfrm>
            <a:custGeom>
              <a:rect b="b" l="l" r="r" t="t"/>
              <a:pathLst>
                <a:path extrusionOk="0" h="4596" w="7834">
                  <a:moveTo>
                    <a:pt x="6442" y="1"/>
                  </a:moveTo>
                  <a:cubicBezTo>
                    <a:pt x="6299" y="1"/>
                    <a:pt x="6156" y="90"/>
                    <a:pt x="6103" y="233"/>
                  </a:cubicBezTo>
                  <a:cubicBezTo>
                    <a:pt x="6049" y="385"/>
                    <a:pt x="6094" y="536"/>
                    <a:pt x="6192" y="625"/>
                  </a:cubicBezTo>
                  <a:lnTo>
                    <a:pt x="242" y="3917"/>
                  </a:lnTo>
                  <a:cubicBezTo>
                    <a:pt x="63" y="4015"/>
                    <a:pt x="1" y="4230"/>
                    <a:pt x="99" y="4408"/>
                  </a:cubicBezTo>
                  <a:cubicBezTo>
                    <a:pt x="170" y="4533"/>
                    <a:pt x="295" y="4595"/>
                    <a:pt x="420" y="4595"/>
                  </a:cubicBezTo>
                  <a:cubicBezTo>
                    <a:pt x="483" y="4595"/>
                    <a:pt x="536" y="4586"/>
                    <a:pt x="599" y="4551"/>
                  </a:cubicBezTo>
                  <a:lnTo>
                    <a:pt x="6576" y="1250"/>
                  </a:lnTo>
                  <a:cubicBezTo>
                    <a:pt x="6585" y="1366"/>
                    <a:pt x="6647" y="1482"/>
                    <a:pt x="6754" y="1544"/>
                  </a:cubicBezTo>
                  <a:cubicBezTo>
                    <a:pt x="6817" y="1580"/>
                    <a:pt x="6879" y="1589"/>
                    <a:pt x="6942" y="1589"/>
                  </a:cubicBezTo>
                  <a:cubicBezTo>
                    <a:pt x="7066" y="1589"/>
                    <a:pt x="7191" y="1526"/>
                    <a:pt x="7254" y="1411"/>
                  </a:cubicBezTo>
                  <a:lnTo>
                    <a:pt x="7753" y="545"/>
                  </a:lnTo>
                  <a:cubicBezTo>
                    <a:pt x="7834" y="385"/>
                    <a:pt x="7807" y="188"/>
                    <a:pt x="7655" y="72"/>
                  </a:cubicBezTo>
                  <a:cubicBezTo>
                    <a:pt x="7584" y="19"/>
                    <a:pt x="7512" y="1"/>
                    <a:pt x="74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8"/>
            <p:cNvSpPr/>
            <p:nvPr/>
          </p:nvSpPr>
          <p:spPr>
            <a:xfrm>
              <a:off x="5519571" y="2831018"/>
              <a:ext cx="18721" cy="18746"/>
            </a:xfrm>
            <a:custGeom>
              <a:rect b="b" l="l" r="r" t="t"/>
              <a:pathLst>
                <a:path extrusionOk="0" h="733" w="732">
                  <a:moveTo>
                    <a:pt x="366" y="1"/>
                  </a:moveTo>
                  <a:cubicBezTo>
                    <a:pt x="268" y="1"/>
                    <a:pt x="179" y="36"/>
                    <a:pt x="107" y="108"/>
                  </a:cubicBezTo>
                  <a:cubicBezTo>
                    <a:pt x="36" y="170"/>
                    <a:pt x="0" y="268"/>
                    <a:pt x="0" y="366"/>
                  </a:cubicBezTo>
                  <a:cubicBezTo>
                    <a:pt x="0" y="456"/>
                    <a:pt x="36" y="554"/>
                    <a:pt x="107" y="625"/>
                  </a:cubicBezTo>
                  <a:cubicBezTo>
                    <a:pt x="179" y="687"/>
                    <a:pt x="268" y="732"/>
                    <a:pt x="366" y="732"/>
                  </a:cubicBezTo>
                  <a:cubicBezTo>
                    <a:pt x="464" y="732"/>
                    <a:pt x="553" y="687"/>
                    <a:pt x="625" y="625"/>
                  </a:cubicBezTo>
                  <a:cubicBezTo>
                    <a:pt x="687" y="554"/>
                    <a:pt x="732" y="456"/>
                    <a:pt x="732" y="366"/>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78"/>
          <p:cNvGrpSpPr/>
          <p:nvPr/>
        </p:nvGrpSpPr>
        <p:grpSpPr>
          <a:xfrm>
            <a:off x="5887282" y="2318683"/>
            <a:ext cx="431545" cy="454430"/>
            <a:chOff x="5955080" y="2431492"/>
            <a:chExt cx="453828" cy="477894"/>
          </a:xfrm>
        </p:grpSpPr>
        <p:sp>
          <p:nvSpPr>
            <p:cNvPr id="6184" name="Google Shape;6184;p78"/>
            <p:cNvSpPr/>
            <p:nvPr/>
          </p:nvSpPr>
          <p:spPr>
            <a:xfrm>
              <a:off x="5955080" y="2431492"/>
              <a:ext cx="453828" cy="477894"/>
            </a:xfrm>
            <a:custGeom>
              <a:rect b="b" l="l" r="r" t="t"/>
              <a:pathLst>
                <a:path extrusionOk="0" h="18686" w="17745">
                  <a:moveTo>
                    <a:pt x="1597" y="3768"/>
                  </a:moveTo>
                  <a:cubicBezTo>
                    <a:pt x="2043" y="3768"/>
                    <a:pt x="2400" y="4124"/>
                    <a:pt x="2400" y="4562"/>
                  </a:cubicBezTo>
                  <a:cubicBezTo>
                    <a:pt x="2400" y="5008"/>
                    <a:pt x="2043" y="5364"/>
                    <a:pt x="1597" y="5364"/>
                  </a:cubicBezTo>
                  <a:cubicBezTo>
                    <a:pt x="1151" y="5364"/>
                    <a:pt x="794" y="5008"/>
                    <a:pt x="794" y="4562"/>
                  </a:cubicBezTo>
                  <a:cubicBezTo>
                    <a:pt x="794" y="4124"/>
                    <a:pt x="1151" y="3768"/>
                    <a:pt x="1597" y="3768"/>
                  </a:cubicBezTo>
                  <a:close/>
                  <a:moveTo>
                    <a:pt x="16121" y="3768"/>
                  </a:moveTo>
                  <a:cubicBezTo>
                    <a:pt x="16567" y="3768"/>
                    <a:pt x="16924" y="4124"/>
                    <a:pt x="16924" y="4562"/>
                  </a:cubicBezTo>
                  <a:cubicBezTo>
                    <a:pt x="16924" y="5008"/>
                    <a:pt x="16567" y="5364"/>
                    <a:pt x="16121" y="5364"/>
                  </a:cubicBezTo>
                  <a:cubicBezTo>
                    <a:pt x="15675" y="5364"/>
                    <a:pt x="15318" y="5008"/>
                    <a:pt x="15318" y="4562"/>
                  </a:cubicBezTo>
                  <a:cubicBezTo>
                    <a:pt x="15318" y="4124"/>
                    <a:pt x="15675" y="3768"/>
                    <a:pt x="16121" y="3768"/>
                  </a:cubicBezTo>
                  <a:close/>
                  <a:moveTo>
                    <a:pt x="8868" y="788"/>
                  </a:moveTo>
                  <a:lnTo>
                    <a:pt x="14667" y="4133"/>
                  </a:lnTo>
                  <a:cubicBezTo>
                    <a:pt x="14631" y="4267"/>
                    <a:pt x="14604" y="4410"/>
                    <a:pt x="14604" y="4562"/>
                  </a:cubicBezTo>
                  <a:cubicBezTo>
                    <a:pt x="14604" y="5284"/>
                    <a:pt x="15104" y="5882"/>
                    <a:pt x="15773" y="6051"/>
                  </a:cubicBezTo>
                  <a:lnTo>
                    <a:pt x="15773" y="12742"/>
                  </a:lnTo>
                  <a:lnTo>
                    <a:pt x="9974" y="16087"/>
                  </a:lnTo>
                  <a:cubicBezTo>
                    <a:pt x="9698" y="15802"/>
                    <a:pt x="9305" y="15615"/>
                    <a:pt x="8868" y="15615"/>
                  </a:cubicBezTo>
                  <a:cubicBezTo>
                    <a:pt x="8440" y="15615"/>
                    <a:pt x="8047" y="15802"/>
                    <a:pt x="7762" y="16087"/>
                  </a:cubicBezTo>
                  <a:lnTo>
                    <a:pt x="1963" y="12742"/>
                  </a:lnTo>
                  <a:lnTo>
                    <a:pt x="1963" y="6051"/>
                  </a:lnTo>
                  <a:cubicBezTo>
                    <a:pt x="2632" y="5882"/>
                    <a:pt x="3132" y="5284"/>
                    <a:pt x="3132" y="4562"/>
                  </a:cubicBezTo>
                  <a:cubicBezTo>
                    <a:pt x="3132" y="4410"/>
                    <a:pt x="3114" y="4267"/>
                    <a:pt x="3069" y="4133"/>
                  </a:cubicBezTo>
                  <a:lnTo>
                    <a:pt x="8868" y="788"/>
                  </a:lnTo>
                  <a:close/>
                  <a:moveTo>
                    <a:pt x="8859" y="16337"/>
                  </a:moveTo>
                  <a:cubicBezTo>
                    <a:pt x="9305" y="16337"/>
                    <a:pt x="9662" y="16703"/>
                    <a:pt x="9662" y="17140"/>
                  </a:cubicBezTo>
                  <a:cubicBezTo>
                    <a:pt x="9662" y="17586"/>
                    <a:pt x="9305" y="17943"/>
                    <a:pt x="8859" y="17943"/>
                  </a:cubicBezTo>
                  <a:cubicBezTo>
                    <a:pt x="8413" y="17943"/>
                    <a:pt x="8056" y="17586"/>
                    <a:pt x="8056" y="17140"/>
                  </a:cubicBezTo>
                  <a:cubicBezTo>
                    <a:pt x="8056" y="16703"/>
                    <a:pt x="8413" y="16337"/>
                    <a:pt x="8859" y="16337"/>
                  </a:cubicBezTo>
                  <a:close/>
                  <a:moveTo>
                    <a:pt x="8869" y="1"/>
                  </a:moveTo>
                  <a:cubicBezTo>
                    <a:pt x="8805" y="1"/>
                    <a:pt x="8743" y="16"/>
                    <a:pt x="8690" y="48"/>
                  </a:cubicBezTo>
                  <a:lnTo>
                    <a:pt x="2704" y="3500"/>
                  </a:lnTo>
                  <a:cubicBezTo>
                    <a:pt x="2427" y="3207"/>
                    <a:pt x="2024" y="3027"/>
                    <a:pt x="1582" y="3027"/>
                  </a:cubicBezTo>
                  <a:cubicBezTo>
                    <a:pt x="1525" y="3027"/>
                    <a:pt x="1468" y="3030"/>
                    <a:pt x="1410" y="3036"/>
                  </a:cubicBezTo>
                  <a:cubicBezTo>
                    <a:pt x="705" y="3125"/>
                    <a:pt x="143" y="3696"/>
                    <a:pt x="72" y="4410"/>
                  </a:cubicBezTo>
                  <a:cubicBezTo>
                    <a:pt x="0" y="5195"/>
                    <a:pt x="518" y="5873"/>
                    <a:pt x="1240" y="6051"/>
                  </a:cubicBezTo>
                  <a:lnTo>
                    <a:pt x="1240" y="12956"/>
                  </a:lnTo>
                  <a:cubicBezTo>
                    <a:pt x="1240" y="13081"/>
                    <a:pt x="1303" y="13206"/>
                    <a:pt x="1419" y="13268"/>
                  </a:cubicBezTo>
                  <a:lnTo>
                    <a:pt x="7396" y="16721"/>
                  </a:lnTo>
                  <a:cubicBezTo>
                    <a:pt x="7342" y="16908"/>
                    <a:pt x="7325" y="17104"/>
                    <a:pt x="7342" y="17310"/>
                  </a:cubicBezTo>
                  <a:cubicBezTo>
                    <a:pt x="7423" y="18059"/>
                    <a:pt x="8038" y="18639"/>
                    <a:pt x="8779" y="18683"/>
                  </a:cubicBezTo>
                  <a:cubicBezTo>
                    <a:pt x="8806" y="18685"/>
                    <a:pt x="8832" y="18685"/>
                    <a:pt x="8859" y="18685"/>
                  </a:cubicBezTo>
                  <a:cubicBezTo>
                    <a:pt x="9714" y="18685"/>
                    <a:pt x="10402" y="17997"/>
                    <a:pt x="10402" y="17149"/>
                  </a:cubicBezTo>
                  <a:cubicBezTo>
                    <a:pt x="10402" y="16997"/>
                    <a:pt x="10385" y="16855"/>
                    <a:pt x="10340" y="16721"/>
                  </a:cubicBezTo>
                  <a:lnTo>
                    <a:pt x="16317" y="13268"/>
                  </a:lnTo>
                  <a:cubicBezTo>
                    <a:pt x="16433" y="13206"/>
                    <a:pt x="16504" y="13081"/>
                    <a:pt x="16504" y="12956"/>
                  </a:cubicBezTo>
                  <a:lnTo>
                    <a:pt x="16504" y="6051"/>
                  </a:lnTo>
                  <a:cubicBezTo>
                    <a:pt x="17218" y="5873"/>
                    <a:pt x="17744" y="5195"/>
                    <a:pt x="17664" y="4410"/>
                  </a:cubicBezTo>
                  <a:cubicBezTo>
                    <a:pt x="17593" y="3696"/>
                    <a:pt x="17031" y="3125"/>
                    <a:pt x="16326" y="3036"/>
                  </a:cubicBezTo>
                  <a:cubicBezTo>
                    <a:pt x="16268" y="3030"/>
                    <a:pt x="16211" y="3027"/>
                    <a:pt x="16154" y="3027"/>
                  </a:cubicBezTo>
                  <a:cubicBezTo>
                    <a:pt x="15714" y="3027"/>
                    <a:pt x="15317" y="3207"/>
                    <a:pt x="15032" y="3500"/>
                  </a:cubicBezTo>
                  <a:lnTo>
                    <a:pt x="9055" y="48"/>
                  </a:lnTo>
                  <a:cubicBezTo>
                    <a:pt x="8997" y="16"/>
                    <a:pt x="8933" y="1"/>
                    <a:pt x="8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8"/>
            <p:cNvSpPr/>
            <p:nvPr/>
          </p:nvSpPr>
          <p:spPr>
            <a:xfrm>
              <a:off x="6049291" y="2504273"/>
              <a:ext cx="264471" cy="302399"/>
            </a:xfrm>
            <a:custGeom>
              <a:rect b="b" l="l" r="r" t="t"/>
              <a:pathLst>
                <a:path extrusionOk="0" h="11824" w="10341">
                  <a:moveTo>
                    <a:pt x="5175" y="779"/>
                  </a:moveTo>
                  <a:lnTo>
                    <a:pt x="9261" y="3134"/>
                  </a:lnTo>
                  <a:lnTo>
                    <a:pt x="5175" y="5489"/>
                  </a:lnTo>
                  <a:lnTo>
                    <a:pt x="1089" y="3134"/>
                  </a:lnTo>
                  <a:lnTo>
                    <a:pt x="5175" y="779"/>
                  </a:lnTo>
                  <a:close/>
                  <a:moveTo>
                    <a:pt x="9644" y="3758"/>
                  </a:moveTo>
                  <a:lnTo>
                    <a:pt x="9644" y="8478"/>
                  </a:lnTo>
                  <a:lnTo>
                    <a:pt x="5550" y="10842"/>
                  </a:lnTo>
                  <a:lnTo>
                    <a:pt x="5550" y="9200"/>
                  </a:lnTo>
                  <a:cubicBezTo>
                    <a:pt x="5550" y="9022"/>
                    <a:pt x="5425" y="8861"/>
                    <a:pt x="5237" y="8834"/>
                  </a:cubicBezTo>
                  <a:cubicBezTo>
                    <a:pt x="5217" y="8831"/>
                    <a:pt x="5198" y="8830"/>
                    <a:pt x="5178" y="8830"/>
                  </a:cubicBezTo>
                  <a:cubicBezTo>
                    <a:pt x="4981" y="8830"/>
                    <a:pt x="4818" y="8988"/>
                    <a:pt x="4818" y="9191"/>
                  </a:cubicBezTo>
                  <a:lnTo>
                    <a:pt x="4818" y="10842"/>
                  </a:lnTo>
                  <a:lnTo>
                    <a:pt x="732" y="8478"/>
                  </a:lnTo>
                  <a:lnTo>
                    <a:pt x="732" y="3758"/>
                  </a:lnTo>
                  <a:lnTo>
                    <a:pt x="5006" y="6230"/>
                  </a:lnTo>
                  <a:cubicBezTo>
                    <a:pt x="5059" y="6265"/>
                    <a:pt x="5121" y="6274"/>
                    <a:pt x="5184" y="6274"/>
                  </a:cubicBezTo>
                  <a:cubicBezTo>
                    <a:pt x="5246" y="6274"/>
                    <a:pt x="5309" y="6265"/>
                    <a:pt x="5371" y="6230"/>
                  </a:cubicBezTo>
                  <a:lnTo>
                    <a:pt x="9644" y="3758"/>
                  </a:lnTo>
                  <a:close/>
                  <a:moveTo>
                    <a:pt x="5167" y="0"/>
                  </a:moveTo>
                  <a:cubicBezTo>
                    <a:pt x="5104" y="0"/>
                    <a:pt x="5041" y="16"/>
                    <a:pt x="4988" y="47"/>
                  </a:cubicBezTo>
                  <a:lnTo>
                    <a:pt x="179" y="2822"/>
                  </a:lnTo>
                  <a:cubicBezTo>
                    <a:pt x="72" y="2884"/>
                    <a:pt x="1" y="3009"/>
                    <a:pt x="1" y="3134"/>
                  </a:cubicBezTo>
                  <a:lnTo>
                    <a:pt x="1" y="8683"/>
                  </a:lnTo>
                  <a:cubicBezTo>
                    <a:pt x="1" y="8817"/>
                    <a:pt x="72" y="8933"/>
                    <a:pt x="179" y="9004"/>
                  </a:cubicBezTo>
                  <a:lnTo>
                    <a:pt x="4988" y="11778"/>
                  </a:lnTo>
                  <a:cubicBezTo>
                    <a:pt x="5041" y="11805"/>
                    <a:pt x="5104" y="11823"/>
                    <a:pt x="5166" y="11823"/>
                  </a:cubicBezTo>
                  <a:cubicBezTo>
                    <a:pt x="5229" y="11823"/>
                    <a:pt x="5291" y="11805"/>
                    <a:pt x="5353" y="11778"/>
                  </a:cubicBezTo>
                  <a:lnTo>
                    <a:pt x="10153" y="9004"/>
                  </a:lnTo>
                  <a:cubicBezTo>
                    <a:pt x="10269" y="8933"/>
                    <a:pt x="10340" y="8817"/>
                    <a:pt x="10340" y="8683"/>
                  </a:cubicBezTo>
                  <a:lnTo>
                    <a:pt x="10340" y="3134"/>
                  </a:lnTo>
                  <a:cubicBezTo>
                    <a:pt x="10340" y="3009"/>
                    <a:pt x="10269" y="2884"/>
                    <a:pt x="10153" y="2822"/>
                  </a:cubicBezTo>
                  <a:lnTo>
                    <a:pt x="5353" y="47"/>
                  </a:lnTo>
                  <a:cubicBezTo>
                    <a:pt x="5295" y="16"/>
                    <a:pt x="5231" y="0"/>
                    <a:pt x="5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8"/>
            <p:cNvSpPr/>
            <p:nvPr/>
          </p:nvSpPr>
          <p:spPr>
            <a:xfrm>
              <a:off x="6172271" y="2687989"/>
              <a:ext cx="18721" cy="18721"/>
            </a:xfrm>
            <a:custGeom>
              <a:rect b="b" l="l" r="r" t="t"/>
              <a:pathLst>
                <a:path extrusionOk="0" h="732" w="732">
                  <a:moveTo>
                    <a:pt x="366" y="0"/>
                  </a:moveTo>
                  <a:cubicBezTo>
                    <a:pt x="268" y="0"/>
                    <a:pt x="179" y="45"/>
                    <a:pt x="107" y="107"/>
                  </a:cubicBezTo>
                  <a:cubicBezTo>
                    <a:pt x="36" y="179"/>
                    <a:pt x="0" y="268"/>
                    <a:pt x="0" y="366"/>
                  </a:cubicBezTo>
                  <a:cubicBezTo>
                    <a:pt x="0" y="464"/>
                    <a:pt x="36" y="553"/>
                    <a:pt x="107" y="625"/>
                  </a:cubicBezTo>
                  <a:cubicBezTo>
                    <a:pt x="179" y="696"/>
                    <a:pt x="268" y="732"/>
                    <a:pt x="366" y="732"/>
                  </a:cubicBezTo>
                  <a:cubicBezTo>
                    <a:pt x="464" y="732"/>
                    <a:pt x="553" y="696"/>
                    <a:pt x="625" y="625"/>
                  </a:cubicBezTo>
                  <a:cubicBezTo>
                    <a:pt x="687" y="553"/>
                    <a:pt x="732" y="464"/>
                    <a:pt x="732" y="366"/>
                  </a:cubicBezTo>
                  <a:cubicBezTo>
                    <a:pt x="732" y="268"/>
                    <a:pt x="687"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78"/>
          <p:cNvGrpSpPr/>
          <p:nvPr/>
        </p:nvGrpSpPr>
        <p:grpSpPr>
          <a:xfrm>
            <a:off x="6487338" y="2336095"/>
            <a:ext cx="456910" cy="419386"/>
            <a:chOff x="6586119" y="2449802"/>
            <a:chExt cx="480503" cy="441041"/>
          </a:xfrm>
        </p:grpSpPr>
        <p:sp>
          <p:nvSpPr>
            <p:cNvPr id="6188" name="Google Shape;6188;p78"/>
            <p:cNvSpPr/>
            <p:nvPr/>
          </p:nvSpPr>
          <p:spPr>
            <a:xfrm>
              <a:off x="6806712" y="2638479"/>
              <a:ext cx="207643" cy="63503"/>
            </a:xfrm>
            <a:custGeom>
              <a:rect b="b" l="l" r="r" t="t"/>
              <a:pathLst>
                <a:path extrusionOk="0" h="2483" w="8119">
                  <a:moveTo>
                    <a:pt x="6852" y="732"/>
                  </a:moveTo>
                  <a:cubicBezTo>
                    <a:pt x="7138" y="732"/>
                    <a:pt x="7369" y="964"/>
                    <a:pt x="7369" y="1240"/>
                  </a:cubicBezTo>
                  <a:cubicBezTo>
                    <a:pt x="7369" y="1526"/>
                    <a:pt x="7138" y="1749"/>
                    <a:pt x="6852" y="1749"/>
                  </a:cubicBezTo>
                  <a:cubicBezTo>
                    <a:pt x="6575" y="1749"/>
                    <a:pt x="6344" y="1526"/>
                    <a:pt x="6344" y="1240"/>
                  </a:cubicBezTo>
                  <a:cubicBezTo>
                    <a:pt x="6344" y="964"/>
                    <a:pt x="6575" y="732"/>
                    <a:pt x="6852" y="732"/>
                  </a:cubicBezTo>
                  <a:close/>
                  <a:moveTo>
                    <a:pt x="6852" y="0"/>
                  </a:moveTo>
                  <a:cubicBezTo>
                    <a:pt x="6299" y="0"/>
                    <a:pt x="5826" y="375"/>
                    <a:pt x="5666" y="875"/>
                  </a:cubicBezTo>
                  <a:lnTo>
                    <a:pt x="402" y="875"/>
                  </a:lnTo>
                  <a:cubicBezTo>
                    <a:pt x="224" y="875"/>
                    <a:pt x="63" y="1008"/>
                    <a:pt x="36" y="1187"/>
                  </a:cubicBezTo>
                  <a:cubicBezTo>
                    <a:pt x="1" y="1419"/>
                    <a:pt x="179" y="1606"/>
                    <a:pt x="393" y="1606"/>
                  </a:cubicBezTo>
                  <a:lnTo>
                    <a:pt x="5666" y="1606"/>
                  </a:lnTo>
                  <a:cubicBezTo>
                    <a:pt x="5828" y="2118"/>
                    <a:pt x="6299" y="2483"/>
                    <a:pt x="6855" y="2483"/>
                  </a:cubicBezTo>
                  <a:cubicBezTo>
                    <a:pt x="6881" y="2483"/>
                    <a:pt x="6906" y="2482"/>
                    <a:pt x="6932" y="2480"/>
                  </a:cubicBezTo>
                  <a:cubicBezTo>
                    <a:pt x="7566" y="2445"/>
                    <a:pt x="8074" y="1918"/>
                    <a:pt x="8101" y="1285"/>
                  </a:cubicBezTo>
                  <a:cubicBezTo>
                    <a:pt x="8119" y="580"/>
                    <a:pt x="7557" y="0"/>
                    <a:pt x="68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8"/>
            <p:cNvSpPr/>
            <p:nvPr/>
          </p:nvSpPr>
          <p:spPr>
            <a:xfrm>
              <a:off x="6586119" y="2449802"/>
              <a:ext cx="480503" cy="441041"/>
            </a:xfrm>
            <a:custGeom>
              <a:rect b="b" l="l" r="r" t="t"/>
              <a:pathLst>
                <a:path extrusionOk="0" h="17245" w="18788">
                  <a:moveTo>
                    <a:pt x="17307" y="946"/>
                  </a:moveTo>
                  <a:cubicBezTo>
                    <a:pt x="17673" y="946"/>
                    <a:pt x="17967" y="1241"/>
                    <a:pt x="17967" y="1606"/>
                  </a:cubicBezTo>
                  <a:cubicBezTo>
                    <a:pt x="17967" y="1972"/>
                    <a:pt x="17673" y="2267"/>
                    <a:pt x="17307" y="2267"/>
                  </a:cubicBezTo>
                  <a:cubicBezTo>
                    <a:pt x="16941" y="2267"/>
                    <a:pt x="16647" y="1972"/>
                    <a:pt x="16647" y="1606"/>
                  </a:cubicBezTo>
                  <a:cubicBezTo>
                    <a:pt x="16647" y="1241"/>
                    <a:pt x="16941" y="946"/>
                    <a:pt x="17307" y="946"/>
                  </a:cubicBezTo>
                  <a:close/>
                  <a:moveTo>
                    <a:pt x="6227" y="3721"/>
                  </a:moveTo>
                  <a:cubicBezTo>
                    <a:pt x="6557" y="3721"/>
                    <a:pt x="6825" y="3988"/>
                    <a:pt x="6825" y="4318"/>
                  </a:cubicBezTo>
                  <a:cubicBezTo>
                    <a:pt x="6825" y="4657"/>
                    <a:pt x="6557" y="4925"/>
                    <a:pt x="6227" y="4925"/>
                  </a:cubicBezTo>
                  <a:cubicBezTo>
                    <a:pt x="5888" y="4925"/>
                    <a:pt x="5620" y="4657"/>
                    <a:pt x="5620" y="4318"/>
                  </a:cubicBezTo>
                  <a:cubicBezTo>
                    <a:pt x="5620" y="3988"/>
                    <a:pt x="5888" y="3721"/>
                    <a:pt x="6227" y="3721"/>
                  </a:cubicBezTo>
                  <a:close/>
                  <a:moveTo>
                    <a:pt x="9706" y="5184"/>
                  </a:moveTo>
                  <a:cubicBezTo>
                    <a:pt x="10072" y="5184"/>
                    <a:pt x="10366" y="5478"/>
                    <a:pt x="10366" y="5844"/>
                  </a:cubicBezTo>
                  <a:cubicBezTo>
                    <a:pt x="10366" y="6210"/>
                    <a:pt x="10072" y="6504"/>
                    <a:pt x="9706" y="6504"/>
                  </a:cubicBezTo>
                  <a:cubicBezTo>
                    <a:pt x="9349" y="6504"/>
                    <a:pt x="9055" y="6210"/>
                    <a:pt x="9055" y="5844"/>
                  </a:cubicBezTo>
                  <a:cubicBezTo>
                    <a:pt x="9055" y="5478"/>
                    <a:pt x="9349" y="5184"/>
                    <a:pt x="9706" y="5184"/>
                  </a:cubicBezTo>
                  <a:close/>
                  <a:moveTo>
                    <a:pt x="4220" y="9207"/>
                  </a:moveTo>
                  <a:cubicBezTo>
                    <a:pt x="4594" y="9207"/>
                    <a:pt x="4907" y="9519"/>
                    <a:pt x="4907" y="9894"/>
                  </a:cubicBezTo>
                  <a:cubicBezTo>
                    <a:pt x="4907" y="10269"/>
                    <a:pt x="4594" y="10581"/>
                    <a:pt x="4220" y="10581"/>
                  </a:cubicBezTo>
                  <a:cubicBezTo>
                    <a:pt x="3836" y="10581"/>
                    <a:pt x="3533" y="10269"/>
                    <a:pt x="3533" y="9894"/>
                  </a:cubicBezTo>
                  <a:cubicBezTo>
                    <a:pt x="3533" y="9519"/>
                    <a:pt x="3836" y="9207"/>
                    <a:pt x="4220" y="9207"/>
                  </a:cubicBezTo>
                  <a:close/>
                  <a:moveTo>
                    <a:pt x="9706" y="10741"/>
                  </a:moveTo>
                  <a:cubicBezTo>
                    <a:pt x="10072" y="10741"/>
                    <a:pt x="10366" y="11036"/>
                    <a:pt x="10366" y="11393"/>
                  </a:cubicBezTo>
                  <a:cubicBezTo>
                    <a:pt x="10366" y="11758"/>
                    <a:pt x="10072" y="12053"/>
                    <a:pt x="9706" y="12053"/>
                  </a:cubicBezTo>
                  <a:cubicBezTo>
                    <a:pt x="9349" y="12053"/>
                    <a:pt x="9055" y="11758"/>
                    <a:pt x="9055" y="11393"/>
                  </a:cubicBezTo>
                  <a:cubicBezTo>
                    <a:pt x="9055" y="11036"/>
                    <a:pt x="9349" y="10741"/>
                    <a:pt x="9706" y="10741"/>
                  </a:cubicBezTo>
                  <a:close/>
                  <a:moveTo>
                    <a:pt x="17307" y="14979"/>
                  </a:moveTo>
                  <a:cubicBezTo>
                    <a:pt x="17673" y="14979"/>
                    <a:pt x="17967" y="15273"/>
                    <a:pt x="17967" y="15630"/>
                  </a:cubicBezTo>
                  <a:cubicBezTo>
                    <a:pt x="17967" y="15996"/>
                    <a:pt x="17673" y="16290"/>
                    <a:pt x="17307" y="16290"/>
                  </a:cubicBezTo>
                  <a:cubicBezTo>
                    <a:pt x="16941" y="16290"/>
                    <a:pt x="16647" y="15996"/>
                    <a:pt x="16647" y="15630"/>
                  </a:cubicBezTo>
                  <a:cubicBezTo>
                    <a:pt x="16647" y="15273"/>
                    <a:pt x="16941" y="14979"/>
                    <a:pt x="17307" y="14979"/>
                  </a:cubicBezTo>
                  <a:close/>
                  <a:moveTo>
                    <a:pt x="7173" y="1"/>
                  </a:moveTo>
                  <a:cubicBezTo>
                    <a:pt x="5924" y="1"/>
                    <a:pt x="4880" y="884"/>
                    <a:pt x="4630" y="2052"/>
                  </a:cubicBezTo>
                  <a:cubicBezTo>
                    <a:pt x="4434" y="1990"/>
                    <a:pt x="4220" y="1963"/>
                    <a:pt x="4015" y="1963"/>
                  </a:cubicBezTo>
                  <a:cubicBezTo>
                    <a:pt x="2882" y="1963"/>
                    <a:pt x="1963" y="2882"/>
                    <a:pt x="1963" y="4015"/>
                  </a:cubicBezTo>
                  <a:cubicBezTo>
                    <a:pt x="1963" y="4229"/>
                    <a:pt x="1998" y="4452"/>
                    <a:pt x="2061" y="4657"/>
                  </a:cubicBezTo>
                  <a:cubicBezTo>
                    <a:pt x="928" y="4675"/>
                    <a:pt x="0" y="5612"/>
                    <a:pt x="0" y="6763"/>
                  </a:cubicBezTo>
                  <a:lnTo>
                    <a:pt x="0" y="9341"/>
                  </a:lnTo>
                  <a:cubicBezTo>
                    <a:pt x="0" y="10367"/>
                    <a:pt x="740" y="11214"/>
                    <a:pt x="1713" y="11411"/>
                  </a:cubicBezTo>
                  <a:cubicBezTo>
                    <a:pt x="1517" y="11794"/>
                    <a:pt x="1418" y="12231"/>
                    <a:pt x="1418" y="12668"/>
                  </a:cubicBezTo>
                  <a:cubicBezTo>
                    <a:pt x="1418" y="14265"/>
                    <a:pt x="2721" y="15568"/>
                    <a:pt x="4318" y="15568"/>
                  </a:cubicBezTo>
                  <a:cubicBezTo>
                    <a:pt x="4443" y="15568"/>
                    <a:pt x="4568" y="15559"/>
                    <a:pt x="4693" y="15541"/>
                  </a:cubicBezTo>
                  <a:lnTo>
                    <a:pt x="4701" y="15568"/>
                  </a:lnTo>
                  <a:cubicBezTo>
                    <a:pt x="5156" y="16585"/>
                    <a:pt x="6164" y="17245"/>
                    <a:pt x="7280" y="17245"/>
                  </a:cubicBezTo>
                  <a:cubicBezTo>
                    <a:pt x="8805" y="17245"/>
                    <a:pt x="10045" y="16041"/>
                    <a:pt x="10099" y="14542"/>
                  </a:cubicBezTo>
                  <a:lnTo>
                    <a:pt x="12846" y="14542"/>
                  </a:lnTo>
                  <a:lnTo>
                    <a:pt x="14193" y="15889"/>
                  </a:lnTo>
                  <a:cubicBezTo>
                    <a:pt x="14265" y="15960"/>
                    <a:pt x="14363" y="15996"/>
                    <a:pt x="14452" y="15996"/>
                  </a:cubicBezTo>
                  <a:lnTo>
                    <a:pt x="15960" y="16005"/>
                  </a:lnTo>
                  <a:cubicBezTo>
                    <a:pt x="16121" y="16593"/>
                    <a:pt x="16660" y="17028"/>
                    <a:pt x="17296" y="17028"/>
                  </a:cubicBezTo>
                  <a:cubicBezTo>
                    <a:pt x="17364" y="17028"/>
                    <a:pt x="17433" y="17023"/>
                    <a:pt x="17503" y="17013"/>
                  </a:cubicBezTo>
                  <a:cubicBezTo>
                    <a:pt x="18128" y="16933"/>
                    <a:pt x="18618" y="16424"/>
                    <a:pt x="18690" y="15800"/>
                  </a:cubicBezTo>
                  <a:cubicBezTo>
                    <a:pt x="18788" y="14961"/>
                    <a:pt x="18128" y="14247"/>
                    <a:pt x="17307" y="14247"/>
                  </a:cubicBezTo>
                  <a:cubicBezTo>
                    <a:pt x="16665" y="14247"/>
                    <a:pt x="16129" y="14676"/>
                    <a:pt x="15969" y="15273"/>
                  </a:cubicBezTo>
                  <a:lnTo>
                    <a:pt x="14577" y="15264"/>
                  </a:lnTo>
                  <a:lnTo>
                    <a:pt x="13230" y="13917"/>
                  </a:lnTo>
                  <a:cubicBezTo>
                    <a:pt x="13159" y="13846"/>
                    <a:pt x="13069" y="13810"/>
                    <a:pt x="12971" y="13810"/>
                  </a:cubicBezTo>
                  <a:lnTo>
                    <a:pt x="10081" y="13810"/>
                  </a:lnTo>
                  <a:lnTo>
                    <a:pt x="10081" y="12740"/>
                  </a:lnTo>
                  <a:cubicBezTo>
                    <a:pt x="10714" y="12561"/>
                    <a:pt x="11169" y="11964"/>
                    <a:pt x="11098" y="11268"/>
                  </a:cubicBezTo>
                  <a:cubicBezTo>
                    <a:pt x="11035" y="10599"/>
                    <a:pt x="10491" y="10063"/>
                    <a:pt x="9822" y="10010"/>
                  </a:cubicBezTo>
                  <a:cubicBezTo>
                    <a:pt x="9790" y="10008"/>
                    <a:pt x="9759" y="10007"/>
                    <a:pt x="9728" y="10007"/>
                  </a:cubicBezTo>
                  <a:cubicBezTo>
                    <a:pt x="8958" y="10007"/>
                    <a:pt x="8332" y="10630"/>
                    <a:pt x="8332" y="11402"/>
                  </a:cubicBezTo>
                  <a:cubicBezTo>
                    <a:pt x="8332" y="12035"/>
                    <a:pt x="8769" y="12579"/>
                    <a:pt x="9358" y="12740"/>
                  </a:cubicBezTo>
                  <a:lnTo>
                    <a:pt x="9358" y="14426"/>
                  </a:lnTo>
                  <a:cubicBezTo>
                    <a:pt x="9358" y="15577"/>
                    <a:pt x="8422" y="16513"/>
                    <a:pt x="7271" y="16513"/>
                  </a:cubicBezTo>
                  <a:cubicBezTo>
                    <a:pt x="6477" y="16513"/>
                    <a:pt x="5745" y="16058"/>
                    <a:pt x="5397" y="15345"/>
                  </a:cubicBezTo>
                  <a:cubicBezTo>
                    <a:pt x="5915" y="15131"/>
                    <a:pt x="6370" y="14774"/>
                    <a:pt x="6700" y="14301"/>
                  </a:cubicBezTo>
                  <a:cubicBezTo>
                    <a:pt x="6807" y="14131"/>
                    <a:pt x="6771" y="13908"/>
                    <a:pt x="6602" y="13792"/>
                  </a:cubicBezTo>
                  <a:cubicBezTo>
                    <a:pt x="6538" y="13749"/>
                    <a:pt x="6466" y="13728"/>
                    <a:pt x="6396" y="13728"/>
                  </a:cubicBezTo>
                  <a:cubicBezTo>
                    <a:pt x="6279" y="13728"/>
                    <a:pt x="6165" y="13785"/>
                    <a:pt x="6093" y="13891"/>
                  </a:cubicBezTo>
                  <a:cubicBezTo>
                    <a:pt x="5692" y="14479"/>
                    <a:pt x="5023" y="14827"/>
                    <a:pt x="4309" y="14827"/>
                  </a:cubicBezTo>
                  <a:cubicBezTo>
                    <a:pt x="3113" y="14827"/>
                    <a:pt x="2150" y="13864"/>
                    <a:pt x="2150" y="12668"/>
                  </a:cubicBezTo>
                  <a:cubicBezTo>
                    <a:pt x="2150" y="12205"/>
                    <a:pt x="2293" y="11776"/>
                    <a:pt x="2560" y="11402"/>
                  </a:cubicBezTo>
                  <a:cubicBezTo>
                    <a:pt x="2855" y="11339"/>
                    <a:pt x="3131" y="11214"/>
                    <a:pt x="3372" y="11027"/>
                  </a:cubicBezTo>
                  <a:cubicBezTo>
                    <a:pt x="3613" y="11206"/>
                    <a:pt x="3902" y="11310"/>
                    <a:pt x="4215" y="11310"/>
                  </a:cubicBezTo>
                  <a:cubicBezTo>
                    <a:pt x="4261" y="11310"/>
                    <a:pt x="4307" y="11308"/>
                    <a:pt x="4354" y="11303"/>
                  </a:cubicBezTo>
                  <a:cubicBezTo>
                    <a:pt x="5032" y="11241"/>
                    <a:pt x="5576" y="10697"/>
                    <a:pt x="5638" y="10028"/>
                  </a:cubicBezTo>
                  <a:cubicBezTo>
                    <a:pt x="5714" y="9189"/>
                    <a:pt x="5058" y="8478"/>
                    <a:pt x="4235" y="8478"/>
                  </a:cubicBezTo>
                  <a:cubicBezTo>
                    <a:pt x="4192" y="8478"/>
                    <a:pt x="4148" y="8480"/>
                    <a:pt x="4104" y="8484"/>
                  </a:cubicBezTo>
                  <a:cubicBezTo>
                    <a:pt x="3435" y="8538"/>
                    <a:pt x="2890" y="9073"/>
                    <a:pt x="2819" y="9742"/>
                  </a:cubicBezTo>
                  <a:cubicBezTo>
                    <a:pt x="2792" y="9992"/>
                    <a:pt x="2837" y="10242"/>
                    <a:pt x="2926" y="10456"/>
                  </a:cubicBezTo>
                  <a:cubicBezTo>
                    <a:pt x="2694" y="10625"/>
                    <a:pt x="2409" y="10724"/>
                    <a:pt x="2105" y="10724"/>
                  </a:cubicBezTo>
                  <a:cubicBezTo>
                    <a:pt x="1347" y="10724"/>
                    <a:pt x="732" y="10099"/>
                    <a:pt x="732" y="9341"/>
                  </a:cubicBezTo>
                  <a:lnTo>
                    <a:pt x="732" y="6272"/>
                  </a:lnTo>
                  <a:cubicBezTo>
                    <a:pt x="732" y="6183"/>
                    <a:pt x="767" y="6094"/>
                    <a:pt x="821" y="6031"/>
                  </a:cubicBezTo>
                  <a:cubicBezTo>
                    <a:pt x="1212" y="5580"/>
                    <a:pt x="1675" y="5381"/>
                    <a:pt x="2107" y="5381"/>
                  </a:cubicBezTo>
                  <a:cubicBezTo>
                    <a:pt x="2571" y="5381"/>
                    <a:pt x="2997" y="5611"/>
                    <a:pt x="3256" y="6004"/>
                  </a:cubicBezTo>
                  <a:cubicBezTo>
                    <a:pt x="3274" y="6031"/>
                    <a:pt x="3301" y="6049"/>
                    <a:pt x="3337" y="6049"/>
                  </a:cubicBezTo>
                  <a:cubicBezTo>
                    <a:pt x="3367" y="6053"/>
                    <a:pt x="3397" y="6055"/>
                    <a:pt x="3425" y="6055"/>
                  </a:cubicBezTo>
                  <a:cubicBezTo>
                    <a:pt x="3804" y="6055"/>
                    <a:pt x="3939" y="5684"/>
                    <a:pt x="3765" y="5460"/>
                  </a:cubicBezTo>
                  <a:cubicBezTo>
                    <a:pt x="3551" y="5193"/>
                    <a:pt x="3292" y="4979"/>
                    <a:pt x="2989" y="4845"/>
                  </a:cubicBezTo>
                  <a:cubicBezTo>
                    <a:pt x="2792" y="4613"/>
                    <a:pt x="2694" y="4318"/>
                    <a:pt x="2694" y="4006"/>
                  </a:cubicBezTo>
                  <a:cubicBezTo>
                    <a:pt x="2694" y="3284"/>
                    <a:pt x="3283" y="2686"/>
                    <a:pt x="4015" y="2686"/>
                  </a:cubicBezTo>
                  <a:cubicBezTo>
                    <a:pt x="4211" y="2686"/>
                    <a:pt x="4398" y="2730"/>
                    <a:pt x="4577" y="2820"/>
                  </a:cubicBezTo>
                  <a:cubicBezTo>
                    <a:pt x="4603" y="3194"/>
                    <a:pt x="4737" y="3551"/>
                    <a:pt x="4978" y="3854"/>
                  </a:cubicBezTo>
                  <a:cubicBezTo>
                    <a:pt x="4826" y="4265"/>
                    <a:pt x="4862" y="4764"/>
                    <a:pt x="5228" y="5264"/>
                  </a:cubicBezTo>
                  <a:cubicBezTo>
                    <a:pt x="5246" y="5291"/>
                    <a:pt x="5272" y="5318"/>
                    <a:pt x="5299" y="5335"/>
                  </a:cubicBezTo>
                  <a:cubicBezTo>
                    <a:pt x="5611" y="5560"/>
                    <a:pt x="5930" y="5657"/>
                    <a:pt x="6227" y="5657"/>
                  </a:cubicBezTo>
                  <a:cubicBezTo>
                    <a:pt x="7263" y="5657"/>
                    <a:pt x="8026" y="4472"/>
                    <a:pt x="7235" y="3391"/>
                  </a:cubicBezTo>
                  <a:cubicBezTo>
                    <a:pt x="7217" y="3355"/>
                    <a:pt x="7190" y="3337"/>
                    <a:pt x="7164" y="3310"/>
                  </a:cubicBezTo>
                  <a:cubicBezTo>
                    <a:pt x="6848" y="3085"/>
                    <a:pt x="6525" y="2987"/>
                    <a:pt x="6225" y="2987"/>
                  </a:cubicBezTo>
                  <a:cubicBezTo>
                    <a:pt x="5933" y="2987"/>
                    <a:pt x="5662" y="3080"/>
                    <a:pt x="5442" y="3239"/>
                  </a:cubicBezTo>
                  <a:cubicBezTo>
                    <a:pt x="5353" y="3069"/>
                    <a:pt x="5299" y="2882"/>
                    <a:pt x="5299" y="2686"/>
                  </a:cubicBezTo>
                  <a:lnTo>
                    <a:pt x="5299" y="2632"/>
                  </a:lnTo>
                  <a:cubicBezTo>
                    <a:pt x="5299" y="2614"/>
                    <a:pt x="5299" y="2597"/>
                    <a:pt x="5299" y="2588"/>
                  </a:cubicBezTo>
                  <a:cubicBezTo>
                    <a:pt x="5308" y="1562"/>
                    <a:pt x="6147" y="732"/>
                    <a:pt x="7173" y="732"/>
                  </a:cubicBezTo>
                  <a:lnTo>
                    <a:pt x="7485" y="732"/>
                  </a:lnTo>
                  <a:cubicBezTo>
                    <a:pt x="8520" y="732"/>
                    <a:pt x="9358" y="1571"/>
                    <a:pt x="9358" y="2606"/>
                  </a:cubicBezTo>
                  <a:lnTo>
                    <a:pt x="9358" y="4506"/>
                  </a:lnTo>
                  <a:cubicBezTo>
                    <a:pt x="8707" y="4684"/>
                    <a:pt x="8243" y="5318"/>
                    <a:pt x="8341" y="6049"/>
                  </a:cubicBezTo>
                  <a:cubicBezTo>
                    <a:pt x="8430" y="6665"/>
                    <a:pt x="8939" y="7164"/>
                    <a:pt x="9563" y="7236"/>
                  </a:cubicBezTo>
                  <a:cubicBezTo>
                    <a:pt x="9615" y="7241"/>
                    <a:pt x="9665" y="7244"/>
                    <a:pt x="9716" y="7244"/>
                  </a:cubicBezTo>
                  <a:cubicBezTo>
                    <a:pt x="10478" y="7244"/>
                    <a:pt x="11107" y="6623"/>
                    <a:pt x="11107" y="5853"/>
                  </a:cubicBezTo>
                  <a:cubicBezTo>
                    <a:pt x="11107" y="5210"/>
                    <a:pt x="10670" y="4666"/>
                    <a:pt x="10081" y="4506"/>
                  </a:cubicBezTo>
                  <a:lnTo>
                    <a:pt x="10081" y="3435"/>
                  </a:lnTo>
                  <a:lnTo>
                    <a:pt x="12971" y="3435"/>
                  </a:lnTo>
                  <a:cubicBezTo>
                    <a:pt x="13069" y="3435"/>
                    <a:pt x="13159" y="3399"/>
                    <a:pt x="13230" y="3328"/>
                  </a:cubicBezTo>
                  <a:lnTo>
                    <a:pt x="14577" y="1972"/>
                  </a:lnTo>
                  <a:lnTo>
                    <a:pt x="15978" y="1972"/>
                  </a:lnTo>
                  <a:cubicBezTo>
                    <a:pt x="16137" y="2558"/>
                    <a:pt x="16673" y="2995"/>
                    <a:pt x="17313" y="2995"/>
                  </a:cubicBezTo>
                  <a:cubicBezTo>
                    <a:pt x="17355" y="2995"/>
                    <a:pt x="17398" y="2993"/>
                    <a:pt x="17441" y="2989"/>
                  </a:cubicBezTo>
                  <a:cubicBezTo>
                    <a:pt x="18110" y="2927"/>
                    <a:pt x="18645" y="2374"/>
                    <a:pt x="18690" y="1705"/>
                  </a:cubicBezTo>
                  <a:cubicBezTo>
                    <a:pt x="18743" y="902"/>
                    <a:pt x="18101" y="224"/>
                    <a:pt x="17307" y="224"/>
                  </a:cubicBezTo>
                  <a:cubicBezTo>
                    <a:pt x="16673" y="224"/>
                    <a:pt x="16129" y="661"/>
                    <a:pt x="15969" y="1241"/>
                  </a:cubicBezTo>
                  <a:lnTo>
                    <a:pt x="14416" y="1250"/>
                  </a:lnTo>
                  <a:cubicBezTo>
                    <a:pt x="14318" y="1250"/>
                    <a:pt x="14229" y="1285"/>
                    <a:pt x="14158" y="1357"/>
                  </a:cubicBezTo>
                  <a:lnTo>
                    <a:pt x="12811" y="2704"/>
                  </a:lnTo>
                  <a:lnTo>
                    <a:pt x="10081" y="2704"/>
                  </a:lnTo>
                  <a:lnTo>
                    <a:pt x="10081" y="2606"/>
                  </a:lnTo>
                  <a:cubicBezTo>
                    <a:pt x="10081" y="1169"/>
                    <a:pt x="8921" y="1"/>
                    <a:pt x="7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8"/>
            <p:cNvSpPr/>
            <p:nvPr/>
          </p:nvSpPr>
          <p:spPr>
            <a:xfrm>
              <a:off x="6765412" y="2660830"/>
              <a:ext cx="18746" cy="18746"/>
            </a:xfrm>
            <a:custGeom>
              <a:rect b="b" l="l" r="r" t="t"/>
              <a:pathLst>
                <a:path extrusionOk="0" h="733" w="733">
                  <a:moveTo>
                    <a:pt x="367" y="1"/>
                  </a:moveTo>
                  <a:cubicBezTo>
                    <a:pt x="269" y="1"/>
                    <a:pt x="179" y="45"/>
                    <a:pt x="108" y="108"/>
                  </a:cubicBezTo>
                  <a:cubicBezTo>
                    <a:pt x="37" y="179"/>
                    <a:pt x="1" y="268"/>
                    <a:pt x="1" y="366"/>
                  </a:cubicBezTo>
                  <a:cubicBezTo>
                    <a:pt x="1" y="464"/>
                    <a:pt x="37" y="554"/>
                    <a:pt x="108" y="625"/>
                  </a:cubicBezTo>
                  <a:cubicBezTo>
                    <a:pt x="179" y="696"/>
                    <a:pt x="269" y="732"/>
                    <a:pt x="367" y="732"/>
                  </a:cubicBezTo>
                  <a:cubicBezTo>
                    <a:pt x="465" y="732"/>
                    <a:pt x="554" y="696"/>
                    <a:pt x="625" y="625"/>
                  </a:cubicBezTo>
                  <a:cubicBezTo>
                    <a:pt x="697" y="554"/>
                    <a:pt x="733" y="464"/>
                    <a:pt x="733" y="366"/>
                  </a:cubicBezTo>
                  <a:cubicBezTo>
                    <a:pt x="733" y="268"/>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78"/>
          <p:cNvGrpSpPr/>
          <p:nvPr/>
        </p:nvGrpSpPr>
        <p:grpSpPr>
          <a:xfrm>
            <a:off x="7140089" y="2318513"/>
            <a:ext cx="372960" cy="454770"/>
            <a:chOff x="7272575" y="2431313"/>
            <a:chExt cx="392218" cy="478253"/>
          </a:xfrm>
        </p:grpSpPr>
        <p:sp>
          <p:nvSpPr>
            <p:cNvPr id="6192" name="Google Shape;6192;p78"/>
            <p:cNvSpPr/>
            <p:nvPr/>
          </p:nvSpPr>
          <p:spPr>
            <a:xfrm>
              <a:off x="7272575" y="2431313"/>
              <a:ext cx="392218" cy="478253"/>
            </a:xfrm>
            <a:custGeom>
              <a:rect b="b" l="l" r="r" t="t"/>
              <a:pathLst>
                <a:path extrusionOk="0" h="18700" w="15336">
                  <a:moveTo>
                    <a:pt x="2293" y="15889"/>
                  </a:moveTo>
                  <a:cubicBezTo>
                    <a:pt x="2579" y="15889"/>
                    <a:pt x="2811" y="16112"/>
                    <a:pt x="2811" y="16398"/>
                  </a:cubicBezTo>
                  <a:lnTo>
                    <a:pt x="2811" y="17468"/>
                  </a:lnTo>
                  <a:lnTo>
                    <a:pt x="1232" y="15889"/>
                  </a:lnTo>
                  <a:close/>
                  <a:moveTo>
                    <a:pt x="12196" y="2775"/>
                  </a:moveTo>
                  <a:cubicBezTo>
                    <a:pt x="12401" y="2775"/>
                    <a:pt x="12561" y="2936"/>
                    <a:pt x="12561" y="3141"/>
                  </a:cubicBezTo>
                  <a:lnTo>
                    <a:pt x="12561" y="17602"/>
                  </a:lnTo>
                  <a:cubicBezTo>
                    <a:pt x="12561" y="17807"/>
                    <a:pt x="12401" y="17968"/>
                    <a:pt x="12196" y="17968"/>
                  </a:cubicBezTo>
                  <a:lnTo>
                    <a:pt x="3542" y="17968"/>
                  </a:lnTo>
                  <a:lnTo>
                    <a:pt x="3542" y="16398"/>
                  </a:lnTo>
                  <a:cubicBezTo>
                    <a:pt x="3542" y="15711"/>
                    <a:pt x="2980" y="15158"/>
                    <a:pt x="2293" y="15158"/>
                  </a:cubicBezTo>
                  <a:lnTo>
                    <a:pt x="723" y="15158"/>
                  </a:lnTo>
                  <a:lnTo>
                    <a:pt x="723" y="3141"/>
                  </a:lnTo>
                  <a:cubicBezTo>
                    <a:pt x="723" y="2936"/>
                    <a:pt x="893" y="2775"/>
                    <a:pt x="1089" y="2775"/>
                  </a:cubicBezTo>
                  <a:close/>
                  <a:moveTo>
                    <a:pt x="3060" y="1"/>
                  </a:moveTo>
                  <a:cubicBezTo>
                    <a:pt x="2498" y="1"/>
                    <a:pt x="2043" y="456"/>
                    <a:pt x="2043" y="1018"/>
                  </a:cubicBezTo>
                  <a:lnTo>
                    <a:pt x="2043" y="2044"/>
                  </a:lnTo>
                  <a:lnTo>
                    <a:pt x="1017" y="2044"/>
                  </a:lnTo>
                  <a:cubicBezTo>
                    <a:pt x="455" y="2044"/>
                    <a:pt x="0" y="2499"/>
                    <a:pt x="0" y="3061"/>
                  </a:cubicBezTo>
                  <a:lnTo>
                    <a:pt x="0" y="15506"/>
                  </a:lnTo>
                  <a:cubicBezTo>
                    <a:pt x="0" y="15595"/>
                    <a:pt x="36" y="15693"/>
                    <a:pt x="108" y="15764"/>
                  </a:cubicBezTo>
                  <a:lnTo>
                    <a:pt x="2927" y="18592"/>
                  </a:lnTo>
                  <a:cubicBezTo>
                    <a:pt x="2998" y="18664"/>
                    <a:pt x="3096" y="18699"/>
                    <a:pt x="3185" y="18699"/>
                  </a:cubicBezTo>
                  <a:lnTo>
                    <a:pt x="12196" y="18699"/>
                  </a:lnTo>
                  <a:cubicBezTo>
                    <a:pt x="12802" y="18699"/>
                    <a:pt x="13293" y="18209"/>
                    <a:pt x="13293" y="17602"/>
                  </a:cubicBezTo>
                  <a:lnTo>
                    <a:pt x="13293" y="16656"/>
                  </a:lnTo>
                  <a:lnTo>
                    <a:pt x="14961" y="16656"/>
                  </a:lnTo>
                  <a:cubicBezTo>
                    <a:pt x="15166" y="16656"/>
                    <a:pt x="15336" y="16478"/>
                    <a:pt x="15336" y="16273"/>
                  </a:cubicBezTo>
                  <a:lnTo>
                    <a:pt x="15336" y="9841"/>
                  </a:lnTo>
                  <a:cubicBezTo>
                    <a:pt x="15336" y="9805"/>
                    <a:pt x="15327" y="9778"/>
                    <a:pt x="15300" y="9752"/>
                  </a:cubicBezTo>
                  <a:cubicBezTo>
                    <a:pt x="15191" y="9645"/>
                    <a:pt x="15075" y="9601"/>
                    <a:pt x="14970" y="9601"/>
                  </a:cubicBezTo>
                  <a:cubicBezTo>
                    <a:pt x="14767" y="9601"/>
                    <a:pt x="14604" y="9766"/>
                    <a:pt x="14604" y="9966"/>
                  </a:cubicBezTo>
                  <a:lnTo>
                    <a:pt x="14604" y="15559"/>
                  </a:lnTo>
                  <a:cubicBezTo>
                    <a:pt x="14604" y="15755"/>
                    <a:pt x="14444" y="15925"/>
                    <a:pt x="14238" y="15925"/>
                  </a:cubicBezTo>
                  <a:lnTo>
                    <a:pt x="13293" y="15925"/>
                  </a:lnTo>
                  <a:lnTo>
                    <a:pt x="13293" y="3141"/>
                  </a:lnTo>
                  <a:cubicBezTo>
                    <a:pt x="13293" y="2535"/>
                    <a:pt x="12802" y="2044"/>
                    <a:pt x="12196" y="2044"/>
                  </a:cubicBezTo>
                  <a:lnTo>
                    <a:pt x="2775" y="2044"/>
                  </a:lnTo>
                  <a:lnTo>
                    <a:pt x="2775" y="1089"/>
                  </a:lnTo>
                  <a:cubicBezTo>
                    <a:pt x="2775" y="893"/>
                    <a:pt x="2935" y="724"/>
                    <a:pt x="3141" y="724"/>
                  </a:cubicBezTo>
                  <a:lnTo>
                    <a:pt x="14479" y="724"/>
                  </a:lnTo>
                  <a:cubicBezTo>
                    <a:pt x="14551" y="724"/>
                    <a:pt x="14604" y="786"/>
                    <a:pt x="14604" y="857"/>
                  </a:cubicBezTo>
                  <a:lnTo>
                    <a:pt x="14604" y="6808"/>
                  </a:lnTo>
                  <a:cubicBezTo>
                    <a:pt x="14604" y="6843"/>
                    <a:pt x="14622" y="6870"/>
                    <a:pt x="14649" y="6897"/>
                  </a:cubicBezTo>
                  <a:cubicBezTo>
                    <a:pt x="14755" y="7000"/>
                    <a:pt x="14869" y="7044"/>
                    <a:pt x="14973" y="7044"/>
                  </a:cubicBezTo>
                  <a:cubicBezTo>
                    <a:pt x="15173" y="7044"/>
                    <a:pt x="15336" y="6883"/>
                    <a:pt x="15336" y="6683"/>
                  </a:cubicBezTo>
                  <a:lnTo>
                    <a:pt x="15336" y="376"/>
                  </a:lnTo>
                  <a:cubicBezTo>
                    <a:pt x="15336" y="170"/>
                    <a:pt x="15166" y="1"/>
                    <a:pt x="149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8"/>
            <p:cNvSpPr/>
            <p:nvPr/>
          </p:nvSpPr>
          <p:spPr>
            <a:xfrm>
              <a:off x="7304286" y="2560942"/>
              <a:ext cx="275187" cy="264190"/>
            </a:xfrm>
            <a:custGeom>
              <a:rect b="b" l="l" r="r" t="t"/>
              <a:pathLst>
                <a:path extrusionOk="0" h="10330" w="10760">
                  <a:moveTo>
                    <a:pt x="2097" y="722"/>
                  </a:moveTo>
                  <a:cubicBezTo>
                    <a:pt x="2338" y="722"/>
                    <a:pt x="2534" y="918"/>
                    <a:pt x="2534" y="1159"/>
                  </a:cubicBezTo>
                  <a:cubicBezTo>
                    <a:pt x="2534" y="1400"/>
                    <a:pt x="2338" y="1596"/>
                    <a:pt x="2097" y="1596"/>
                  </a:cubicBezTo>
                  <a:cubicBezTo>
                    <a:pt x="1856" y="1596"/>
                    <a:pt x="1660" y="1400"/>
                    <a:pt x="1660" y="1159"/>
                  </a:cubicBezTo>
                  <a:cubicBezTo>
                    <a:pt x="1660" y="918"/>
                    <a:pt x="1856" y="722"/>
                    <a:pt x="2097" y="722"/>
                  </a:cubicBezTo>
                  <a:close/>
                  <a:moveTo>
                    <a:pt x="7244" y="722"/>
                  </a:moveTo>
                  <a:cubicBezTo>
                    <a:pt x="7485" y="722"/>
                    <a:pt x="7682" y="918"/>
                    <a:pt x="7682" y="1159"/>
                  </a:cubicBezTo>
                  <a:cubicBezTo>
                    <a:pt x="7682" y="1400"/>
                    <a:pt x="7485" y="1596"/>
                    <a:pt x="7244" y="1596"/>
                  </a:cubicBezTo>
                  <a:cubicBezTo>
                    <a:pt x="6995" y="1596"/>
                    <a:pt x="6798" y="1400"/>
                    <a:pt x="6798" y="1159"/>
                  </a:cubicBezTo>
                  <a:cubicBezTo>
                    <a:pt x="6798" y="918"/>
                    <a:pt x="6995" y="722"/>
                    <a:pt x="7244" y="722"/>
                  </a:cubicBezTo>
                  <a:close/>
                  <a:moveTo>
                    <a:pt x="6129" y="1542"/>
                  </a:moveTo>
                  <a:cubicBezTo>
                    <a:pt x="6201" y="1739"/>
                    <a:pt x="6317" y="1917"/>
                    <a:pt x="6468" y="2051"/>
                  </a:cubicBezTo>
                  <a:lnTo>
                    <a:pt x="5460" y="4460"/>
                  </a:lnTo>
                  <a:cubicBezTo>
                    <a:pt x="5424" y="4460"/>
                    <a:pt x="5398" y="4451"/>
                    <a:pt x="5362" y="4451"/>
                  </a:cubicBezTo>
                  <a:cubicBezTo>
                    <a:pt x="5237" y="4451"/>
                    <a:pt x="5112" y="4477"/>
                    <a:pt x="4996" y="4513"/>
                  </a:cubicBezTo>
                  <a:lnTo>
                    <a:pt x="3051" y="1855"/>
                  </a:lnTo>
                  <a:cubicBezTo>
                    <a:pt x="3123" y="1757"/>
                    <a:pt x="3176" y="1650"/>
                    <a:pt x="3212" y="1542"/>
                  </a:cubicBezTo>
                  <a:close/>
                  <a:moveTo>
                    <a:pt x="2463" y="2274"/>
                  </a:moveTo>
                  <a:lnTo>
                    <a:pt x="4416" y="4932"/>
                  </a:lnTo>
                  <a:cubicBezTo>
                    <a:pt x="4292" y="5093"/>
                    <a:pt x="4220" y="5289"/>
                    <a:pt x="4202" y="5503"/>
                  </a:cubicBezTo>
                  <a:lnTo>
                    <a:pt x="2222" y="5967"/>
                  </a:lnTo>
                  <a:cubicBezTo>
                    <a:pt x="2115" y="5789"/>
                    <a:pt x="1954" y="5637"/>
                    <a:pt x="1767" y="5548"/>
                  </a:cubicBezTo>
                  <a:lnTo>
                    <a:pt x="2284" y="2310"/>
                  </a:lnTo>
                  <a:cubicBezTo>
                    <a:pt x="2347" y="2301"/>
                    <a:pt x="2400" y="2292"/>
                    <a:pt x="2463" y="2274"/>
                  </a:cubicBezTo>
                  <a:close/>
                  <a:moveTo>
                    <a:pt x="7343" y="2327"/>
                  </a:moveTo>
                  <a:lnTo>
                    <a:pt x="8779" y="5700"/>
                  </a:lnTo>
                  <a:cubicBezTo>
                    <a:pt x="8690" y="5780"/>
                    <a:pt x="8609" y="5869"/>
                    <a:pt x="8547" y="5976"/>
                  </a:cubicBezTo>
                  <a:lnTo>
                    <a:pt x="6531" y="5503"/>
                  </a:lnTo>
                  <a:cubicBezTo>
                    <a:pt x="6495" y="5191"/>
                    <a:pt x="6352" y="4924"/>
                    <a:pt x="6129" y="4727"/>
                  </a:cubicBezTo>
                  <a:lnTo>
                    <a:pt x="7146" y="2327"/>
                  </a:lnTo>
                  <a:close/>
                  <a:moveTo>
                    <a:pt x="5362" y="5173"/>
                  </a:moveTo>
                  <a:cubicBezTo>
                    <a:pt x="5603" y="5173"/>
                    <a:pt x="5799" y="5370"/>
                    <a:pt x="5799" y="5610"/>
                  </a:cubicBezTo>
                  <a:cubicBezTo>
                    <a:pt x="5799" y="5851"/>
                    <a:pt x="5603" y="6048"/>
                    <a:pt x="5362" y="6048"/>
                  </a:cubicBezTo>
                  <a:cubicBezTo>
                    <a:pt x="5121" y="6048"/>
                    <a:pt x="4925" y="5851"/>
                    <a:pt x="4925" y="5610"/>
                  </a:cubicBezTo>
                  <a:cubicBezTo>
                    <a:pt x="4925" y="5370"/>
                    <a:pt x="5121" y="5173"/>
                    <a:pt x="5362" y="5173"/>
                  </a:cubicBezTo>
                  <a:close/>
                  <a:moveTo>
                    <a:pt x="1232" y="6146"/>
                  </a:moveTo>
                  <a:cubicBezTo>
                    <a:pt x="1472" y="6146"/>
                    <a:pt x="1669" y="6342"/>
                    <a:pt x="1669" y="6583"/>
                  </a:cubicBezTo>
                  <a:cubicBezTo>
                    <a:pt x="1669" y="6824"/>
                    <a:pt x="1472" y="7020"/>
                    <a:pt x="1232" y="7020"/>
                  </a:cubicBezTo>
                  <a:cubicBezTo>
                    <a:pt x="991" y="7020"/>
                    <a:pt x="794" y="6824"/>
                    <a:pt x="794" y="6583"/>
                  </a:cubicBezTo>
                  <a:cubicBezTo>
                    <a:pt x="794" y="6342"/>
                    <a:pt x="991" y="6146"/>
                    <a:pt x="1232" y="6146"/>
                  </a:cubicBezTo>
                  <a:close/>
                  <a:moveTo>
                    <a:pt x="9546" y="6146"/>
                  </a:moveTo>
                  <a:cubicBezTo>
                    <a:pt x="9787" y="6146"/>
                    <a:pt x="9983" y="6342"/>
                    <a:pt x="9983" y="6583"/>
                  </a:cubicBezTo>
                  <a:cubicBezTo>
                    <a:pt x="9983" y="6824"/>
                    <a:pt x="9787" y="7020"/>
                    <a:pt x="9546" y="7020"/>
                  </a:cubicBezTo>
                  <a:cubicBezTo>
                    <a:pt x="9305" y="7020"/>
                    <a:pt x="9109" y="6824"/>
                    <a:pt x="9109" y="6583"/>
                  </a:cubicBezTo>
                  <a:cubicBezTo>
                    <a:pt x="9109" y="6342"/>
                    <a:pt x="9305" y="6146"/>
                    <a:pt x="9546" y="6146"/>
                  </a:cubicBezTo>
                  <a:close/>
                  <a:moveTo>
                    <a:pt x="4372" y="6217"/>
                  </a:moveTo>
                  <a:cubicBezTo>
                    <a:pt x="4515" y="6449"/>
                    <a:pt x="4738" y="6627"/>
                    <a:pt x="5005" y="6717"/>
                  </a:cubicBezTo>
                  <a:lnTo>
                    <a:pt x="5005" y="8037"/>
                  </a:lnTo>
                  <a:cubicBezTo>
                    <a:pt x="4862" y="8082"/>
                    <a:pt x="4729" y="8153"/>
                    <a:pt x="4622" y="8251"/>
                  </a:cubicBezTo>
                  <a:lnTo>
                    <a:pt x="2373" y="6859"/>
                  </a:lnTo>
                  <a:cubicBezTo>
                    <a:pt x="2382" y="6797"/>
                    <a:pt x="2391" y="6734"/>
                    <a:pt x="2400" y="6672"/>
                  </a:cubicBezTo>
                  <a:lnTo>
                    <a:pt x="4372" y="6217"/>
                  </a:lnTo>
                  <a:close/>
                  <a:moveTo>
                    <a:pt x="6370" y="6217"/>
                  </a:moveTo>
                  <a:lnTo>
                    <a:pt x="8386" y="6690"/>
                  </a:lnTo>
                  <a:cubicBezTo>
                    <a:pt x="8395" y="6743"/>
                    <a:pt x="8404" y="6797"/>
                    <a:pt x="8413" y="6850"/>
                  </a:cubicBezTo>
                  <a:lnTo>
                    <a:pt x="6120" y="8251"/>
                  </a:lnTo>
                  <a:cubicBezTo>
                    <a:pt x="6013" y="8153"/>
                    <a:pt x="5879" y="8082"/>
                    <a:pt x="5737" y="8037"/>
                  </a:cubicBezTo>
                  <a:lnTo>
                    <a:pt x="5737" y="6717"/>
                  </a:lnTo>
                  <a:cubicBezTo>
                    <a:pt x="5995" y="6627"/>
                    <a:pt x="6218" y="6449"/>
                    <a:pt x="6370" y="6217"/>
                  </a:cubicBezTo>
                  <a:close/>
                  <a:moveTo>
                    <a:pt x="5362" y="8706"/>
                  </a:moveTo>
                  <a:cubicBezTo>
                    <a:pt x="5603" y="8706"/>
                    <a:pt x="5799" y="8902"/>
                    <a:pt x="5799" y="9143"/>
                  </a:cubicBezTo>
                  <a:cubicBezTo>
                    <a:pt x="5799" y="9384"/>
                    <a:pt x="5603" y="9580"/>
                    <a:pt x="5362" y="9580"/>
                  </a:cubicBezTo>
                  <a:cubicBezTo>
                    <a:pt x="5121" y="9580"/>
                    <a:pt x="4925" y="9384"/>
                    <a:pt x="4925" y="9143"/>
                  </a:cubicBezTo>
                  <a:cubicBezTo>
                    <a:pt x="4925" y="8902"/>
                    <a:pt x="5121" y="8706"/>
                    <a:pt x="5362" y="8706"/>
                  </a:cubicBezTo>
                  <a:close/>
                  <a:moveTo>
                    <a:pt x="2101" y="1"/>
                  </a:moveTo>
                  <a:cubicBezTo>
                    <a:pt x="2059" y="1"/>
                    <a:pt x="2016" y="3"/>
                    <a:pt x="1972" y="8"/>
                  </a:cubicBezTo>
                  <a:cubicBezTo>
                    <a:pt x="1446" y="70"/>
                    <a:pt x="1017" y="481"/>
                    <a:pt x="946" y="1007"/>
                  </a:cubicBezTo>
                  <a:cubicBezTo>
                    <a:pt x="866" y="1525"/>
                    <a:pt x="1142" y="1997"/>
                    <a:pt x="1562" y="2212"/>
                  </a:cubicBezTo>
                  <a:lnTo>
                    <a:pt x="1044" y="5441"/>
                  </a:lnTo>
                  <a:cubicBezTo>
                    <a:pt x="447" y="5539"/>
                    <a:pt x="0" y="6083"/>
                    <a:pt x="72" y="6726"/>
                  </a:cubicBezTo>
                  <a:cubicBezTo>
                    <a:pt x="125" y="7261"/>
                    <a:pt x="554" y="7689"/>
                    <a:pt x="1089" y="7760"/>
                  </a:cubicBezTo>
                  <a:cubicBezTo>
                    <a:pt x="1132" y="7765"/>
                    <a:pt x="1175" y="7767"/>
                    <a:pt x="1218" y="7767"/>
                  </a:cubicBezTo>
                  <a:cubicBezTo>
                    <a:pt x="1507" y="7767"/>
                    <a:pt x="1771" y="7664"/>
                    <a:pt x="1981" y="7493"/>
                  </a:cubicBezTo>
                  <a:lnTo>
                    <a:pt x="4229" y="8884"/>
                  </a:lnTo>
                  <a:cubicBezTo>
                    <a:pt x="4193" y="9036"/>
                    <a:pt x="4184" y="9197"/>
                    <a:pt x="4211" y="9366"/>
                  </a:cubicBezTo>
                  <a:cubicBezTo>
                    <a:pt x="4309" y="9910"/>
                    <a:pt x="4791" y="10321"/>
                    <a:pt x="5344" y="10330"/>
                  </a:cubicBezTo>
                  <a:cubicBezTo>
                    <a:pt x="5350" y="10330"/>
                    <a:pt x="5355" y="10330"/>
                    <a:pt x="5361" y="10330"/>
                  </a:cubicBezTo>
                  <a:cubicBezTo>
                    <a:pt x="6004" y="10330"/>
                    <a:pt x="6531" y="9807"/>
                    <a:pt x="6531" y="9161"/>
                  </a:cubicBezTo>
                  <a:cubicBezTo>
                    <a:pt x="6531" y="9063"/>
                    <a:pt x="6522" y="8974"/>
                    <a:pt x="6504" y="8893"/>
                  </a:cubicBezTo>
                  <a:lnTo>
                    <a:pt x="8788" y="7484"/>
                  </a:lnTo>
                  <a:cubicBezTo>
                    <a:pt x="8996" y="7660"/>
                    <a:pt x="9255" y="7764"/>
                    <a:pt x="9538" y="7764"/>
                  </a:cubicBezTo>
                  <a:cubicBezTo>
                    <a:pt x="9570" y="7764"/>
                    <a:pt x="9603" y="7763"/>
                    <a:pt x="9635" y="7760"/>
                  </a:cubicBezTo>
                  <a:cubicBezTo>
                    <a:pt x="10206" y="7716"/>
                    <a:pt x="10679" y="7252"/>
                    <a:pt x="10715" y="6681"/>
                  </a:cubicBezTo>
                  <a:cubicBezTo>
                    <a:pt x="10759" y="5994"/>
                    <a:pt x="10215" y="5423"/>
                    <a:pt x="9546" y="5423"/>
                  </a:cubicBezTo>
                  <a:cubicBezTo>
                    <a:pt x="9510" y="5423"/>
                    <a:pt x="9484" y="5432"/>
                    <a:pt x="9448" y="5432"/>
                  </a:cubicBezTo>
                  <a:lnTo>
                    <a:pt x="8012" y="2051"/>
                  </a:lnTo>
                  <a:cubicBezTo>
                    <a:pt x="8288" y="1810"/>
                    <a:pt x="8449" y="1435"/>
                    <a:pt x="8404" y="1025"/>
                  </a:cubicBezTo>
                  <a:cubicBezTo>
                    <a:pt x="8333" y="499"/>
                    <a:pt x="7905" y="70"/>
                    <a:pt x="7369" y="8"/>
                  </a:cubicBezTo>
                  <a:cubicBezTo>
                    <a:pt x="7326" y="3"/>
                    <a:pt x="7283" y="1"/>
                    <a:pt x="7240" y="1"/>
                  </a:cubicBezTo>
                  <a:cubicBezTo>
                    <a:pt x="6724" y="1"/>
                    <a:pt x="6286" y="341"/>
                    <a:pt x="6129" y="811"/>
                  </a:cubicBezTo>
                  <a:lnTo>
                    <a:pt x="3212" y="811"/>
                  </a:lnTo>
                  <a:cubicBezTo>
                    <a:pt x="3055" y="341"/>
                    <a:pt x="2617" y="1"/>
                    <a:pt x="21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8"/>
            <p:cNvSpPr/>
            <p:nvPr/>
          </p:nvSpPr>
          <p:spPr>
            <a:xfrm>
              <a:off x="7645813" y="2634822"/>
              <a:ext cx="18721" cy="18746"/>
            </a:xfrm>
            <a:custGeom>
              <a:rect b="b" l="l" r="r" t="t"/>
              <a:pathLst>
                <a:path extrusionOk="0" h="733" w="732">
                  <a:moveTo>
                    <a:pt x="366" y="1"/>
                  </a:moveTo>
                  <a:cubicBezTo>
                    <a:pt x="268" y="1"/>
                    <a:pt x="179" y="36"/>
                    <a:pt x="107" y="108"/>
                  </a:cubicBezTo>
                  <a:cubicBezTo>
                    <a:pt x="45" y="179"/>
                    <a:pt x="0" y="268"/>
                    <a:pt x="0" y="366"/>
                  </a:cubicBezTo>
                  <a:cubicBezTo>
                    <a:pt x="0" y="464"/>
                    <a:pt x="45" y="554"/>
                    <a:pt x="107" y="625"/>
                  </a:cubicBezTo>
                  <a:cubicBezTo>
                    <a:pt x="179" y="687"/>
                    <a:pt x="268" y="732"/>
                    <a:pt x="366" y="732"/>
                  </a:cubicBezTo>
                  <a:cubicBezTo>
                    <a:pt x="464" y="732"/>
                    <a:pt x="562" y="687"/>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78"/>
          <p:cNvGrpSpPr/>
          <p:nvPr/>
        </p:nvGrpSpPr>
        <p:grpSpPr>
          <a:xfrm>
            <a:off x="1593029" y="2856679"/>
            <a:ext cx="454965" cy="454860"/>
            <a:chOff x="1439091" y="2997268"/>
            <a:chExt cx="478457" cy="478346"/>
          </a:xfrm>
        </p:grpSpPr>
        <p:sp>
          <p:nvSpPr>
            <p:cNvPr id="6196" name="Google Shape;6196;p78"/>
            <p:cNvSpPr/>
            <p:nvPr/>
          </p:nvSpPr>
          <p:spPr>
            <a:xfrm>
              <a:off x="1439091" y="3003277"/>
              <a:ext cx="478457" cy="472294"/>
            </a:xfrm>
            <a:custGeom>
              <a:rect b="b" l="l" r="r" t="t"/>
              <a:pathLst>
                <a:path extrusionOk="0" h="18467" w="18708">
                  <a:moveTo>
                    <a:pt x="13150" y="5906"/>
                  </a:moveTo>
                  <a:cubicBezTo>
                    <a:pt x="13355" y="5906"/>
                    <a:pt x="13516" y="6066"/>
                    <a:pt x="13516" y="6271"/>
                  </a:cubicBezTo>
                  <a:lnTo>
                    <a:pt x="13516" y="8020"/>
                  </a:lnTo>
                  <a:cubicBezTo>
                    <a:pt x="13516" y="8225"/>
                    <a:pt x="13355" y="8386"/>
                    <a:pt x="13150" y="8386"/>
                  </a:cubicBezTo>
                  <a:lnTo>
                    <a:pt x="5558" y="8386"/>
                  </a:lnTo>
                  <a:cubicBezTo>
                    <a:pt x="5353" y="8386"/>
                    <a:pt x="5192" y="8225"/>
                    <a:pt x="5192" y="8020"/>
                  </a:cubicBezTo>
                  <a:lnTo>
                    <a:pt x="5192" y="6271"/>
                  </a:lnTo>
                  <a:cubicBezTo>
                    <a:pt x="5192" y="6066"/>
                    <a:pt x="5353" y="5906"/>
                    <a:pt x="5558" y="5906"/>
                  </a:cubicBezTo>
                  <a:close/>
                  <a:moveTo>
                    <a:pt x="12499" y="9117"/>
                  </a:moveTo>
                  <a:lnTo>
                    <a:pt x="12499" y="9849"/>
                  </a:lnTo>
                  <a:lnTo>
                    <a:pt x="6218" y="9849"/>
                  </a:lnTo>
                  <a:lnTo>
                    <a:pt x="6218" y="9117"/>
                  </a:lnTo>
                  <a:close/>
                  <a:moveTo>
                    <a:pt x="13150" y="10580"/>
                  </a:moveTo>
                  <a:cubicBezTo>
                    <a:pt x="13355" y="10580"/>
                    <a:pt x="13516" y="10741"/>
                    <a:pt x="13516" y="10946"/>
                  </a:cubicBezTo>
                  <a:lnTo>
                    <a:pt x="13516" y="12695"/>
                  </a:lnTo>
                  <a:cubicBezTo>
                    <a:pt x="13516" y="12900"/>
                    <a:pt x="13355" y="13060"/>
                    <a:pt x="13150" y="13060"/>
                  </a:cubicBezTo>
                  <a:lnTo>
                    <a:pt x="5558" y="13060"/>
                  </a:lnTo>
                  <a:cubicBezTo>
                    <a:pt x="5353" y="13060"/>
                    <a:pt x="5192" y="12900"/>
                    <a:pt x="5192" y="12695"/>
                  </a:cubicBezTo>
                  <a:lnTo>
                    <a:pt x="5192" y="10946"/>
                  </a:lnTo>
                  <a:cubicBezTo>
                    <a:pt x="5192" y="10741"/>
                    <a:pt x="5353" y="10580"/>
                    <a:pt x="5558" y="10580"/>
                  </a:cubicBezTo>
                  <a:close/>
                  <a:moveTo>
                    <a:pt x="12499" y="13792"/>
                  </a:moveTo>
                  <a:lnTo>
                    <a:pt x="12499" y="14523"/>
                  </a:lnTo>
                  <a:lnTo>
                    <a:pt x="6218" y="14523"/>
                  </a:lnTo>
                  <a:lnTo>
                    <a:pt x="6218" y="13792"/>
                  </a:lnTo>
                  <a:close/>
                  <a:moveTo>
                    <a:pt x="13150" y="15255"/>
                  </a:moveTo>
                  <a:cubicBezTo>
                    <a:pt x="13355" y="15255"/>
                    <a:pt x="13516" y="15415"/>
                    <a:pt x="13516" y="15621"/>
                  </a:cubicBezTo>
                  <a:lnTo>
                    <a:pt x="13516" y="17369"/>
                  </a:lnTo>
                  <a:cubicBezTo>
                    <a:pt x="13516" y="17574"/>
                    <a:pt x="13355" y="17735"/>
                    <a:pt x="13150" y="17735"/>
                  </a:cubicBezTo>
                  <a:lnTo>
                    <a:pt x="5558" y="17735"/>
                  </a:lnTo>
                  <a:cubicBezTo>
                    <a:pt x="5353" y="17735"/>
                    <a:pt x="5192" y="17574"/>
                    <a:pt x="5192" y="17369"/>
                  </a:cubicBezTo>
                  <a:lnTo>
                    <a:pt x="5192" y="15621"/>
                  </a:lnTo>
                  <a:cubicBezTo>
                    <a:pt x="5192" y="15415"/>
                    <a:pt x="5353" y="15255"/>
                    <a:pt x="5558" y="15255"/>
                  </a:cubicBezTo>
                  <a:close/>
                  <a:moveTo>
                    <a:pt x="7879" y="1"/>
                  </a:moveTo>
                  <a:cubicBezTo>
                    <a:pt x="7843" y="1"/>
                    <a:pt x="7807" y="6"/>
                    <a:pt x="7771" y="18"/>
                  </a:cubicBezTo>
                  <a:cubicBezTo>
                    <a:pt x="6067" y="526"/>
                    <a:pt x="4675" y="1793"/>
                    <a:pt x="3988" y="3426"/>
                  </a:cubicBezTo>
                  <a:cubicBezTo>
                    <a:pt x="2543" y="3426"/>
                    <a:pt x="1365" y="4603"/>
                    <a:pt x="1365" y="6057"/>
                  </a:cubicBezTo>
                  <a:cubicBezTo>
                    <a:pt x="1365" y="6146"/>
                    <a:pt x="1365" y="6245"/>
                    <a:pt x="1374" y="6334"/>
                  </a:cubicBezTo>
                  <a:cubicBezTo>
                    <a:pt x="536" y="6798"/>
                    <a:pt x="0" y="7672"/>
                    <a:pt x="0" y="8644"/>
                  </a:cubicBezTo>
                  <a:cubicBezTo>
                    <a:pt x="0" y="10098"/>
                    <a:pt x="1187" y="11276"/>
                    <a:pt x="2632" y="11276"/>
                  </a:cubicBezTo>
                  <a:lnTo>
                    <a:pt x="4461" y="11276"/>
                  </a:lnTo>
                  <a:lnTo>
                    <a:pt x="4461" y="12695"/>
                  </a:lnTo>
                  <a:cubicBezTo>
                    <a:pt x="4461" y="13274"/>
                    <a:pt x="4916" y="13747"/>
                    <a:pt x="5487" y="13783"/>
                  </a:cubicBezTo>
                  <a:lnTo>
                    <a:pt x="5487" y="14523"/>
                  </a:lnTo>
                  <a:cubicBezTo>
                    <a:pt x="4916" y="14559"/>
                    <a:pt x="4461" y="15032"/>
                    <a:pt x="4461" y="15612"/>
                  </a:cubicBezTo>
                  <a:lnTo>
                    <a:pt x="4461" y="17369"/>
                  </a:lnTo>
                  <a:cubicBezTo>
                    <a:pt x="4461" y="17976"/>
                    <a:pt x="4952" y="18466"/>
                    <a:pt x="5558" y="18466"/>
                  </a:cubicBezTo>
                  <a:lnTo>
                    <a:pt x="13150" y="18466"/>
                  </a:lnTo>
                  <a:cubicBezTo>
                    <a:pt x="13757" y="18466"/>
                    <a:pt x="14247" y="17976"/>
                    <a:pt x="14247" y="17369"/>
                  </a:cubicBezTo>
                  <a:lnTo>
                    <a:pt x="14247" y="15612"/>
                  </a:lnTo>
                  <a:cubicBezTo>
                    <a:pt x="14247" y="15032"/>
                    <a:pt x="13801" y="14559"/>
                    <a:pt x="13230" y="14523"/>
                  </a:cubicBezTo>
                  <a:lnTo>
                    <a:pt x="13230" y="13783"/>
                  </a:lnTo>
                  <a:cubicBezTo>
                    <a:pt x="13801" y="13747"/>
                    <a:pt x="14247" y="13274"/>
                    <a:pt x="14247" y="12695"/>
                  </a:cubicBezTo>
                  <a:lnTo>
                    <a:pt x="14247" y="11276"/>
                  </a:lnTo>
                  <a:lnTo>
                    <a:pt x="15184" y="11276"/>
                  </a:lnTo>
                  <a:cubicBezTo>
                    <a:pt x="17129" y="11276"/>
                    <a:pt x="18708" y="9697"/>
                    <a:pt x="18708" y="7752"/>
                  </a:cubicBezTo>
                  <a:cubicBezTo>
                    <a:pt x="18708" y="5843"/>
                    <a:pt x="17182" y="4291"/>
                    <a:pt x="15291" y="4228"/>
                  </a:cubicBezTo>
                  <a:cubicBezTo>
                    <a:pt x="14765" y="2221"/>
                    <a:pt x="13239" y="624"/>
                    <a:pt x="11241" y="18"/>
                  </a:cubicBezTo>
                  <a:cubicBezTo>
                    <a:pt x="11206" y="7"/>
                    <a:pt x="11169" y="1"/>
                    <a:pt x="11133" y="1"/>
                  </a:cubicBezTo>
                  <a:cubicBezTo>
                    <a:pt x="10995" y="1"/>
                    <a:pt x="10858" y="80"/>
                    <a:pt x="10795" y="214"/>
                  </a:cubicBezTo>
                  <a:cubicBezTo>
                    <a:pt x="10706" y="419"/>
                    <a:pt x="10813" y="651"/>
                    <a:pt x="11018" y="714"/>
                  </a:cubicBezTo>
                  <a:cubicBezTo>
                    <a:pt x="12864" y="1276"/>
                    <a:pt x="14256" y="2792"/>
                    <a:pt x="14640" y="4675"/>
                  </a:cubicBezTo>
                  <a:cubicBezTo>
                    <a:pt x="14674" y="4847"/>
                    <a:pt x="14825" y="4969"/>
                    <a:pt x="15005" y="4969"/>
                  </a:cubicBezTo>
                  <a:cubicBezTo>
                    <a:pt x="15011" y="4969"/>
                    <a:pt x="15017" y="4969"/>
                    <a:pt x="15023" y="4969"/>
                  </a:cubicBezTo>
                  <a:cubicBezTo>
                    <a:pt x="15077" y="4960"/>
                    <a:pt x="15130" y="4960"/>
                    <a:pt x="15184" y="4960"/>
                  </a:cubicBezTo>
                  <a:cubicBezTo>
                    <a:pt x="16718" y="4960"/>
                    <a:pt x="17976" y="6209"/>
                    <a:pt x="17976" y="7752"/>
                  </a:cubicBezTo>
                  <a:cubicBezTo>
                    <a:pt x="17976" y="9287"/>
                    <a:pt x="16718" y="10545"/>
                    <a:pt x="15184" y="10545"/>
                  </a:cubicBezTo>
                  <a:lnTo>
                    <a:pt x="14176" y="10545"/>
                  </a:lnTo>
                  <a:cubicBezTo>
                    <a:pt x="14024" y="10152"/>
                    <a:pt x="13658" y="9875"/>
                    <a:pt x="13230" y="9849"/>
                  </a:cubicBezTo>
                  <a:lnTo>
                    <a:pt x="13230" y="9108"/>
                  </a:lnTo>
                  <a:cubicBezTo>
                    <a:pt x="13801" y="9073"/>
                    <a:pt x="14247" y="8600"/>
                    <a:pt x="14247" y="8020"/>
                  </a:cubicBezTo>
                  <a:lnTo>
                    <a:pt x="14247" y="6271"/>
                  </a:lnTo>
                  <a:cubicBezTo>
                    <a:pt x="14247" y="5665"/>
                    <a:pt x="13757" y="5174"/>
                    <a:pt x="13150" y="5174"/>
                  </a:cubicBezTo>
                  <a:lnTo>
                    <a:pt x="5558" y="5174"/>
                  </a:lnTo>
                  <a:cubicBezTo>
                    <a:pt x="4952" y="5174"/>
                    <a:pt x="4461" y="5665"/>
                    <a:pt x="4461" y="6271"/>
                  </a:cubicBezTo>
                  <a:lnTo>
                    <a:pt x="4461" y="8020"/>
                  </a:lnTo>
                  <a:cubicBezTo>
                    <a:pt x="4461" y="8600"/>
                    <a:pt x="4916" y="9073"/>
                    <a:pt x="5487" y="9108"/>
                  </a:cubicBezTo>
                  <a:lnTo>
                    <a:pt x="5487" y="9849"/>
                  </a:lnTo>
                  <a:cubicBezTo>
                    <a:pt x="5050" y="9875"/>
                    <a:pt x="4684" y="10152"/>
                    <a:pt x="4532" y="10545"/>
                  </a:cubicBezTo>
                  <a:lnTo>
                    <a:pt x="2632" y="10545"/>
                  </a:lnTo>
                  <a:cubicBezTo>
                    <a:pt x="1588" y="10545"/>
                    <a:pt x="732" y="9688"/>
                    <a:pt x="732" y="8644"/>
                  </a:cubicBezTo>
                  <a:cubicBezTo>
                    <a:pt x="732" y="7868"/>
                    <a:pt x="1205" y="7181"/>
                    <a:pt x="1918" y="6887"/>
                  </a:cubicBezTo>
                  <a:cubicBezTo>
                    <a:pt x="2088" y="6824"/>
                    <a:pt x="2177" y="6646"/>
                    <a:pt x="2141" y="6468"/>
                  </a:cubicBezTo>
                  <a:cubicBezTo>
                    <a:pt x="2106" y="6334"/>
                    <a:pt x="2097" y="6191"/>
                    <a:pt x="2097" y="6057"/>
                  </a:cubicBezTo>
                  <a:cubicBezTo>
                    <a:pt x="2097" y="5005"/>
                    <a:pt x="2944" y="4157"/>
                    <a:pt x="3988" y="4157"/>
                  </a:cubicBezTo>
                  <a:cubicBezTo>
                    <a:pt x="4059" y="4157"/>
                    <a:pt x="4122" y="4157"/>
                    <a:pt x="4193" y="4166"/>
                  </a:cubicBezTo>
                  <a:cubicBezTo>
                    <a:pt x="4207" y="4167"/>
                    <a:pt x="4220" y="4168"/>
                    <a:pt x="4233" y="4168"/>
                  </a:cubicBezTo>
                  <a:cubicBezTo>
                    <a:pt x="4386" y="4168"/>
                    <a:pt x="4519" y="4074"/>
                    <a:pt x="4577" y="3934"/>
                  </a:cubicBezTo>
                  <a:cubicBezTo>
                    <a:pt x="5139" y="2391"/>
                    <a:pt x="6415" y="1186"/>
                    <a:pt x="7985" y="714"/>
                  </a:cubicBezTo>
                  <a:cubicBezTo>
                    <a:pt x="8172" y="660"/>
                    <a:pt x="8279" y="455"/>
                    <a:pt x="8226" y="259"/>
                  </a:cubicBezTo>
                  <a:cubicBezTo>
                    <a:pt x="8175" y="106"/>
                    <a:pt x="8035" y="1"/>
                    <a:pt x="78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8"/>
            <p:cNvSpPr/>
            <p:nvPr/>
          </p:nvSpPr>
          <p:spPr>
            <a:xfrm>
              <a:off x="1591711" y="3296189"/>
              <a:ext cx="18746" cy="18721"/>
            </a:xfrm>
            <a:custGeom>
              <a:rect b="b" l="l" r="r" t="t"/>
              <a:pathLst>
                <a:path extrusionOk="0" h="732" w="733">
                  <a:moveTo>
                    <a:pt x="366" y="0"/>
                  </a:moveTo>
                  <a:cubicBezTo>
                    <a:pt x="268" y="0"/>
                    <a:pt x="179" y="45"/>
                    <a:pt x="108" y="108"/>
                  </a:cubicBezTo>
                  <a:cubicBezTo>
                    <a:pt x="45" y="179"/>
                    <a:pt x="1" y="268"/>
                    <a:pt x="1" y="366"/>
                  </a:cubicBezTo>
                  <a:cubicBezTo>
                    <a:pt x="1" y="464"/>
                    <a:pt x="45" y="554"/>
                    <a:pt x="108" y="625"/>
                  </a:cubicBezTo>
                  <a:cubicBezTo>
                    <a:pt x="179" y="696"/>
                    <a:pt x="268" y="732"/>
                    <a:pt x="366" y="732"/>
                  </a:cubicBezTo>
                  <a:cubicBezTo>
                    <a:pt x="464" y="732"/>
                    <a:pt x="563" y="696"/>
                    <a:pt x="625" y="625"/>
                  </a:cubicBezTo>
                  <a:cubicBezTo>
                    <a:pt x="696" y="554"/>
                    <a:pt x="732" y="464"/>
                    <a:pt x="732" y="366"/>
                  </a:cubicBezTo>
                  <a:cubicBezTo>
                    <a:pt x="732" y="268"/>
                    <a:pt x="696" y="179"/>
                    <a:pt x="625" y="108"/>
                  </a:cubicBezTo>
                  <a:cubicBezTo>
                    <a:pt x="56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8"/>
            <p:cNvSpPr/>
            <p:nvPr/>
          </p:nvSpPr>
          <p:spPr>
            <a:xfrm>
              <a:off x="1629124" y="3296189"/>
              <a:ext cx="18746" cy="18721"/>
            </a:xfrm>
            <a:custGeom>
              <a:rect b="b" l="l" r="r" t="t"/>
              <a:pathLst>
                <a:path extrusionOk="0" h="732" w="733">
                  <a:moveTo>
                    <a:pt x="366" y="0"/>
                  </a:moveTo>
                  <a:cubicBezTo>
                    <a:pt x="268" y="0"/>
                    <a:pt x="179" y="45"/>
                    <a:pt x="108" y="108"/>
                  </a:cubicBezTo>
                  <a:cubicBezTo>
                    <a:pt x="36" y="179"/>
                    <a:pt x="1" y="268"/>
                    <a:pt x="1" y="366"/>
                  </a:cubicBezTo>
                  <a:cubicBezTo>
                    <a:pt x="1" y="464"/>
                    <a:pt x="36" y="554"/>
                    <a:pt x="108" y="625"/>
                  </a:cubicBezTo>
                  <a:cubicBezTo>
                    <a:pt x="179" y="696"/>
                    <a:pt x="268" y="732"/>
                    <a:pt x="366" y="732"/>
                  </a:cubicBezTo>
                  <a:cubicBezTo>
                    <a:pt x="464" y="732"/>
                    <a:pt x="554" y="696"/>
                    <a:pt x="625" y="625"/>
                  </a:cubicBezTo>
                  <a:cubicBezTo>
                    <a:pt x="696" y="554"/>
                    <a:pt x="732" y="464"/>
                    <a:pt x="732" y="366"/>
                  </a:cubicBezTo>
                  <a:cubicBezTo>
                    <a:pt x="732" y="268"/>
                    <a:pt x="696" y="179"/>
                    <a:pt x="625" y="108"/>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8"/>
            <p:cNvSpPr/>
            <p:nvPr/>
          </p:nvSpPr>
          <p:spPr>
            <a:xfrm>
              <a:off x="1680680" y="3296189"/>
              <a:ext cx="82403" cy="18721"/>
            </a:xfrm>
            <a:custGeom>
              <a:rect b="b" l="l" r="r" t="t"/>
              <a:pathLst>
                <a:path extrusionOk="0" h="732" w="3222">
                  <a:moveTo>
                    <a:pt x="411" y="0"/>
                  </a:moveTo>
                  <a:cubicBezTo>
                    <a:pt x="224" y="0"/>
                    <a:pt x="63" y="134"/>
                    <a:pt x="36" y="313"/>
                  </a:cubicBezTo>
                  <a:cubicBezTo>
                    <a:pt x="1" y="536"/>
                    <a:pt x="179" y="732"/>
                    <a:pt x="393" y="732"/>
                  </a:cubicBezTo>
                  <a:lnTo>
                    <a:pt x="2820" y="732"/>
                  </a:lnTo>
                  <a:cubicBezTo>
                    <a:pt x="2998" y="732"/>
                    <a:pt x="3168" y="607"/>
                    <a:pt x="3194" y="420"/>
                  </a:cubicBezTo>
                  <a:cubicBezTo>
                    <a:pt x="3221" y="197"/>
                    <a:pt x="3052" y="0"/>
                    <a:pt x="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8"/>
            <p:cNvSpPr/>
            <p:nvPr/>
          </p:nvSpPr>
          <p:spPr>
            <a:xfrm>
              <a:off x="1591711" y="3415743"/>
              <a:ext cx="18746" cy="18721"/>
            </a:xfrm>
            <a:custGeom>
              <a:rect b="b" l="l" r="r" t="t"/>
              <a:pathLst>
                <a:path extrusionOk="0" h="732" w="733">
                  <a:moveTo>
                    <a:pt x="366" y="0"/>
                  </a:moveTo>
                  <a:cubicBezTo>
                    <a:pt x="268" y="0"/>
                    <a:pt x="179" y="45"/>
                    <a:pt x="108" y="107"/>
                  </a:cubicBezTo>
                  <a:cubicBezTo>
                    <a:pt x="45" y="179"/>
                    <a:pt x="1" y="268"/>
                    <a:pt x="1" y="366"/>
                  </a:cubicBezTo>
                  <a:cubicBezTo>
                    <a:pt x="1" y="464"/>
                    <a:pt x="45" y="562"/>
                    <a:pt x="108" y="625"/>
                  </a:cubicBezTo>
                  <a:cubicBezTo>
                    <a:pt x="179" y="696"/>
                    <a:pt x="268" y="732"/>
                    <a:pt x="366" y="732"/>
                  </a:cubicBezTo>
                  <a:cubicBezTo>
                    <a:pt x="464" y="732"/>
                    <a:pt x="563" y="696"/>
                    <a:pt x="625" y="625"/>
                  </a:cubicBezTo>
                  <a:cubicBezTo>
                    <a:pt x="696" y="562"/>
                    <a:pt x="732" y="464"/>
                    <a:pt x="732" y="366"/>
                  </a:cubicBezTo>
                  <a:cubicBezTo>
                    <a:pt x="732" y="268"/>
                    <a:pt x="696" y="179"/>
                    <a:pt x="625" y="107"/>
                  </a:cubicBezTo>
                  <a:cubicBezTo>
                    <a:pt x="56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8"/>
            <p:cNvSpPr/>
            <p:nvPr/>
          </p:nvSpPr>
          <p:spPr>
            <a:xfrm>
              <a:off x="1629124" y="3415743"/>
              <a:ext cx="18746" cy="18721"/>
            </a:xfrm>
            <a:custGeom>
              <a:rect b="b" l="l" r="r" t="t"/>
              <a:pathLst>
                <a:path extrusionOk="0" h="732" w="733">
                  <a:moveTo>
                    <a:pt x="366" y="0"/>
                  </a:moveTo>
                  <a:cubicBezTo>
                    <a:pt x="268" y="0"/>
                    <a:pt x="179" y="45"/>
                    <a:pt x="108" y="107"/>
                  </a:cubicBezTo>
                  <a:cubicBezTo>
                    <a:pt x="36" y="179"/>
                    <a:pt x="1" y="268"/>
                    <a:pt x="1" y="366"/>
                  </a:cubicBezTo>
                  <a:cubicBezTo>
                    <a:pt x="1" y="464"/>
                    <a:pt x="36" y="562"/>
                    <a:pt x="108" y="625"/>
                  </a:cubicBezTo>
                  <a:cubicBezTo>
                    <a:pt x="179" y="696"/>
                    <a:pt x="268" y="732"/>
                    <a:pt x="366" y="732"/>
                  </a:cubicBezTo>
                  <a:cubicBezTo>
                    <a:pt x="464" y="732"/>
                    <a:pt x="554" y="696"/>
                    <a:pt x="625" y="625"/>
                  </a:cubicBezTo>
                  <a:cubicBezTo>
                    <a:pt x="696" y="562"/>
                    <a:pt x="732" y="464"/>
                    <a:pt x="732" y="366"/>
                  </a:cubicBezTo>
                  <a:cubicBezTo>
                    <a:pt x="732" y="268"/>
                    <a:pt x="696" y="179"/>
                    <a:pt x="625" y="107"/>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8"/>
            <p:cNvSpPr/>
            <p:nvPr/>
          </p:nvSpPr>
          <p:spPr>
            <a:xfrm>
              <a:off x="1680680" y="3415743"/>
              <a:ext cx="82403" cy="18721"/>
            </a:xfrm>
            <a:custGeom>
              <a:rect b="b" l="l" r="r" t="t"/>
              <a:pathLst>
                <a:path extrusionOk="0" h="732" w="3222">
                  <a:moveTo>
                    <a:pt x="411" y="0"/>
                  </a:moveTo>
                  <a:cubicBezTo>
                    <a:pt x="224" y="0"/>
                    <a:pt x="63" y="134"/>
                    <a:pt x="36" y="312"/>
                  </a:cubicBezTo>
                  <a:cubicBezTo>
                    <a:pt x="1" y="535"/>
                    <a:pt x="179" y="732"/>
                    <a:pt x="393" y="732"/>
                  </a:cubicBezTo>
                  <a:lnTo>
                    <a:pt x="2820" y="732"/>
                  </a:lnTo>
                  <a:cubicBezTo>
                    <a:pt x="2998" y="732"/>
                    <a:pt x="3168" y="607"/>
                    <a:pt x="3194" y="419"/>
                  </a:cubicBezTo>
                  <a:cubicBezTo>
                    <a:pt x="3221" y="196"/>
                    <a:pt x="3052" y="0"/>
                    <a:pt x="28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8"/>
            <p:cNvSpPr/>
            <p:nvPr/>
          </p:nvSpPr>
          <p:spPr>
            <a:xfrm>
              <a:off x="1591711" y="3176636"/>
              <a:ext cx="18746" cy="18746"/>
            </a:xfrm>
            <a:custGeom>
              <a:rect b="b" l="l" r="r" t="t"/>
              <a:pathLst>
                <a:path extrusionOk="0" h="733" w="733">
                  <a:moveTo>
                    <a:pt x="366" y="1"/>
                  </a:moveTo>
                  <a:cubicBezTo>
                    <a:pt x="268" y="1"/>
                    <a:pt x="179" y="37"/>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8"/>
            <p:cNvSpPr/>
            <p:nvPr/>
          </p:nvSpPr>
          <p:spPr>
            <a:xfrm>
              <a:off x="1629124" y="3176636"/>
              <a:ext cx="18746" cy="18746"/>
            </a:xfrm>
            <a:custGeom>
              <a:rect b="b" l="l" r="r" t="t"/>
              <a:pathLst>
                <a:path extrusionOk="0" h="733" w="733">
                  <a:moveTo>
                    <a:pt x="366" y="1"/>
                  </a:moveTo>
                  <a:cubicBezTo>
                    <a:pt x="268" y="1"/>
                    <a:pt x="179" y="37"/>
                    <a:pt x="108" y="108"/>
                  </a:cubicBezTo>
                  <a:cubicBezTo>
                    <a:pt x="36" y="179"/>
                    <a:pt x="1" y="269"/>
                    <a:pt x="1" y="367"/>
                  </a:cubicBezTo>
                  <a:cubicBezTo>
                    <a:pt x="1" y="465"/>
                    <a:pt x="36" y="554"/>
                    <a:pt x="108" y="625"/>
                  </a:cubicBezTo>
                  <a:cubicBezTo>
                    <a:pt x="179" y="697"/>
                    <a:pt x="268" y="732"/>
                    <a:pt x="366" y="732"/>
                  </a:cubicBezTo>
                  <a:cubicBezTo>
                    <a:pt x="464" y="732"/>
                    <a:pt x="554" y="697"/>
                    <a:pt x="625" y="625"/>
                  </a:cubicBezTo>
                  <a:cubicBezTo>
                    <a:pt x="696" y="554"/>
                    <a:pt x="732" y="465"/>
                    <a:pt x="732" y="367"/>
                  </a:cubicBezTo>
                  <a:cubicBezTo>
                    <a:pt x="732" y="269"/>
                    <a:pt x="696" y="179"/>
                    <a:pt x="625" y="108"/>
                  </a:cubicBezTo>
                  <a:cubicBezTo>
                    <a:pt x="554"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8"/>
            <p:cNvSpPr/>
            <p:nvPr/>
          </p:nvSpPr>
          <p:spPr>
            <a:xfrm>
              <a:off x="1680680" y="3176636"/>
              <a:ext cx="82403" cy="18746"/>
            </a:xfrm>
            <a:custGeom>
              <a:rect b="b" l="l" r="r" t="t"/>
              <a:pathLst>
                <a:path extrusionOk="0" h="733" w="3222">
                  <a:moveTo>
                    <a:pt x="411" y="1"/>
                  </a:moveTo>
                  <a:cubicBezTo>
                    <a:pt x="224" y="1"/>
                    <a:pt x="63" y="135"/>
                    <a:pt x="36" y="313"/>
                  </a:cubicBezTo>
                  <a:cubicBezTo>
                    <a:pt x="1" y="536"/>
                    <a:pt x="179" y="732"/>
                    <a:pt x="393" y="732"/>
                  </a:cubicBezTo>
                  <a:lnTo>
                    <a:pt x="2820" y="732"/>
                  </a:lnTo>
                  <a:cubicBezTo>
                    <a:pt x="2998" y="732"/>
                    <a:pt x="3168" y="599"/>
                    <a:pt x="3194" y="420"/>
                  </a:cubicBezTo>
                  <a:cubicBezTo>
                    <a:pt x="3221" y="197"/>
                    <a:pt x="3052" y="1"/>
                    <a:pt x="28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8"/>
            <p:cNvSpPr/>
            <p:nvPr/>
          </p:nvSpPr>
          <p:spPr>
            <a:xfrm>
              <a:off x="1829668" y="3374775"/>
              <a:ext cx="18721" cy="59769"/>
            </a:xfrm>
            <a:custGeom>
              <a:rect b="b" l="l" r="r" t="t"/>
              <a:pathLst>
                <a:path extrusionOk="0" h="2337" w="732">
                  <a:moveTo>
                    <a:pt x="372" y="0"/>
                  </a:moveTo>
                  <a:cubicBezTo>
                    <a:pt x="352" y="0"/>
                    <a:pt x="332" y="2"/>
                    <a:pt x="312" y="5"/>
                  </a:cubicBezTo>
                  <a:cubicBezTo>
                    <a:pt x="125" y="23"/>
                    <a:pt x="0" y="193"/>
                    <a:pt x="0" y="371"/>
                  </a:cubicBezTo>
                  <a:lnTo>
                    <a:pt x="0" y="1959"/>
                  </a:lnTo>
                  <a:cubicBezTo>
                    <a:pt x="0" y="2137"/>
                    <a:pt x="125" y="2307"/>
                    <a:pt x="312" y="2334"/>
                  </a:cubicBezTo>
                  <a:cubicBezTo>
                    <a:pt x="328" y="2335"/>
                    <a:pt x="343" y="2336"/>
                    <a:pt x="359" y="2336"/>
                  </a:cubicBezTo>
                  <a:cubicBezTo>
                    <a:pt x="562" y="2336"/>
                    <a:pt x="732" y="2175"/>
                    <a:pt x="732" y="1968"/>
                  </a:cubicBezTo>
                  <a:lnTo>
                    <a:pt x="732" y="362"/>
                  </a:lnTo>
                  <a:cubicBezTo>
                    <a:pt x="732" y="159"/>
                    <a:pt x="569" y="0"/>
                    <a:pt x="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8"/>
            <p:cNvSpPr/>
            <p:nvPr/>
          </p:nvSpPr>
          <p:spPr>
            <a:xfrm>
              <a:off x="1829668" y="3310434"/>
              <a:ext cx="18721" cy="45626"/>
            </a:xfrm>
            <a:custGeom>
              <a:rect b="b" l="l" r="r" t="t"/>
              <a:pathLst>
                <a:path extrusionOk="0" h="1784" w="732">
                  <a:moveTo>
                    <a:pt x="370" y="1"/>
                  </a:moveTo>
                  <a:cubicBezTo>
                    <a:pt x="351" y="1"/>
                    <a:pt x="332" y="2"/>
                    <a:pt x="312" y="6"/>
                  </a:cubicBezTo>
                  <a:cubicBezTo>
                    <a:pt x="125" y="32"/>
                    <a:pt x="0" y="193"/>
                    <a:pt x="0" y="371"/>
                  </a:cubicBezTo>
                  <a:lnTo>
                    <a:pt x="0" y="1406"/>
                  </a:lnTo>
                  <a:cubicBezTo>
                    <a:pt x="0" y="1585"/>
                    <a:pt x="125" y="1754"/>
                    <a:pt x="312" y="1781"/>
                  </a:cubicBezTo>
                  <a:cubicBezTo>
                    <a:pt x="328" y="1783"/>
                    <a:pt x="343" y="1784"/>
                    <a:pt x="359" y="1784"/>
                  </a:cubicBezTo>
                  <a:cubicBezTo>
                    <a:pt x="562" y="1784"/>
                    <a:pt x="732" y="1622"/>
                    <a:pt x="732" y="1415"/>
                  </a:cubicBezTo>
                  <a:lnTo>
                    <a:pt x="732" y="362"/>
                  </a:lnTo>
                  <a:cubicBezTo>
                    <a:pt x="732" y="167"/>
                    <a:pt x="568"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8"/>
            <p:cNvSpPr/>
            <p:nvPr/>
          </p:nvSpPr>
          <p:spPr>
            <a:xfrm>
              <a:off x="1867081" y="3415845"/>
              <a:ext cx="18721" cy="59769"/>
            </a:xfrm>
            <a:custGeom>
              <a:rect b="b" l="l" r="r" t="t"/>
              <a:pathLst>
                <a:path extrusionOk="0" h="2337" w="732">
                  <a:moveTo>
                    <a:pt x="370" y="0"/>
                  </a:moveTo>
                  <a:cubicBezTo>
                    <a:pt x="351" y="0"/>
                    <a:pt x="332" y="2"/>
                    <a:pt x="312" y="5"/>
                  </a:cubicBezTo>
                  <a:cubicBezTo>
                    <a:pt x="125" y="32"/>
                    <a:pt x="0" y="192"/>
                    <a:pt x="0" y="371"/>
                  </a:cubicBezTo>
                  <a:lnTo>
                    <a:pt x="0" y="1959"/>
                  </a:lnTo>
                  <a:cubicBezTo>
                    <a:pt x="0" y="2146"/>
                    <a:pt x="125" y="2307"/>
                    <a:pt x="312" y="2333"/>
                  </a:cubicBezTo>
                  <a:cubicBezTo>
                    <a:pt x="328" y="2335"/>
                    <a:pt x="344" y="2336"/>
                    <a:pt x="359" y="2336"/>
                  </a:cubicBezTo>
                  <a:cubicBezTo>
                    <a:pt x="562" y="2336"/>
                    <a:pt x="732" y="2175"/>
                    <a:pt x="732" y="1968"/>
                  </a:cubicBezTo>
                  <a:lnTo>
                    <a:pt x="732" y="362"/>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8"/>
            <p:cNvSpPr/>
            <p:nvPr/>
          </p:nvSpPr>
          <p:spPr>
            <a:xfrm>
              <a:off x="1867081" y="3351504"/>
              <a:ext cx="18721" cy="45677"/>
            </a:xfrm>
            <a:custGeom>
              <a:rect b="b" l="l" r="r" t="t"/>
              <a:pathLst>
                <a:path extrusionOk="0" h="1786" w="732">
                  <a:moveTo>
                    <a:pt x="370" y="1"/>
                  </a:moveTo>
                  <a:cubicBezTo>
                    <a:pt x="351" y="1"/>
                    <a:pt x="332" y="2"/>
                    <a:pt x="312" y="5"/>
                  </a:cubicBezTo>
                  <a:cubicBezTo>
                    <a:pt x="125" y="32"/>
                    <a:pt x="0" y="193"/>
                    <a:pt x="0" y="380"/>
                  </a:cubicBezTo>
                  <a:lnTo>
                    <a:pt x="0" y="1406"/>
                  </a:lnTo>
                  <a:cubicBezTo>
                    <a:pt x="0" y="1593"/>
                    <a:pt x="125" y="1754"/>
                    <a:pt x="312" y="1781"/>
                  </a:cubicBezTo>
                  <a:cubicBezTo>
                    <a:pt x="332" y="1784"/>
                    <a:pt x="351" y="1785"/>
                    <a:pt x="369" y="1785"/>
                  </a:cubicBezTo>
                  <a:cubicBezTo>
                    <a:pt x="568" y="1785"/>
                    <a:pt x="732" y="1619"/>
                    <a:pt x="732" y="1415"/>
                  </a:cubicBezTo>
                  <a:lnTo>
                    <a:pt x="732" y="362"/>
                  </a:lnTo>
                  <a:cubicBezTo>
                    <a:pt x="732" y="167"/>
                    <a:pt x="568"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8"/>
            <p:cNvSpPr/>
            <p:nvPr/>
          </p:nvSpPr>
          <p:spPr>
            <a:xfrm>
              <a:off x="1471032" y="3415845"/>
              <a:ext cx="18721" cy="59769"/>
            </a:xfrm>
            <a:custGeom>
              <a:rect b="b" l="l" r="r" t="t"/>
              <a:pathLst>
                <a:path extrusionOk="0" h="2337" w="732">
                  <a:moveTo>
                    <a:pt x="370" y="0"/>
                  </a:moveTo>
                  <a:cubicBezTo>
                    <a:pt x="351" y="0"/>
                    <a:pt x="332" y="2"/>
                    <a:pt x="313" y="5"/>
                  </a:cubicBezTo>
                  <a:cubicBezTo>
                    <a:pt x="125" y="32"/>
                    <a:pt x="0" y="192"/>
                    <a:pt x="0" y="371"/>
                  </a:cubicBezTo>
                  <a:lnTo>
                    <a:pt x="0" y="1959"/>
                  </a:lnTo>
                  <a:cubicBezTo>
                    <a:pt x="0" y="2146"/>
                    <a:pt x="125" y="2307"/>
                    <a:pt x="313" y="2333"/>
                  </a:cubicBezTo>
                  <a:cubicBezTo>
                    <a:pt x="328" y="2335"/>
                    <a:pt x="344" y="2336"/>
                    <a:pt x="359" y="2336"/>
                  </a:cubicBezTo>
                  <a:cubicBezTo>
                    <a:pt x="562" y="2336"/>
                    <a:pt x="732" y="2175"/>
                    <a:pt x="732" y="1968"/>
                  </a:cubicBezTo>
                  <a:lnTo>
                    <a:pt x="732" y="362"/>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8"/>
            <p:cNvSpPr/>
            <p:nvPr/>
          </p:nvSpPr>
          <p:spPr>
            <a:xfrm>
              <a:off x="1471032" y="3351504"/>
              <a:ext cx="18721" cy="45677"/>
            </a:xfrm>
            <a:custGeom>
              <a:rect b="b" l="l" r="r" t="t"/>
              <a:pathLst>
                <a:path extrusionOk="0" h="1786" w="732">
                  <a:moveTo>
                    <a:pt x="370" y="1"/>
                  </a:moveTo>
                  <a:cubicBezTo>
                    <a:pt x="351" y="1"/>
                    <a:pt x="332" y="2"/>
                    <a:pt x="313" y="5"/>
                  </a:cubicBezTo>
                  <a:cubicBezTo>
                    <a:pt x="125" y="32"/>
                    <a:pt x="0" y="193"/>
                    <a:pt x="0" y="380"/>
                  </a:cubicBezTo>
                  <a:lnTo>
                    <a:pt x="0" y="1406"/>
                  </a:lnTo>
                  <a:cubicBezTo>
                    <a:pt x="0" y="1593"/>
                    <a:pt x="125" y="1754"/>
                    <a:pt x="313" y="1781"/>
                  </a:cubicBezTo>
                  <a:cubicBezTo>
                    <a:pt x="332" y="1784"/>
                    <a:pt x="351" y="1785"/>
                    <a:pt x="370" y="1785"/>
                  </a:cubicBezTo>
                  <a:cubicBezTo>
                    <a:pt x="568" y="1785"/>
                    <a:pt x="732" y="1619"/>
                    <a:pt x="732" y="1415"/>
                  </a:cubicBezTo>
                  <a:lnTo>
                    <a:pt x="732" y="362"/>
                  </a:lnTo>
                  <a:cubicBezTo>
                    <a:pt x="732" y="167"/>
                    <a:pt x="568"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8"/>
            <p:cNvSpPr/>
            <p:nvPr/>
          </p:nvSpPr>
          <p:spPr>
            <a:xfrm>
              <a:off x="1507295" y="3374775"/>
              <a:ext cx="18746" cy="59769"/>
            </a:xfrm>
            <a:custGeom>
              <a:rect b="b" l="l" r="r" t="t"/>
              <a:pathLst>
                <a:path extrusionOk="0" h="2337" w="733">
                  <a:moveTo>
                    <a:pt x="374" y="0"/>
                  </a:moveTo>
                  <a:cubicBezTo>
                    <a:pt x="354" y="0"/>
                    <a:pt x="334" y="2"/>
                    <a:pt x="313" y="5"/>
                  </a:cubicBezTo>
                  <a:cubicBezTo>
                    <a:pt x="135" y="23"/>
                    <a:pt x="1" y="193"/>
                    <a:pt x="1" y="371"/>
                  </a:cubicBezTo>
                  <a:lnTo>
                    <a:pt x="1" y="1959"/>
                  </a:lnTo>
                  <a:cubicBezTo>
                    <a:pt x="1" y="2137"/>
                    <a:pt x="135" y="2307"/>
                    <a:pt x="313" y="2334"/>
                  </a:cubicBezTo>
                  <a:cubicBezTo>
                    <a:pt x="329" y="2335"/>
                    <a:pt x="345" y="2336"/>
                    <a:pt x="361" y="2336"/>
                  </a:cubicBezTo>
                  <a:cubicBezTo>
                    <a:pt x="570" y="2336"/>
                    <a:pt x="732" y="2175"/>
                    <a:pt x="732" y="1968"/>
                  </a:cubicBezTo>
                  <a:lnTo>
                    <a:pt x="732" y="362"/>
                  </a:lnTo>
                  <a:cubicBezTo>
                    <a:pt x="732" y="159"/>
                    <a:pt x="577" y="0"/>
                    <a:pt x="3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8"/>
            <p:cNvSpPr/>
            <p:nvPr/>
          </p:nvSpPr>
          <p:spPr>
            <a:xfrm>
              <a:off x="1507295" y="3310434"/>
              <a:ext cx="18746" cy="45626"/>
            </a:xfrm>
            <a:custGeom>
              <a:rect b="b" l="l" r="r" t="t"/>
              <a:pathLst>
                <a:path extrusionOk="0" h="1784" w="733">
                  <a:moveTo>
                    <a:pt x="372" y="1"/>
                  </a:moveTo>
                  <a:cubicBezTo>
                    <a:pt x="353" y="1"/>
                    <a:pt x="333" y="2"/>
                    <a:pt x="313" y="6"/>
                  </a:cubicBezTo>
                  <a:cubicBezTo>
                    <a:pt x="135" y="32"/>
                    <a:pt x="1" y="193"/>
                    <a:pt x="1" y="371"/>
                  </a:cubicBezTo>
                  <a:lnTo>
                    <a:pt x="1" y="1406"/>
                  </a:lnTo>
                  <a:cubicBezTo>
                    <a:pt x="1" y="1585"/>
                    <a:pt x="135" y="1754"/>
                    <a:pt x="313" y="1781"/>
                  </a:cubicBezTo>
                  <a:cubicBezTo>
                    <a:pt x="329" y="1783"/>
                    <a:pt x="345" y="1784"/>
                    <a:pt x="361" y="1784"/>
                  </a:cubicBezTo>
                  <a:cubicBezTo>
                    <a:pt x="570" y="1784"/>
                    <a:pt x="732" y="1622"/>
                    <a:pt x="732" y="1415"/>
                  </a:cubicBezTo>
                  <a:lnTo>
                    <a:pt x="732" y="362"/>
                  </a:lnTo>
                  <a:cubicBezTo>
                    <a:pt x="732" y="167"/>
                    <a:pt x="576" y="1"/>
                    <a:pt x="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8"/>
            <p:cNvSpPr/>
            <p:nvPr/>
          </p:nvSpPr>
          <p:spPr>
            <a:xfrm>
              <a:off x="1672701" y="2997268"/>
              <a:ext cx="18721" cy="18874"/>
            </a:xfrm>
            <a:custGeom>
              <a:rect b="b" l="l" r="r" t="t"/>
              <a:pathLst>
                <a:path extrusionOk="0" h="738" w="732">
                  <a:moveTo>
                    <a:pt x="368" y="0"/>
                  </a:moveTo>
                  <a:cubicBezTo>
                    <a:pt x="166" y="0"/>
                    <a:pt x="0" y="165"/>
                    <a:pt x="0" y="369"/>
                  </a:cubicBezTo>
                  <a:cubicBezTo>
                    <a:pt x="0" y="576"/>
                    <a:pt x="170" y="737"/>
                    <a:pt x="373" y="737"/>
                  </a:cubicBezTo>
                  <a:cubicBezTo>
                    <a:pt x="389" y="737"/>
                    <a:pt x="404" y="736"/>
                    <a:pt x="420" y="735"/>
                  </a:cubicBezTo>
                  <a:cubicBezTo>
                    <a:pt x="598" y="708"/>
                    <a:pt x="732" y="538"/>
                    <a:pt x="732" y="360"/>
                  </a:cubicBezTo>
                  <a:cubicBezTo>
                    <a:pt x="732" y="226"/>
                    <a:pt x="661" y="101"/>
                    <a:pt x="536" y="39"/>
                  </a:cubicBezTo>
                  <a:cubicBezTo>
                    <a:pt x="479" y="12"/>
                    <a:pt x="422" y="0"/>
                    <a:pt x="3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78"/>
          <p:cNvGrpSpPr/>
          <p:nvPr/>
        </p:nvGrpSpPr>
        <p:grpSpPr>
          <a:xfrm>
            <a:off x="2205000" y="2879732"/>
            <a:ext cx="456059" cy="408683"/>
            <a:chOff x="2082662" y="3021511"/>
            <a:chExt cx="479608" cy="429786"/>
          </a:xfrm>
        </p:grpSpPr>
        <p:sp>
          <p:nvSpPr>
            <p:cNvPr id="6216" name="Google Shape;6216;p78"/>
            <p:cNvSpPr/>
            <p:nvPr/>
          </p:nvSpPr>
          <p:spPr>
            <a:xfrm>
              <a:off x="2121456" y="3227066"/>
              <a:ext cx="18721" cy="18721"/>
            </a:xfrm>
            <a:custGeom>
              <a:rect b="b" l="l" r="r" t="t"/>
              <a:pathLst>
                <a:path extrusionOk="0" h="732" w="732">
                  <a:moveTo>
                    <a:pt x="366" y="0"/>
                  </a:moveTo>
                  <a:cubicBezTo>
                    <a:pt x="268" y="0"/>
                    <a:pt x="179" y="45"/>
                    <a:pt x="107" y="107"/>
                  </a:cubicBezTo>
                  <a:cubicBezTo>
                    <a:pt x="45" y="179"/>
                    <a:pt x="0" y="268"/>
                    <a:pt x="0" y="366"/>
                  </a:cubicBezTo>
                  <a:cubicBezTo>
                    <a:pt x="0" y="464"/>
                    <a:pt x="45" y="554"/>
                    <a:pt x="107" y="625"/>
                  </a:cubicBezTo>
                  <a:cubicBezTo>
                    <a:pt x="179" y="696"/>
                    <a:pt x="268" y="732"/>
                    <a:pt x="366" y="732"/>
                  </a:cubicBezTo>
                  <a:cubicBezTo>
                    <a:pt x="464" y="732"/>
                    <a:pt x="553" y="696"/>
                    <a:pt x="625" y="625"/>
                  </a:cubicBezTo>
                  <a:cubicBezTo>
                    <a:pt x="696" y="554"/>
                    <a:pt x="732" y="464"/>
                    <a:pt x="732" y="366"/>
                  </a:cubicBezTo>
                  <a:cubicBezTo>
                    <a:pt x="732" y="268"/>
                    <a:pt x="696"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8"/>
            <p:cNvSpPr/>
            <p:nvPr/>
          </p:nvSpPr>
          <p:spPr>
            <a:xfrm>
              <a:off x="2158869" y="3227066"/>
              <a:ext cx="18721" cy="18721"/>
            </a:xfrm>
            <a:custGeom>
              <a:rect b="b" l="l" r="r" t="t"/>
              <a:pathLst>
                <a:path extrusionOk="0" h="732" w="732">
                  <a:moveTo>
                    <a:pt x="366" y="0"/>
                  </a:moveTo>
                  <a:cubicBezTo>
                    <a:pt x="268" y="0"/>
                    <a:pt x="179" y="45"/>
                    <a:pt x="107" y="107"/>
                  </a:cubicBezTo>
                  <a:cubicBezTo>
                    <a:pt x="36" y="179"/>
                    <a:pt x="0" y="268"/>
                    <a:pt x="0" y="366"/>
                  </a:cubicBezTo>
                  <a:cubicBezTo>
                    <a:pt x="0" y="464"/>
                    <a:pt x="36" y="554"/>
                    <a:pt x="107" y="625"/>
                  </a:cubicBezTo>
                  <a:cubicBezTo>
                    <a:pt x="179" y="696"/>
                    <a:pt x="268" y="732"/>
                    <a:pt x="366" y="732"/>
                  </a:cubicBezTo>
                  <a:cubicBezTo>
                    <a:pt x="464" y="732"/>
                    <a:pt x="553" y="696"/>
                    <a:pt x="625" y="625"/>
                  </a:cubicBezTo>
                  <a:cubicBezTo>
                    <a:pt x="696" y="554"/>
                    <a:pt x="732" y="464"/>
                    <a:pt x="732" y="366"/>
                  </a:cubicBezTo>
                  <a:cubicBezTo>
                    <a:pt x="732" y="268"/>
                    <a:pt x="696"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8"/>
            <p:cNvSpPr/>
            <p:nvPr/>
          </p:nvSpPr>
          <p:spPr>
            <a:xfrm>
              <a:off x="2211115" y="3227066"/>
              <a:ext cx="81022" cy="18721"/>
            </a:xfrm>
            <a:custGeom>
              <a:rect b="b" l="l" r="r" t="t"/>
              <a:pathLst>
                <a:path extrusionOk="0" h="732" w="3168">
                  <a:moveTo>
                    <a:pt x="366" y="0"/>
                  </a:moveTo>
                  <a:cubicBezTo>
                    <a:pt x="170" y="0"/>
                    <a:pt x="0" y="170"/>
                    <a:pt x="0" y="366"/>
                  </a:cubicBezTo>
                  <a:cubicBezTo>
                    <a:pt x="0" y="571"/>
                    <a:pt x="170" y="732"/>
                    <a:pt x="366" y="732"/>
                  </a:cubicBezTo>
                  <a:lnTo>
                    <a:pt x="2801" y="732"/>
                  </a:lnTo>
                  <a:cubicBezTo>
                    <a:pt x="3007" y="732"/>
                    <a:pt x="3167" y="571"/>
                    <a:pt x="3167" y="366"/>
                  </a:cubicBezTo>
                  <a:cubicBezTo>
                    <a:pt x="3167" y="170"/>
                    <a:pt x="3007" y="0"/>
                    <a:pt x="28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8"/>
            <p:cNvSpPr/>
            <p:nvPr/>
          </p:nvSpPr>
          <p:spPr>
            <a:xfrm>
              <a:off x="2121456" y="3346619"/>
              <a:ext cx="18721" cy="18721"/>
            </a:xfrm>
            <a:custGeom>
              <a:rect b="b" l="l" r="r" t="t"/>
              <a:pathLst>
                <a:path extrusionOk="0" h="732" w="732">
                  <a:moveTo>
                    <a:pt x="366" y="0"/>
                  </a:moveTo>
                  <a:cubicBezTo>
                    <a:pt x="268" y="0"/>
                    <a:pt x="179" y="45"/>
                    <a:pt x="107" y="107"/>
                  </a:cubicBezTo>
                  <a:cubicBezTo>
                    <a:pt x="45" y="178"/>
                    <a:pt x="0" y="268"/>
                    <a:pt x="0" y="366"/>
                  </a:cubicBezTo>
                  <a:cubicBezTo>
                    <a:pt x="0" y="464"/>
                    <a:pt x="45" y="562"/>
                    <a:pt x="107" y="625"/>
                  </a:cubicBezTo>
                  <a:cubicBezTo>
                    <a:pt x="179" y="696"/>
                    <a:pt x="268" y="732"/>
                    <a:pt x="366" y="732"/>
                  </a:cubicBezTo>
                  <a:cubicBezTo>
                    <a:pt x="464" y="732"/>
                    <a:pt x="553" y="696"/>
                    <a:pt x="625" y="625"/>
                  </a:cubicBezTo>
                  <a:cubicBezTo>
                    <a:pt x="696" y="562"/>
                    <a:pt x="732" y="464"/>
                    <a:pt x="732" y="366"/>
                  </a:cubicBezTo>
                  <a:cubicBezTo>
                    <a:pt x="732" y="268"/>
                    <a:pt x="696" y="178"/>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8"/>
            <p:cNvSpPr/>
            <p:nvPr/>
          </p:nvSpPr>
          <p:spPr>
            <a:xfrm>
              <a:off x="2158869" y="3346619"/>
              <a:ext cx="18721" cy="18721"/>
            </a:xfrm>
            <a:custGeom>
              <a:rect b="b" l="l" r="r" t="t"/>
              <a:pathLst>
                <a:path extrusionOk="0" h="732" w="732">
                  <a:moveTo>
                    <a:pt x="366" y="0"/>
                  </a:moveTo>
                  <a:cubicBezTo>
                    <a:pt x="268" y="0"/>
                    <a:pt x="179" y="45"/>
                    <a:pt x="107" y="107"/>
                  </a:cubicBezTo>
                  <a:cubicBezTo>
                    <a:pt x="36" y="178"/>
                    <a:pt x="0" y="268"/>
                    <a:pt x="0" y="366"/>
                  </a:cubicBezTo>
                  <a:cubicBezTo>
                    <a:pt x="0" y="464"/>
                    <a:pt x="36" y="562"/>
                    <a:pt x="107" y="625"/>
                  </a:cubicBezTo>
                  <a:cubicBezTo>
                    <a:pt x="179" y="696"/>
                    <a:pt x="268" y="732"/>
                    <a:pt x="366" y="732"/>
                  </a:cubicBezTo>
                  <a:cubicBezTo>
                    <a:pt x="464" y="732"/>
                    <a:pt x="553" y="696"/>
                    <a:pt x="625" y="625"/>
                  </a:cubicBezTo>
                  <a:cubicBezTo>
                    <a:pt x="696" y="562"/>
                    <a:pt x="732" y="464"/>
                    <a:pt x="732" y="366"/>
                  </a:cubicBezTo>
                  <a:cubicBezTo>
                    <a:pt x="732" y="268"/>
                    <a:pt x="696" y="178"/>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8"/>
            <p:cNvSpPr/>
            <p:nvPr/>
          </p:nvSpPr>
          <p:spPr>
            <a:xfrm>
              <a:off x="2211115" y="3346619"/>
              <a:ext cx="81022" cy="18721"/>
            </a:xfrm>
            <a:custGeom>
              <a:rect b="b" l="l" r="r" t="t"/>
              <a:pathLst>
                <a:path extrusionOk="0" h="732" w="3168">
                  <a:moveTo>
                    <a:pt x="366" y="0"/>
                  </a:moveTo>
                  <a:cubicBezTo>
                    <a:pt x="170" y="0"/>
                    <a:pt x="0" y="170"/>
                    <a:pt x="0" y="366"/>
                  </a:cubicBezTo>
                  <a:cubicBezTo>
                    <a:pt x="0" y="571"/>
                    <a:pt x="170" y="732"/>
                    <a:pt x="366" y="732"/>
                  </a:cubicBezTo>
                  <a:lnTo>
                    <a:pt x="2801" y="732"/>
                  </a:lnTo>
                  <a:cubicBezTo>
                    <a:pt x="3007" y="732"/>
                    <a:pt x="3167" y="571"/>
                    <a:pt x="3167" y="366"/>
                  </a:cubicBezTo>
                  <a:cubicBezTo>
                    <a:pt x="3167" y="170"/>
                    <a:pt x="3007" y="0"/>
                    <a:pt x="28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8"/>
            <p:cNvSpPr/>
            <p:nvPr/>
          </p:nvSpPr>
          <p:spPr>
            <a:xfrm>
              <a:off x="2121456" y="3107512"/>
              <a:ext cx="18721" cy="18746"/>
            </a:xfrm>
            <a:custGeom>
              <a:rect b="b" l="l" r="r" t="t"/>
              <a:pathLst>
                <a:path extrusionOk="0" h="733" w="732">
                  <a:moveTo>
                    <a:pt x="366" y="1"/>
                  </a:moveTo>
                  <a:cubicBezTo>
                    <a:pt x="268" y="1"/>
                    <a:pt x="179" y="45"/>
                    <a:pt x="107" y="108"/>
                  </a:cubicBezTo>
                  <a:cubicBezTo>
                    <a:pt x="45" y="179"/>
                    <a:pt x="0" y="268"/>
                    <a:pt x="0" y="367"/>
                  </a:cubicBezTo>
                  <a:cubicBezTo>
                    <a:pt x="0" y="465"/>
                    <a:pt x="45" y="554"/>
                    <a:pt x="107" y="625"/>
                  </a:cubicBezTo>
                  <a:cubicBezTo>
                    <a:pt x="179" y="697"/>
                    <a:pt x="268" y="732"/>
                    <a:pt x="366" y="732"/>
                  </a:cubicBezTo>
                  <a:cubicBezTo>
                    <a:pt x="464" y="732"/>
                    <a:pt x="553" y="697"/>
                    <a:pt x="625" y="625"/>
                  </a:cubicBezTo>
                  <a:cubicBezTo>
                    <a:pt x="696" y="554"/>
                    <a:pt x="732" y="465"/>
                    <a:pt x="732" y="367"/>
                  </a:cubicBezTo>
                  <a:cubicBezTo>
                    <a:pt x="732" y="268"/>
                    <a:pt x="696" y="179"/>
                    <a:pt x="625" y="108"/>
                  </a:cubicBezTo>
                  <a:cubicBezTo>
                    <a:pt x="553"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8"/>
            <p:cNvSpPr/>
            <p:nvPr/>
          </p:nvSpPr>
          <p:spPr>
            <a:xfrm>
              <a:off x="2158869" y="3107512"/>
              <a:ext cx="18721" cy="18746"/>
            </a:xfrm>
            <a:custGeom>
              <a:rect b="b" l="l" r="r" t="t"/>
              <a:pathLst>
                <a:path extrusionOk="0" h="733" w="732">
                  <a:moveTo>
                    <a:pt x="366" y="1"/>
                  </a:moveTo>
                  <a:cubicBezTo>
                    <a:pt x="268" y="1"/>
                    <a:pt x="179" y="45"/>
                    <a:pt x="107" y="108"/>
                  </a:cubicBezTo>
                  <a:cubicBezTo>
                    <a:pt x="36" y="179"/>
                    <a:pt x="0" y="268"/>
                    <a:pt x="0" y="367"/>
                  </a:cubicBezTo>
                  <a:cubicBezTo>
                    <a:pt x="0" y="465"/>
                    <a:pt x="36" y="554"/>
                    <a:pt x="107" y="625"/>
                  </a:cubicBezTo>
                  <a:cubicBezTo>
                    <a:pt x="179" y="697"/>
                    <a:pt x="268" y="732"/>
                    <a:pt x="366" y="732"/>
                  </a:cubicBezTo>
                  <a:cubicBezTo>
                    <a:pt x="464" y="732"/>
                    <a:pt x="553" y="697"/>
                    <a:pt x="625" y="625"/>
                  </a:cubicBezTo>
                  <a:cubicBezTo>
                    <a:pt x="696" y="554"/>
                    <a:pt x="732" y="465"/>
                    <a:pt x="732" y="367"/>
                  </a:cubicBezTo>
                  <a:cubicBezTo>
                    <a:pt x="732" y="268"/>
                    <a:pt x="696" y="179"/>
                    <a:pt x="625" y="108"/>
                  </a:cubicBezTo>
                  <a:cubicBezTo>
                    <a:pt x="553"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8"/>
            <p:cNvSpPr/>
            <p:nvPr/>
          </p:nvSpPr>
          <p:spPr>
            <a:xfrm>
              <a:off x="2211115" y="3107512"/>
              <a:ext cx="81022" cy="18746"/>
            </a:xfrm>
            <a:custGeom>
              <a:rect b="b" l="l" r="r" t="t"/>
              <a:pathLst>
                <a:path extrusionOk="0" h="733" w="3168">
                  <a:moveTo>
                    <a:pt x="366" y="1"/>
                  </a:moveTo>
                  <a:cubicBezTo>
                    <a:pt x="170" y="1"/>
                    <a:pt x="0" y="161"/>
                    <a:pt x="0" y="367"/>
                  </a:cubicBezTo>
                  <a:cubicBezTo>
                    <a:pt x="0" y="572"/>
                    <a:pt x="170" y="732"/>
                    <a:pt x="366" y="732"/>
                  </a:cubicBezTo>
                  <a:lnTo>
                    <a:pt x="2801" y="732"/>
                  </a:lnTo>
                  <a:cubicBezTo>
                    <a:pt x="3007" y="732"/>
                    <a:pt x="3167" y="572"/>
                    <a:pt x="3167" y="367"/>
                  </a:cubicBezTo>
                  <a:cubicBezTo>
                    <a:pt x="3167" y="161"/>
                    <a:pt x="3007" y="1"/>
                    <a:pt x="28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8"/>
            <p:cNvSpPr/>
            <p:nvPr/>
          </p:nvSpPr>
          <p:spPr>
            <a:xfrm>
              <a:off x="2489886" y="3021511"/>
              <a:ext cx="70996" cy="71201"/>
            </a:xfrm>
            <a:custGeom>
              <a:rect b="b" l="l" r="r" t="t"/>
              <a:pathLst>
                <a:path extrusionOk="0" h="2784" w="2776">
                  <a:moveTo>
                    <a:pt x="1383" y="732"/>
                  </a:moveTo>
                  <a:cubicBezTo>
                    <a:pt x="1749" y="732"/>
                    <a:pt x="2044" y="1027"/>
                    <a:pt x="2044" y="1392"/>
                  </a:cubicBezTo>
                  <a:cubicBezTo>
                    <a:pt x="2044" y="1758"/>
                    <a:pt x="1749" y="2052"/>
                    <a:pt x="1383" y="2052"/>
                  </a:cubicBezTo>
                  <a:cubicBezTo>
                    <a:pt x="1027" y="2052"/>
                    <a:pt x="732" y="1758"/>
                    <a:pt x="732" y="1392"/>
                  </a:cubicBezTo>
                  <a:cubicBezTo>
                    <a:pt x="732" y="1027"/>
                    <a:pt x="1027" y="732"/>
                    <a:pt x="1383" y="732"/>
                  </a:cubicBezTo>
                  <a:close/>
                  <a:moveTo>
                    <a:pt x="1383" y="1"/>
                  </a:moveTo>
                  <a:cubicBezTo>
                    <a:pt x="625" y="1"/>
                    <a:pt x="1" y="625"/>
                    <a:pt x="1" y="1392"/>
                  </a:cubicBezTo>
                  <a:cubicBezTo>
                    <a:pt x="1" y="2159"/>
                    <a:pt x="625" y="2784"/>
                    <a:pt x="1383" y="2784"/>
                  </a:cubicBezTo>
                  <a:cubicBezTo>
                    <a:pt x="2151" y="2784"/>
                    <a:pt x="2775" y="2159"/>
                    <a:pt x="2775" y="1392"/>
                  </a:cubicBezTo>
                  <a:cubicBezTo>
                    <a:pt x="2775" y="625"/>
                    <a:pt x="2151" y="1"/>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8"/>
            <p:cNvSpPr/>
            <p:nvPr/>
          </p:nvSpPr>
          <p:spPr>
            <a:xfrm>
              <a:off x="2082662" y="3047748"/>
              <a:ext cx="479608" cy="403548"/>
            </a:xfrm>
            <a:custGeom>
              <a:rect b="b" l="l" r="r" t="t"/>
              <a:pathLst>
                <a:path extrusionOk="0" h="15779" w="18753">
                  <a:moveTo>
                    <a:pt x="8690" y="1464"/>
                  </a:moveTo>
                  <a:cubicBezTo>
                    <a:pt x="8895" y="1464"/>
                    <a:pt x="9055" y="1624"/>
                    <a:pt x="9055" y="1829"/>
                  </a:cubicBezTo>
                  <a:lnTo>
                    <a:pt x="9055" y="3578"/>
                  </a:lnTo>
                  <a:cubicBezTo>
                    <a:pt x="9055" y="3783"/>
                    <a:pt x="8895" y="3944"/>
                    <a:pt x="8690" y="3944"/>
                  </a:cubicBezTo>
                  <a:lnTo>
                    <a:pt x="1089" y="3944"/>
                  </a:lnTo>
                  <a:cubicBezTo>
                    <a:pt x="893" y="3944"/>
                    <a:pt x="723" y="3783"/>
                    <a:pt x="723" y="3578"/>
                  </a:cubicBezTo>
                  <a:lnTo>
                    <a:pt x="723" y="1829"/>
                  </a:lnTo>
                  <a:cubicBezTo>
                    <a:pt x="723" y="1624"/>
                    <a:pt x="893" y="1464"/>
                    <a:pt x="1089" y="1464"/>
                  </a:cubicBezTo>
                  <a:close/>
                  <a:moveTo>
                    <a:pt x="8030" y="4675"/>
                  </a:moveTo>
                  <a:lnTo>
                    <a:pt x="8030" y="5407"/>
                  </a:lnTo>
                  <a:lnTo>
                    <a:pt x="1749" y="5407"/>
                  </a:lnTo>
                  <a:lnTo>
                    <a:pt x="1749" y="4675"/>
                  </a:lnTo>
                  <a:close/>
                  <a:moveTo>
                    <a:pt x="15336" y="6718"/>
                  </a:moveTo>
                  <a:cubicBezTo>
                    <a:pt x="15702" y="6718"/>
                    <a:pt x="15996" y="7021"/>
                    <a:pt x="15996" y="7378"/>
                  </a:cubicBezTo>
                  <a:cubicBezTo>
                    <a:pt x="15996" y="7744"/>
                    <a:pt x="15702" y="8038"/>
                    <a:pt x="15336" y="8038"/>
                  </a:cubicBezTo>
                  <a:cubicBezTo>
                    <a:pt x="14979" y="8038"/>
                    <a:pt x="14685" y="7744"/>
                    <a:pt x="14685" y="7378"/>
                  </a:cubicBezTo>
                  <a:cubicBezTo>
                    <a:pt x="14685" y="7021"/>
                    <a:pt x="14979" y="6718"/>
                    <a:pt x="15336" y="6718"/>
                  </a:cubicBezTo>
                  <a:close/>
                  <a:moveTo>
                    <a:pt x="8690" y="6138"/>
                  </a:moveTo>
                  <a:cubicBezTo>
                    <a:pt x="8895" y="6138"/>
                    <a:pt x="9055" y="6299"/>
                    <a:pt x="9055" y="6504"/>
                  </a:cubicBezTo>
                  <a:lnTo>
                    <a:pt x="9055" y="8252"/>
                  </a:lnTo>
                  <a:cubicBezTo>
                    <a:pt x="9055" y="8458"/>
                    <a:pt x="8895" y="8618"/>
                    <a:pt x="8690" y="8618"/>
                  </a:cubicBezTo>
                  <a:lnTo>
                    <a:pt x="1089" y="8618"/>
                  </a:lnTo>
                  <a:cubicBezTo>
                    <a:pt x="893" y="8618"/>
                    <a:pt x="723" y="8458"/>
                    <a:pt x="723" y="8252"/>
                  </a:cubicBezTo>
                  <a:lnTo>
                    <a:pt x="723" y="6504"/>
                  </a:lnTo>
                  <a:cubicBezTo>
                    <a:pt x="723" y="6299"/>
                    <a:pt x="893" y="6138"/>
                    <a:pt x="1089" y="6138"/>
                  </a:cubicBezTo>
                  <a:close/>
                  <a:moveTo>
                    <a:pt x="8030" y="9350"/>
                  </a:moveTo>
                  <a:lnTo>
                    <a:pt x="8030" y="10081"/>
                  </a:lnTo>
                  <a:lnTo>
                    <a:pt x="1749" y="10081"/>
                  </a:lnTo>
                  <a:lnTo>
                    <a:pt x="1749" y="9350"/>
                  </a:lnTo>
                  <a:close/>
                  <a:moveTo>
                    <a:pt x="8690" y="10813"/>
                  </a:moveTo>
                  <a:cubicBezTo>
                    <a:pt x="8895" y="10813"/>
                    <a:pt x="9055" y="10973"/>
                    <a:pt x="9055" y="11179"/>
                  </a:cubicBezTo>
                  <a:lnTo>
                    <a:pt x="9055" y="12927"/>
                  </a:lnTo>
                  <a:cubicBezTo>
                    <a:pt x="9055" y="13132"/>
                    <a:pt x="8895" y="13293"/>
                    <a:pt x="8690" y="13293"/>
                  </a:cubicBezTo>
                  <a:lnTo>
                    <a:pt x="1089" y="13293"/>
                  </a:lnTo>
                  <a:cubicBezTo>
                    <a:pt x="893" y="13293"/>
                    <a:pt x="723" y="13132"/>
                    <a:pt x="723" y="12927"/>
                  </a:cubicBezTo>
                  <a:lnTo>
                    <a:pt x="723" y="11179"/>
                  </a:lnTo>
                  <a:cubicBezTo>
                    <a:pt x="723" y="10973"/>
                    <a:pt x="893" y="10813"/>
                    <a:pt x="1089" y="10813"/>
                  </a:cubicBezTo>
                  <a:close/>
                  <a:moveTo>
                    <a:pt x="17307" y="13739"/>
                  </a:moveTo>
                  <a:cubicBezTo>
                    <a:pt x="17673" y="13739"/>
                    <a:pt x="17968" y="14033"/>
                    <a:pt x="17968" y="14390"/>
                  </a:cubicBezTo>
                  <a:cubicBezTo>
                    <a:pt x="17968" y="14756"/>
                    <a:pt x="17673" y="15050"/>
                    <a:pt x="17307" y="15050"/>
                  </a:cubicBezTo>
                  <a:cubicBezTo>
                    <a:pt x="16951" y="15050"/>
                    <a:pt x="16656" y="14756"/>
                    <a:pt x="16656" y="14390"/>
                  </a:cubicBezTo>
                  <a:cubicBezTo>
                    <a:pt x="16656" y="14033"/>
                    <a:pt x="16951" y="13739"/>
                    <a:pt x="17307" y="13739"/>
                  </a:cubicBezTo>
                  <a:close/>
                  <a:moveTo>
                    <a:pt x="12999" y="1"/>
                  </a:moveTo>
                  <a:lnTo>
                    <a:pt x="12303" y="9"/>
                  </a:lnTo>
                  <a:cubicBezTo>
                    <a:pt x="12187" y="9"/>
                    <a:pt x="12071" y="72"/>
                    <a:pt x="11999" y="170"/>
                  </a:cubicBezTo>
                  <a:lnTo>
                    <a:pt x="10554" y="2338"/>
                  </a:lnTo>
                  <a:lnTo>
                    <a:pt x="9787" y="2338"/>
                  </a:lnTo>
                  <a:lnTo>
                    <a:pt x="9787" y="1829"/>
                  </a:lnTo>
                  <a:cubicBezTo>
                    <a:pt x="9787" y="1223"/>
                    <a:pt x="9296" y="732"/>
                    <a:pt x="8690" y="732"/>
                  </a:cubicBezTo>
                  <a:lnTo>
                    <a:pt x="1089" y="732"/>
                  </a:lnTo>
                  <a:cubicBezTo>
                    <a:pt x="491" y="732"/>
                    <a:pt x="1" y="1223"/>
                    <a:pt x="1" y="1829"/>
                  </a:cubicBezTo>
                  <a:lnTo>
                    <a:pt x="1" y="3578"/>
                  </a:lnTo>
                  <a:cubicBezTo>
                    <a:pt x="1" y="4158"/>
                    <a:pt x="447" y="4639"/>
                    <a:pt x="1018" y="4675"/>
                  </a:cubicBezTo>
                  <a:lnTo>
                    <a:pt x="1018" y="5407"/>
                  </a:lnTo>
                  <a:cubicBezTo>
                    <a:pt x="447" y="5451"/>
                    <a:pt x="1" y="5924"/>
                    <a:pt x="1" y="6504"/>
                  </a:cubicBezTo>
                  <a:lnTo>
                    <a:pt x="1" y="8252"/>
                  </a:lnTo>
                  <a:cubicBezTo>
                    <a:pt x="1" y="8832"/>
                    <a:pt x="447" y="9314"/>
                    <a:pt x="1018" y="9350"/>
                  </a:cubicBezTo>
                  <a:lnTo>
                    <a:pt x="1018" y="10081"/>
                  </a:lnTo>
                  <a:cubicBezTo>
                    <a:pt x="447" y="10126"/>
                    <a:pt x="1" y="10599"/>
                    <a:pt x="1" y="11179"/>
                  </a:cubicBezTo>
                  <a:lnTo>
                    <a:pt x="1" y="12927"/>
                  </a:lnTo>
                  <a:cubicBezTo>
                    <a:pt x="1" y="13534"/>
                    <a:pt x="491" y="14024"/>
                    <a:pt x="1089" y="14024"/>
                  </a:cubicBezTo>
                  <a:lnTo>
                    <a:pt x="8690" y="14024"/>
                  </a:lnTo>
                  <a:cubicBezTo>
                    <a:pt x="9296" y="14024"/>
                    <a:pt x="9787" y="13534"/>
                    <a:pt x="9787" y="12927"/>
                  </a:cubicBezTo>
                  <a:lnTo>
                    <a:pt x="9787" y="12419"/>
                  </a:lnTo>
                  <a:lnTo>
                    <a:pt x="10554" y="12419"/>
                  </a:lnTo>
                  <a:lnTo>
                    <a:pt x="12008" y="14595"/>
                  </a:lnTo>
                  <a:cubicBezTo>
                    <a:pt x="12080" y="14693"/>
                    <a:pt x="12196" y="14756"/>
                    <a:pt x="12312" y="14756"/>
                  </a:cubicBezTo>
                  <a:lnTo>
                    <a:pt x="15969" y="14756"/>
                  </a:lnTo>
                  <a:cubicBezTo>
                    <a:pt x="16137" y="15350"/>
                    <a:pt x="16672" y="15779"/>
                    <a:pt x="17312" y="15779"/>
                  </a:cubicBezTo>
                  <a:cubicBezTo>
                    <a:pt x="17354" y="15779"/>
                    <a:pt x="17398" y="15777"/>
                    <a:pt x="17441" y="15773"/>
                  </a:cubicBezTo>
                  <a:cubicBezTo>
                    <a:pt x="18110" y="15710"/>
                    <a:pt x="18646" y="15166"/>
                    <a:pt x="18699" y="14488"/>
                  </a:cubicBezTo>
                  <a:cubicBezTo>
                    <a:pt x="18753" y="13685"/>
                    <a:pt x="18110" y="13007"/>
                    <a:pt x="17307" y="13007"/>
                  </a:cubicBezTo>
                  <a:cubicBezTo>
                    <a:pt x="16674" y="13007"/>
                    <a:pt x="16130" y="13436"/>
                    <a:pt x="15969" y="14024"/>
                  </a:cubicBezTo>
                  <a:lnTo>
                    <a:pt x="12508" y="14024"/>
                  </a:lnTo>
                  <a:lnTo>
                    <a:pt x="11054" y="11857"/>
                  </a:lnTo>
                  <a:cubicBezTo>
                    <a:pt x="10991" y="11749"/>
                    <a:pt x="10875" y="11687"/>
                    <a:pt x="10750" y="11687"/>
                  </a:cubicBezTo>
                  <a:lnTo>
                    <a:pt x="9787" y="11687"/>
                  </a:lnTo>
                  <a:lnTo>
                    <a:pt x="9787" y="11152"/>
                  </a:lnTo>
                  <a:cubicBezTo>
                    <a:pt x="9787" y="10572"/>
                    <a:pt x="9332" y="10099"/>
                    <a:pt x="8761" y="10063"/>
                  </a:cubicBezTo>
                  <a:lnTo>
                    <a:pt x="8761" y="9332"/>
                  </a:lnTo>
                  <a:cubicBezTo>
                    <a:pt x="9332" y="9296"/>
                    <a:pt x="9787" y="8823"/>
                    <a:pt x="9787" y="8244"/>
                  </a:cubicBezTo>
                  <a:lnTo>
                    <a:pt x="9787" y="7744"/>
                  </a:lnTo>
                  <a:lnTo>
                    <a:pt x="13998" y="7744"/>
                  </a:lnTo>
                  <a:cubicBezTo>
                    <a:pt x="14160" y="8328"/>
                    <a:pt x="14705" y="8756"/>
                    <a:pt x="15338" y="8756"/>
                  </a:cubicBezTo>
                  <a:cubicBezTo>
                    <a:pt x="15402" y="8756"/>
                    <a:pt x="15467" y="8752"/>
                    <a:pt x="15532" y="8743"/>
                  </a:cubicBezTo>
                  <a:cubicBezTo>
                    <a:pt x="16157" y="8654"/>
                    <a:pt x="16647" y="8154"/>
                    <a:pt x="16719" y="7530"/>
                  </a:cubicBezTo>
                  <a:cubicBezTo>
                    <a:pt x="16808" y="6700"/>
                    <a:pt x="16157" y="5995"/>
                    <a:pt x="15336" y="5995"/>
                  </a:cubicBezTo>
                  <a:cubicBezTo>
                    <a:pt x="14694" y="5995"/>
                    <a:pt x="14158" y="6424"/>
                    <a:pt x="13998" y="7012"/>
                  </a:cubicBezTo>
                  <a:lnTo>
                    <a:pt x="9787" y="7021"/>
                  </a:lnTo>
                  <a:lnTo>
                    <a:pt x="9787" y="6504"/>
                  </a:lnTo>
                  <a:cubicBezTo>
                    <a:pt x="9787" y="5924"/>
                    <a:pt x="9332" y="5451"/>
                    <a:pt x="8761" y="5416"/>
                  </a:cubicBezTo>
                  <a:lnTo>
                    <a:pt x="8761" y="4675"/>
                  </a:lnTo>
                  <a:cubicBezTo>
                    <a:pt x="9332" y="4639"/>
                    <a:pt x="9787" y="4158"/>
                    <a:pt x="9787" y="3578"/>
                  </a:cubicBezTo>
                  <a:lnTo>
                    <a:pt x="9787" y="3069"/>
                  </a:lnTo>
                  <a:lnTo>
                    <a:pt x="10750" y="3069"/>
                  </a:lnTo>
                  <a:cubicBezTo>
                    <a:pt x="10866" y="3069"/>
                    <a:pt x="10982" y="3007"/>
                    <a:pt x="11054" y="2909"/>
                  </a:cubicBezTo>
                  <a:lnTo>
                    <a:pt x="12499" y="732"/>
                  </a:lnTo>
                  <a:lnTo>
                    <a:pt x="13007" y="732"/>
                  </a:lnTo>
                  <a:cubicBezTo>
                    <a:pt x="13204" y="723"/>
                    <a:pt x="13364" y="563"/>
                    <a:pt x="13364" y="366"/>
                  </a:cubicBezTo>
                  <a:cubicBezTo>
                    <a:pt x="13364" y="161"/>
                    <a:pt x="13195" y="1"/>
                    <a:pt x="129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8"/>
            <p:cNvSpPr/>
            <p:nvPr/>
          </p:nvSpPr>
          <p:spPr>
            <a:xfrm>
              <a:off x="2447691" y="3047748"/>
              <a:ext cx="18721" cy="18746"/>
            </a:xfrm>
            <a:custGeom>
              <a:rect b="b" l="l" r="r" t="t"/>
              <a:pathLst>
                <a:path extrusionOk="0" h="733" w="732">
                  <a:moveTo>
                    <a:pt x="366" y="1"/>
                  </a:moveTo>
                  <a:cubicBezTo>
                    <a:pt x="277" y="1"/>
                    <a:pt x="179" y="36"/>
                    <a:pt x="107" y="108"/>
                  </a:cubicBezTo>
                  <a:cubicBezTo>
                    <a:pt x="45" y="179"/>
                    <a:pt x="0" y="268"/>
                    <a:pt x="0" y="366"/>
                  </a:cubicBezTo>
                  <a:cubicBezTo>
                    <a:pt x="0" y="464"/>
                    <a:pt x="45" y="554"/>
                    <a:pt x="107" y="625"/>
                  </a:cubicBezTo>
                  <a:cubicBezTo>
                    <a:pt x="179" y="696"/>
                    <a:pt x="277" y="732"/>
                    <a:pt x="366" y="732"/>
                  </a:cubicBezTo>
                  <a:cubicBezTo>
                    <a:pt x="464" y="732"/>
                    <a:pt x="562" y="696"/>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78"/>
          <p:cNvGrpSpPr/>
          <p:nvPr/>
        </p:nvGrpSpPr>
        <p:grpSpPr>
          <a:xfrm>
            <a:off x="2803305" y="2856752"/>
            <a:ext cx="468188" cy="454819"/>
            <a:chOff x="2711860" y="2997344"/>
            <a:chExt cx="492363" cy="478304"/>
          </a:xfrm>
        </p:grpSpPr>
        <p:sp>
          <p:nvSpPr>
            <p:cNvPr id="6229" name="Google Shape;6229;p78"/>
            <p:cNvSpPr/>
            <p:nvPr/>
          </p:nvSpPr>
          <p:spPr>
            <a:xfrm>
              <a:off x="2711860" y="2997344"/>
              <a:ext cx="304624" cy="478304"/>
            </a:xfrm>
            <a:custGeom>
              <a:rect b="b" l="l" r="r" t="t"/>
              <a:pathLst>
                <a:path extrusionOk="0" h="18702" w="11911">
                  <a:moveTo>
                    <a:pt x="6977" y="11178"/>
                  </a:moveTo>
                  <a:lnTo>
                    <a:pt x="6977" y="12347"/>
                  </a:lnTo>
                  <a:lnTo>
                    <a:pt x="5371" y="12347"/>
                  </a:lnTo>
                  <a:lnTo>
                    <a:pt x="5371" y="11178"/>
                  </a:lnTo>
                  <a:cubicBezTo>
                    <a:pt x="5639" y="11214"/>
                    <a:pt x="5907" y="11240"/>
                    <a:pt x="6174" y="11240"/>
                  </a:cubicBezTo>
                  <a:cubicBezTo>
                    <a:pt x="6442" y="11240"/>
                    <a:pt x="6709" y="11214"/>
                    <a:pt x="6977" y="11178"/>
                  </a:cubicBezTo>
                  <a:close/>
                  <a:moveTo>
                    <a:pt x="6977" y="13078"/>
                  </a:moveTo>
                  <a:lnTo>
                    <a:pt x="6977" y="17155"/>
                  </a:lnTo>
                  <a:cubicBezTo>
                    <a:pt x="6977" y="17602"/>
                    <a:pt x="6618" y="17962"/>
                    <a:pt x="6179" y="17962"/>
                  </a:cubicBezTo>
                  <a:cubicBezTo>
                    <a:pt x="6154" y="17962"/>
                    <a:pt x="6129" y="17960"/>
                    <a:pt x="6103" y="17958"/>
                  </a:cubicBezTo>
                  <a:cubicBezTo>
                    <a:pt x="5684" y="17922"/>
                    <a:pt x="5371" y="17557"/>
                    <a:pt x="5371" y="17137"/>
                  </a:cubicBezTo>
                  <a:lnTo>
                    <a:pt x="5371" y="13078"/>
                  </a:lnTo>
                  <a:close/>
                  <a:moveTo>
                    <a:pt x="6173" y="1"/>
                  </a:moveTo>
                  <a:cubicBezTo>
                    <a:pt x="4716" y="1"/>
                    <a:pt x="3278" y="568"/>
                    <a:pt x="2195" y="1650"/>
                  </a:cubicBezTo>
                  <a:cubicBezTo>
                    <a:pt x="1" y="3845"/>
                    <a:pt x="1" y="7413"/>
                    <a:pt x="2195" y="9608"/>
                  </a:cubicBezTo>
                  <a:cubicBezTo>
                    <a:pt x="2900" y="10304"/>
                    <a:pt x="3748" y="10785"/>
                    <a:pt x="4640" y="11035"/>
                  </a:cubicBezTo>
                  <a:lnTo>
                    <a:pt x="4640" y="17146"/>
                  </a:lnTo>
                  <a:cubicBezTo>
                    <a:pt x="4640" y="17940"/>
                    <a:pt x="5291" y="18654"/>
                    <a:pt x="6094" y="18698"/>
                  </a:cubicBezTo>
                  <a:cubicBezTo>
                    <a:pt x="6126" y="18700"/>
                    <a:pt x="6157" y="18701"/>
                    <a:pt x="6188" y="18701"/>
                  </a:cubicBezTo>
                  <a:cubicBezTo>
                    <a:pt x="7029" y="18701"/>
                    <a:pt x="7709" y="18016"/>
                    <a:pt x="7709" y="17173"/>
                  </a:cubicBezTo>
                  <a:lnTo>
                    <a:pt x="7709" y="11035"/>
                  </a:lnTo>
                  <a:cubicBezTo>
                    <a:pt x="8601" y="10785"/>
                    <a:pt x="9448" y="10304"/>
                    <a:pt x="10153" y="9608"/>
                  </a:cubicBezTo>
                  <a:cubicBezTo>
                    <a:pt x="11009" y="8743"/>
                    <a:pt x="11554" y="7663"/>
                    <a:pt x="11741" y="6468"/>
                  </a:cubicBezTo>
                  <a:cubicBezTo>
                    <a:pt x="11910" y="5299"/>
                    <a:pt x="11723" y="4121"/>
                    <a:pt x="11188" y="3069"/>
                  </a:cubicBezTo>
                  <a:cubicBezTo>
                    <a:pt x="11125" y="2942"/>
                    <a:pt x="10994" y="2870"/>
                    <a:pt x="10860" y="2870"/>
                  </a:cubicBezTo>
                  <a:cubicBezTo>
                    <a:pt x="10805" y="2870"/>
                    <a:pt x="10749" y="2882"/>
                    <a:pt x="10697" y="2908"/>
                  </a:cubicBezTo>
                  <a:cubicBezTo>
                    <a:pt x="10519" y="3006"/>
                    <a:pt x="10447" y="3220"/>
                    <a:pt x="10537" y="3399"/>
                  </a:cubicBezTo>
                  <a:cubicBezTo>
                    <a:pt x="11714" y="5709"/>
                    <a:pt x="10920" y="8591"/>
                    <a:pt x="8503" y="9947"/>
                  </a:cubicBezTo>
                  <a:cubicBezTo>
                    <a:pt x="7783" y="10348"/>
                    <a:pt x="6984" y="10546"/>
                    <a:pt x="6186" y="10546"/>
                  </a:cubicBezTo>
                  <a:cubicBezTo>
                    <a:pt x="5332" y="10546"/>
                    <a:pt x="4477" y="10319"/>
                    <a:pt x="3721" y="9867"/>
                  </a:cubicBezTo>
                  <a:cubicBezTo>
                    <a:pt x="848" y="8154"/>
                    <a:pt x="518" y="4362"/>
                    <a:pt x="2713" y="2168"/>
                  </a:cubicBezTo>
                  <a:cubicBezTo>
                    <a:pt x="3655" y="1225"/>
                    <a:pt x="4904" y="731"/>
                    <a:pt x="6172" y="731"/>
                  </a:cubicBezTo>
                  <a:cubicBezTo>
                    <a:pt x="6921" y="731"/>
                    <a:pt x="7676" y="903"/>
                    <a:pt x="8378" y="1258"/>
                  </a:cubicBezTo>
                  <a:cubicBezTo>
                    <a:pt x="8432" y="1284"/>
                    <a:pt x="8489" y="1296"/>
                    <a:pt x="8545" y="1296"/>
                  </a:cubicBezTo>
                  <a:cubicBezTo>
                    <a:pt x="8679" y="1296"/>
                    <a:pt x="8805" y="1224"/>
                    <a:pt x="8868" y="1097"/>
                  </a:cubicBezTo>
                  <a:cubicBezTo>
                    <a:pt x="8966" y="919"/>
                    <a:pt x="8895" y="696"/>
                    <a:pt x="8708" y="607"/>
                  </a:cubicBezTo>
                  <a:cubicBezTo>
                    <a:pt x="7902" y="199"/>
                    <a:pt x="7034" y="1"/>
                    <a:pt x="61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8"/>
            <p:cNvSpPr/>
            <p:nvPr/>
          </p:nvSpPr>
          <p:spPr>
            <a:xfrm>
              <a:off x="2766842" y="3038619"/>
              <a:ext cx="205597" cy="205367"/>
            </a:xfrm>
            <a:custGeom>
              <a:rect b="b" l="l" r="r" t="t"/>
              <a:pathLst>
                <a:path extrusionOk="0" h="8030" w="8039">
                  <a:moveTo>
                    <a:pt x="4024" y="723"/>
                  </a:moveTo>
                  <a:cubicBezTo>
                    <a:pt x="5835" y="723"/>
                    <a:pt x="7307" y="2204"/>
                    <a:pt x="7307" y="4015"/>
                  </a:cubicBezTo>
                  <a:cubicBezTo>
                    <a:pt x="7307" y="5826"/>
                    <a:pt x="5835" y="7298"/>
                    <a:pt x="4024" y="7298"/>
                  </a:cubicBezTo>
                  <a:cubicBezTo>
                    <a:pt x="2204" y="7298"/>
                    <a:pt x="732" y="5826"/>
                    <a:pt x="732" y="4015"/>
                  </a:cubicBezTo>
                  <a:cubicBezTo>
                    <a:pt x="732" y="2204"/>
                    <a:pt x="2204" y="723"/>
                    <a:pt x="4024" y="723"/>
                  </a:cubicBezTo>
                  <a:close/>
                  <a:moveTo>
                    <a:pt x="4024" y="1"/>
                  </a:moveTo>
                  <a:cubicBezTo>
                    <a:pt x="1803" y="1"/>
                    <a:pt x="1" y="1803"/>
                    <a:pt x="1" y="4015"/>
                  </a:cubicBezTo>
                  <a:cubicBezTo>
                    <a:pt x="1" y="6228"/>
                    <a:pt x="1803" y="8030"/>
                    <a:pt x="4024" y="8030"/>
                  </a:cubicBezTo>
                  <a:cubicBezTo>
                    <a:pt x="6237" y="8030"/>
                    <a:pt x="8039" y="6228"/>
                    <a:pt x="8039" y="4015"/>
                  </a:cubicBezTo>
                  <a:cubicBezTo>
                    <a:pt x="8039" y="1803"/>
                    <a:pt x="6237" y="1"/>
                    <a:pt x="4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8"/>
            <p:cNvSpPr/>
            <p:nvPr/>
          </p:nvSpPr>
          <p:spPr>
            <a:xfrm>
              <a:off x="3125708" y="2997549"/>
              <a:ext cx="78515" cy="78515"/>
            </a:xfrm>
            <a:custGeom>
              <a:rect b="b" l="l" r="r" t="t"/>
              <a:pathLst>
                <a:path extrusionOk="0" h="3070" w="3070">
                  <a:moveTo>
                    <a:pt x="2338" y="724"/>
                  </a:moveTo>
                  <a:lnTo>
                    <a:pt x="2338" y="2338"/>
                  </a:lnTo>
                  <a:lnTo>
                    <a:pt x="732" y="2338"/>
                  </a:lnTo>
                  <a:lnTo>
                    <a:pt x="732" y="724"/>
                  </a:lnTo>
                  <a:close/>
                  <a:moveTo>
                    <a:pt x="366" y="1"/>
                  </a:moveTo>
                  <a:cubicBezTo>
                    <a:pt x="161" y="1"/>
                    <a:pt x="1" y="161"/>
                    <a:pt x="1" y="367"/>
                  </a:cubicBezTo>
                  <a:lnTo>
                    <a:pt x="1" y="2704"/>
                  </a:lnTo>
                  <a:cubicBezTo>
                    <a:pt x="1" y="2900"/>
                    <a:pt x="161" y="3070"/>
                    <a:pt x="366" y="3070"/>
                  </a:cubicBezTo>
                  <a:lnTo>
                    <a:pt x="2704" y="3070"/>
                  </a:lnTo>
                  <a:cubicBezTo>
                    <a:pt x="2900" y="3070"/>
                    <a:pt x="3069" y="2900"/>
                    <a:pt x="3069" y="2704"/>
                  </a:cubicBezTo>
                  <a:lnTo>
                    <a:pt x="3069" y="367"/>
                  </a:lnTo>
                  <a:cubicBezTo>
                    <a:pt x="3069"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8"/>
            <p:cNvSpPr/>
            <p:nvPr/>
          </p:nvSpPr>
          <p:spPr>
            <a:xfrm>
              <a:off x="3065944" y="3117102"/>
              <a:ext cx="78515" cy="78515"/>
            </a:xfrm>
            <a:custGeom>
              <a:rect b="b" l="l" r="r" t="t"/>
              <a:pathLst>
                <a:path extrusionOk="0" h="3070" w="3070">
                  <a:moveTo>
                    <a:pt x="2338" y="732"/>
                  </a:moveTo>
                  <a:lnTo>
                    <a:pt x="2338" y="2338"/>
                  </a:lnTo>
                  <a:lnTo>
                    <a:pt x="732" y="2338"/>
                  </a:lnTo>
                  <a:lnTo>
                    <a:pt x="732" y="732"/>
                  </a:lnTo>
                  <a:close/>
                  <a:moveTo>
                    <a:pt x="366" y="1"/>
                  </a:moveTo>
                  <a:cubicBezTo>
                    <a:pt x="161" y="1"/>
                    <a:pt x="0" y="161"/>
                    <a:pt x="0" y="366"/>
                  </a:cubicBezTo>
                  <a:lnTo>
                    <a:pt x="0" y="2704"/>
                  </a:lnTo>
                  <a:cubicBezTo>
                    <a:pt x="0" y="2900"/>
                    <a:pt x="161" y="3069"/>
                    <a:pt x="366" y="3069"/>
                  </a:cubicBezTo>
                  <a:lnTo>
                    <a:pt x="2703" y="3069"/>
                  </a:lnTo>
                  <a:cubicBezTo>
                    <a:pt x="2900" y="3069"/>
                    <a:pt x="3069" y="2900"/>
                    <a:pt x="3069" y="2704"/>
                  </a:cubicBezTo>
                  <a:lnTo>
                    <a:pt x="3069" y="366"/>
                  </a:lnTo>
                  <a:cubicBezTo>
                    <a:pt x="3069" y="161"/>
                    <a:pt x="2900"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8"/>
            <p:cNvSpPr/>
            <p:nvPr/>
          </p:nvSpPr>
          <p:spPr>
            <a:xfrm>
              <a:off x="2821159" y="3092680"/>
              <a:ext cx="97211" cy="97236"/>
            </a:xfrm>
            <a:custGeom>
              <a:rect b="b" l="l" r="r" t="t"/>
              <a:pathLst>
                <a:path extrusionOk="0" h="3802" w="3801">
                  <a:moveTo>
                    <a:pt x="3069" y="732"/>
                  </a:moveTo>
                  <a:lnTo>
                    <a:pt x="3069" y="3070"/>
                  </a:lnTo>
                  <a:lnTo>
                    <a:pt x="732" y="3070"/>
                  </a:lnTo>
                  <a:lnTo>
                    <a:pt x="732" y="732"/>
                  </a:lnTo>
                  <a:close/>
                  <a:moveTo>
                    <a:pt x="366" y="1"/>
                  </a:moveTo>
                  <a:cubicBezTo>
                    <a:pt x="161" y="1"/>
                    <a:pt x="0" y="170"/>
                    <a:pt x="0" y="367"/>
                  </a:cubicBezTo>
                  <a:lnTo>
                    <a:pt x="0" y="3436"/>
                  </a:lnTo>
                  <a:cubicBezTo>
                    <a:pt x="0" y="3641"/>
                    <a:pt x="161" y="3801"/>
                    <a:pt x="366" y="3801"/>
                  </a:cubicBezTo>
                  <a:lnTo>
                    <a:pt x="3435" y="3801"/>
                  </a:lnTo>
                  <a:cubicBezTo>
                    <a:pt x="3640" y="3801"/>
                    <a:pt x="3800" y="3641"/>
                    <a:pt x="3800" y="3436"/>
                  </a:cubicBezTo>
                  <a:lnTo>
                    <a:pt x="3800" y="367"/>
                  </a:lnTo>
                  <a:cubicBezTo>
                    <a:pt x="3800" y="170"/>
                    <a:pt x="3640" y="1"/>
                    <a:pt x="3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8"/>
            <p:cNvSpPr/>
            <p:nvPr/>
          </p:nvSpPr>
          <p:spPr>
            <a:xfrm>
              <a:off x="3006154" y="2997549"/>
              <a:ext cx="78515" cy="78515"/>
            </a:xfrm>
            <a:custGeom>
              <a:rect b="b" l="l" r="r" t="t"/>
              <a:pathLst>
                <a:path extrusionOk="0" h="3070" w="3070">
                  <a:moveTo>
                    <a:pt x="2338" y="724"/>
                  </a:moveTo>
                  <a:lnTo>
                    <a:pt x="2338" y="2338"/>
                  </a:lnTo>
                  <a:lnTo>
                    <a:pt x="733" y="2338"/>
                  </a:lnTo>
                  <a:lnTo>
                    <a:pt x="733" y="724"/>
                  </a:lnTo>
                  <a:close/>
                  <a:moveTo>
                    <a:pt x="367" y="1"/>
                  </a:moveTo>
                  <a:cubicBezTo>
                    <a:pt x="162" y="1"/>
                    <a:pt x="1" y="161"/>
                    <a:pt x="1" y="367"/>
                  </a:cubicBezTo>
                  <a:lnTo>
                    <a:pt x="1" y="2704"/>
                  </a:lnTo>
                  <a:cubicBezTo>
                    <a:pt x="1" y="2900"/>
                    <a:pt x="162" y="3070"/>
                    <a:pt x="367" y="3070"/>
                  </a:cubicBezTo>
                  <a:lnTo>
                    <a:pt x="2704" y="3070"/>
                  </a:lnTo>
                  <a:cubicBezTo>
                    <a:pt x="2900" y="3070"/>
                    <a:pt x="3070" y="2900"/>
                    <a:pt x="3070" y="2704"/>
                  </a:cubicBezTo>
                  <a:lnTo>
                    <a:pt x="3070" y="367"/>
                  </a:lnTo>
                  <a:cubicBezTo>
                    <a:pt x="3070"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8"/>
            <p:cNvSpPr/>
            <p:nvPr/>
          </p:nvSpPr>
          <p:spPr>
            <a:xfrm>
              <a:off x="3125708" y="3236656"/>
              <a:ext cx="78515" cy="78490"/>
            </a:xfrm>
            <a:custGeom>
              <a:rect b="b" l="l" r="r" t="t"/>
              <a:pathLst>
                <a:path extrusionOk="0" h="3069" w="3070">
                  <a:moveTo>
                    <a:pt x="2338" y="732"/>
                  </a:moveTo>
                  <a:lnTo>
                    <a:pt x="2338" y="2337"/>
                  </a:lnTo>
                  <a:lnTo>
                    <a:pt x="732" y="2337"/>
                  </a:lnTo>
                  <a:lnTo>
                    <a:pt x="732" y="732"/>
                  </a:lnTo>
                  <a:close/>
                  <a:moveTo>
                    <a:pt x="366" y="0"/>
                  </a:moveTo>
                  <a:cubicBezTo>
                    <a:pt x="161" y="0"/>
                    <a:pt x="1" y="161"/>
                    <a:pt x="1" y="366"/>
                  </a:cubicBezTo>
                  <a:lnTo>
                    <a:pt x="1" y="2703"/>
                  </a:lnTo>
                  <a:cubicBezTo>
                    <a:pt x="1" y="2899"/>
                    <a:pt x="161" y="3069"/>
                    <a:pt x="366" y="3069"/>
                  </a:cubicBezTo>
                  <a:lnTo>
                    <a:pt x="2704" y="3069"/>
                  </a:lnTo>
                  <a:cubicBezTo>
                    <a:pt x="2900" y="3069"/>
                    <a:pt x="3069" y="2899"/>
                    <a:pt x="3069" y="2703"/>
                  </a:cubicBezTo>
                  <a:lnTo>
                    <a:pt x="3069" y="366"/>
                  </a:lnTo>
                  <a:cubicBezTo>
                    <a:pt x="3069" y="161"/>
                    <a:pt x="2900" y="0"/>
                    <a:pt x="27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8"/>
            <p:cNvSpPr/>
            <p:nvPr/>
          </p:nvSpPr>
          <p:spPr>
            <a:xfrm>
              <a:off x="3065944" y="3356184"/>
              <a:ext cx="78515" cy="78515"/>
            </a:xfrm>
            <a:custGeom>
              <a:rect b="b" l="l" r="r" t="t"/>
              <a:pathLst>
                <a:path extrusionOk="0" h="3070" w="3070">
                  <a:moveTo>
                    <a:pt x="2338" y="732"/>
                  </a:moveTo>
                  <a:lnTo>
                    <a:pt x="2338" y="2338"/>
                  </a:lnTo>
                  <a:lnTo>
                    <a:pt x="732" y="2338"/>
                  </a:lnTo>
                  <a:lnTo>
                    <a:pt x="732" y="732"/>
                  </a:lnTo>
                  <a:close/>
                  <a:moveTo>
                    <a:pt x="366" y="1"/>
                  </a:moveTo>
                  <a:cubicBezTo>
                    <a:pt x="161" y="1"/>
                    <a:pt x="0" y="161"/>
                    <a:pt x="0" y="366"/>
                  </a:cubicBezTo>
                  <a:lnTo>
                    <a:pt x="0" y="2704"/>
                  </a:lnTo>
                  <a:cubicBezTo>
                    <a:pt x="0" y="2900"/>
                    <a:pt x="161" y="3070"/>
                    <a:pt x="366" y="3070"/>
                  </a:cubicBezTo>
                  <a:lnTo>
                    <a:pt x="2703" y="3070"/>
                  </a:lnTo>
                  <a:cubicBezTo>
                    <a:pt x="2900" y="3070"/>
                    <a:pt x="3069" y="2900"/>
                    <a:pt x="3069" y="2704"/>
                  </a:cubicBezTo>
                  <a:lnTo>
                    <a:pt x="3069" y="366"/>
                  </a:lnTo>
                  <a:cubicBezTo>
                    <a:pt x="3069" y="161"/>
                    <a:pt x="2900"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8"/>
            <p:cNvSpPr/>
            <p:nvPr/>
          </p:nvSpPr>
          <p:spPr>
            <a:xfrm>
              <a:off x="3006154" y="3236656"/>
              <a:ext cx="78515" cy="78490"/>
            </a:xfrm>
            <a:custGeom>
              <a:rect b="b" l="l" r="r" t="t"/>
              <a:pathLst>
                <a:path extrusionOk="0" h="3069" w="3070">
                  <a:moveTo>
                    <a:pt x="2338" y="732"/>
                  </a:moveTo>
                  <a:lnTo>
                    <a:pt x="2338" y="2337"/>
                  </a:lnTo>
                  <a:lnTo>
                    <a:pt x="733" y="2337"/>
                  </a:lnTo>
                  <a:lnTo>
                    <a:pt x="733" y="732"/>
                  </a:lnTo>
                  <a:close/>
                  <a:moveTo>
                    <a:pt x="367" y="0"/>
                  </a:moveTo>
                  <a:cubicBezTo>
                    <a:pt x="162" y="0"/>
                    <a:pt x="1" y="161"/>
                    <a:pt x="1" y="366"/>
                  </a:cubicBezTo>
                  <a:lnTo>
                    <a:pt x="1" y="2703"/>
                  </a:lnTo>
                  <a:cubicBezTo>
                    <a:pt x="1" y="2899"/>
                    <a:pt x="162" y="3069"/>
                    <a:pt x="367" y="3069"/>
                  </a:cubicBezTo>
                  <a:lnTo>
                    <a:pt x="2704" y="3069"/>
                  </a:lnTo>
                  <a:cubicBezTo>
                    <a:pt x="2900" y="3069"/>
                    <a:pt x="3070" y="2899"/>
                    <a:pt x="3070" y="2703"/>
                  </a:cubicBezTo>
                  <a:lnTo>
                    <a:pt x="3070" y="366"/>
                  </a:lnTo>
                  <a:cubicBezTo>
                    <a:pt x="3070" y="161"/>
                    <a:pt x="2900" y="0"/>
                    <a:pt x="27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8"/>
            <p:cNvSpPr/>
            <p:nvPr/>
          </p:nvSpPr>
          <p:spPr>
            <a:xfrm>
              <a:off x="2946390" y="3356184"/>
              <a:ext cx="78515" cy="78515"/>
            </a:xfrm>
            <a:custGeom>
              <a:rect b="b" l="l" r="r" t="t"/>
              <a:pathLst>
                <a:path extrusionOk="0" h="3070" w="3070">
                  <a:moveTo>
                    <a:pt x="2338" y="732"/>
                  </a:moveTo>
                  <a:lnTo>
                    <a:pt x="2338" y="2338"/>
                  </a:lnTo>
                  <a:lnTo>
                    <a:pt x="732" y="2338"/>
                  </a:lnTo>
                  <a:lnTo>
                    <a:pt x="732" y="732"/>
                  </a:lnTo>
                  <a:close/>
                  <a:moveTo>
                    <a:pt x="366" y="1"/>
                  </a:moveTo>
                  <a:cubicBezTo>
                    <a:pt x="161" y="1"/>
                    <a:pt x="1" y="161"/>
                    <a:pt x="1" y="366"/>
                  </a:cubicBezTo>
                  <a:lnTo>
                    <a:pt x="1" y="2704"/>
                  </a:lnTo>
                  <a:cubicBezTo>
                    <a:pt x="1" y="2900"/>
                    <a:pt x="161" y="3070"/>
                    <a:pt x="366" y="3070"/>
                  </a:cubicBezTo>
                  <a:lnTo>
                    <a:pt x="2704" y="3070"/>
                  </a:lnTo>
                  <a:cubicBezTo>
                    <a:pt x="2900" y="3070"/>
                    <a:pt x="3070" y="2900"/>
                    <a:pt x="3070" y="2704"/>
                  </a:cubicBezTo>
                  <a:lnTo>
                    <a:pt x="3070" y="366"/>
                  </a:lnTo>
                  <a:cubicBezTo>
                    <a:pt x="3070" y="161"/>
                    <a:pt x="2900" y="1"/>
                    <a:pt x="27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8"/>
            <p:cNvSpPr/>
            <p:nvPr/>
          </p:nvSpPr>
          <p:spPr>
            <a:xfrm>
              <a:off x="2955289" y="3036803"/>
              <a:ext cx="18746" cy="18721"/>
            </a:xfrm>
            <a:custGeom>
              <a:rect b="b" l="l" r="r" t="t"/>
              <a:pathLst>
                <a:path extrusionOk="0" h="732" w="733">
                  <a:moveTo>
                    <a:pt x="366" y="0"/>
                  </a:moveTo>
                  <a:cubicBezTo>
                    <a:pt x="277" y="0"/>
                    <a:pt x="179" y="36"/>
                    <a:pt x="108" y="107"/>
                  </a:cubicBezTo>
                  <a:cubicBezTo>
                    <a:pt x="45" y="179"/>
                    <a:pt x="1" y="268"/>
                    <a:pt x="1" y="366"/>
                  </a:cubicBezTo>
                  <a:cubicBezTo>
                    <a:pt x="1" y="464"/>
                    <a:pt x="45" y="553"/>
                    <a:pt x="108" y="625"/>
                  </a:cubicBezTo>
                  <a:cubicBezTo>
                    <a:pt x="179" y="696"/>
                    <a:pt x="277" y="732"/>
                    <a:pt x="366" y="732"/>
                  </a:cubicBezTo>
                  <a:cubicBezTo>
                    <a:pt x="464" y="732"/>
                    <a:pt x="563" y="696"/>
                    <a:pt x="625" y="625"/>
                  </a:cubicBezTo>
                  <a:cubicBezTo>
                    <a:pt x="696" y="553"/>
                    <a:pt x="732" y="464"/>
                    <a:pt x="732" y="366"/>
                  </a:cubicBezTo>
                  <a:cubicBezTo>
                    <a:pt x="732" y="268"/>
                    <a:pt x="696" y="179"/>
                    <a:pt x="625" y="107"/>
                  </a:cubicBezTo>
                  <a:cubicBezTo>
                    <a:pt x="563"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78"/>
          <p:cNvGrpSpPr/>
          <p:nvPr/>
        </p:nvGrpSpPr>
        <p:grpSpPr>
          <a:xfrm>
            <a:off x="3428529" y="2856728"/>
            <a:ext cx="454746" cy="454770"/>
            <a:chOff x="3369367" y="2997319"/>
            <a:chExt cx="478227" cy="478252"/>
          </a:xfrm>
        </p:grpSpPr>
        <p:sp>
          <p:nvSpPr>
            <p:cNvPr id="6241" name="Google Shape;6241;p78"/>
            <p:cNvSpPr/>
            <p:nvPr/>
          </p:nvSpPr>
          <p:spPr>
            <a:xfrm>
              <a:off x="3369367" y="2997319"/>
              <a:ext cx="478227" cy="478252"/>
            </a:xfrm>
            <a:custGeom>
              <a:rect b="b" l="l" r="r" t="t"/>
              <a:pathLst>
                <a:path extrusionOk="0" h="18700" w="18699">
                  <a:moveTo>
                    <a:pt x="10045" y="733"/>
                  </a:moveTo>
                  <a:lnTo>
                    <a:pt x="10045" y="1312"/>
                  </a:lnTo>
                  <a:cubicBezTo>
                    <a:pt x="10045" y="1482"/>
                    <a:pt x="10161" y="1634"/>
                    <a:pt x="10331" y="1669"/>
                  </a:cubicBezTo>
                  <a:cubicBezTo>
                    <a:pt x="10884" y="1785"/>
                    <a:pt x="11401" y="1999"/>
                    <a:pt x="11874" y="2303"/>
                  </a:cubicBezTo>
                  <a:cubicBezTo>
                    <a:pt x="11935" y="2340"/>
                    <a:pt x="12005" y="2359"/>
                    <a:pt x="12075" y="2359"/>
                  </a:cubicBezTo>
                  <a:cubicBezTo>
                    <a:pt x="12169" y="2359"/>
                    <a:pt x="12262" y="2325"/>
                    <a:pt x="12329" y="2258"/>
                  </a:cubicBezTo>
                  <a:lnTo>
                    <a:pt x="12722" y="1865"/>
                  </a:lnTo>
                  <a:lnTo>
                    <a:pt x="13712" y="2847"/>
                  </a:lnTo>
                  <a:lnTo>
                    <a:pt x="13319" y="3239"/>
                  </a:lnTo>
                  <a:cubicBezTo>
                    <a:pt x="13195" y="3355"/>
                    <a:pt x="13177" y="3543"/>
                    <a:pt x="13275" y="3694"/>
                  </a:cubicBezTo>
                  <a:cubicBezTo>
                    <a:pt x="13578" y="4167"/>
                    <a:pt x="13792" y="4685"/>
                    <a:pt x="13908" y="5229"/>
                  </a:cubicBezTo>
                  <a:cubicBezTo>
                    <a:pt x="13944" y="5398"/>
                    <a:pt x="14096" y="5514"/>
                    <a:pt x="14265" y="5514"/>
                  </a:cubicBezTo>
                  <a:lnTo>
                    <a:pt x="14827" y="5514"/>
                  </a:lnTo>
                  <a:lnTo>
                    <a:pt x="14827" y="6906"/>
                  </a:lnTo>
                  <a:lnTo>
                    <a:pt x="14247" y="6906"/>
                  </a:lnTo>
                  <a:cubicBezTo>
                    <a:pt x="14078" y="6906"/>
                    <a:pt x="13926" y="7022"/>
                    <a:pt x="13890" y="7191"/>
                  </a:cubicBezTo>
                  <a:cubicBezTo>
                    <a:pt x="13774" y="7744"/>
                    <a:pt x="13560" y="8262"/>
                    <a:pt x="13257" y="8735"/>
                  </a:cubicBezTo>
                  <a:cubicBezTo>
                    <a:pt x="13159" y="8886"/>
                    <a:pt x="13186" y="9074"/>
                    <a:pt x="13302" y="9199"/>
                  </a:cubicBezTo>
                  <a:lnTo>
                    <a:pt x="13694" y="9591"/>
                  </a:lnTo>
                  <a:lnTo>
                    <a:pt x="12713" y="10572"/>
                  </a:lnTo>
                  <a:lnTo>
                    <a:pt x="12320" y="10180"/>
                  </a:lnTo>
                  <a:cubicBezTo>
                    <a:pt x="12254" y="10109"/>
                    <a:pt x="12162" y="10072"/>
                    <a:pt x="12069" y="10072"/>
                  </a:cubicBezTo>
                  <a:cubicBezTo>
                    <a:pt x="11998" y="10072"/>
                    <a:pt x="11927" y="10093"/>
                    <a:pt x="11865" y="10135"/>
                  </a:cubicBezTo>
                  <a:cubicBezTo>
                    <a:pt x="11392" y="10439"/>
                    <a:pt x="10875" y="10653"/>
                    <a:pt x="10331" y="10769"/>
                  </a:cubicBezTo>
                  <a:cubicBezTo>
                    <a:pt x="10161" y="10804"/>
                    <a:pt x="10045" y="10956"/>
                    <a:pt x="10045" y="11125"/>
                  </a:cubicBezTo>
                  <a:lnTo>
                    <a:pt x="10045" y="11687"/>
                  </a:lnTo>
                  <a:lnTo>
                    <a:pt x="8654" y="11687"/>
                  </a:lnTo>
                  <a:lnTo>
                    <a:pt x="8654" y="11108"/>
                  </a:lnTo>
                  <a:cubicBezTo>
                    <a:pt x="8654" y="10938"/>
                    <a:pt x="8538" y="10786"/>
                    <a:pt x="8368" y="10751"/>
                  </a:cubicBezTo>
                  <a:cubicBezTo>
                    <a:pt x="7815" y="10635"/>
                    <a:pt x="7298" y="10421"/>
                    <a:pt x="6825" y="10117"/>
                  </a:cubicBezTo>
                  <a:cubicBezTo>
                    <a:pt x="6761" y="10080"/>
                    <a:pt x="6690" y="10061"/>
                    <a:pt x="6620" y="10061"/>
                  </a:cubicBezTo>
                  <a:cubicBezTo>
                    <a:pt x="6526" y="10061"/>
                    <a:pt x="6433" y="10095"/>
                    <a:pt x="6361" y="10162"/>
                  </a:cubicBezTo>
                  <a:lnTo>
                    <a:pt x="5968" y="10563"/>
                  </a:lnTo>
                  <a:lnTo>
                    <a:pt x="4978" y="9582"/>
                  </a:lnTo>
                  <a:lnTo>
                    <a:pt x="5380" y="9181"/>
                  </a:lnTo>
                  <a:cubicBezTo>
                    <a:pt x="5496" y="9065"/>
                    <a:pt x="5522" y="8877"/>
                    <a:pt x="5424" y="8726"/>
                  </a:cubicBezTo>
                  <a:cubicBezTo>
                    <a:pt x="5121" y="8262"/>
                    <a:pt x="4907" y="7744"/>
                    <a:pt x="4782" y="7191"/>
                  </a:cubicBezTo>
                  <a:cubicBezTo>
                    <a:pt x="4746" y="7022"/>
                    <a:pt x="4604" y="6906"/>
                    <a:pt x="4425" y="6906"/>
                  </a:cubicBezTo>
                  <a:lnTo>
                    <a:pt x="3872" y="6906"/>
                  </a:lnTo>
                  <a:lnTo>
                    <a:pt x="3872" y="5514"/>
                  </a:lnTo>
                  <a:lnTo>
                    <a:pt x="4452" y="5514"/>
                  </a:lnTo>
                  <a:cubicBezTo>
                    <a:pt x="4621" y="5514"/>
                    <a:pt x="4764" y="5398"/>
                    <a:pt x="4800" y="5229"/>
                  </a:cubicBezTo>
                  <a:cubicBezTo>
                    <a:pt x="4925" y="4676"/>
                    <a:pt x="5139" y="4158"/>
                    <a:pt x="5442" y="3676"/>
                  </a:cubicBezTo>
                  <a:cubicBezTo>
                    <a:pt x="5531" y="3534"/>
                    <a:pt x="5513" y="3346"/>
                    <a:pt x="5398" y="3221"/>
                  </a:cubicBezTo>
                  <a:lnTo>
                    <a:pt x="5005" y="2829"/>
                  </a:lnTo>
                  <a:lnTo>
                    <a:pt x="5986" y="1848"/>
                  </a:lnTo>
                  <a:lnTo>
                    <a:pt x="6379" y="2240"/>
                  </a:lnTo>
                  <a:cubicBezTo>
                    <a:pt x="6446" y="2308"/>
                    <a:pt x="6538" y="2345"/>
                    <a:pt x="6631" y="2345"/>
                  </a:cubicBezTo>
                  <a:cubicBezTo>
                    <a:pt x="6698" y="2345"/>
                    <a:pt x="6765" y="2326"/>
                    <a:pt x="6825" y="2285"/>
                  </a:cubicBezTo>
                  <a:cubicBezTo>
                    <a:pt x="7298" y="1981"/>
                    <a:pt x="7815" y="1767"/>
                    <a:pt x="8368" y="1642"/>
                  </a:cubicBezTo>
                  <a:cubicBezTo>
                    <a:pt x="8538" y="1607"/>
                    <a:pt x="8654" y="1455"/>
                    <a:pt x="8654" y="1286"/>
                  </a:cubicBezTo>
                  <a:lnTo>
                    <a:pt x="8654" y="733"/>
                  </a:lnTo>
                  <a:close/>
                  <a:moveTo>
                    <a:pt x="16361" y="6067"/>
                  </a:moveTo>
                  <a:cubicBezTo>
                    <a:pt x="16808" y="6067"/>
                    <a:pt x="17164" y="6424"/>
                    <a:pt x="17164" y="6870"/>
                  </a:cubicBezTo>
                  <a:lnTo>
                    <a:pt x="17164" y="15925"/>
                  </a:lnTo>
                  <a:lnTo>
                    <a:pt x="1535" y="15925"/>
                  </a:lnTo>
                  <a:lnTo>
                    <a:pt x="1535" y="7066"/>
                  </a:lnTo>
                  <a:cubicBezTo>
                    <a:pt x="1535" y="6513"/>
                    <a:pt x="1981" y="6067"/>
                    <a:pt x="2534" y="6067"/>
                  </a:cubicBezTo>
                  <a:lnTo>
                    <a:pt x="3141" y="6067"/>
                  </a:lnTo>
                  <a:lnTo>
                    <a:pt x="3141" y="7272"/>
                  </a:lnTo>
                  <a:cubicBezTo>
                    <a:pt x="3141" y="7423"/>
                    <a:pt x="3239" y="7575"/>
                    <a:pt x="3408" y="7620"/>
                  </a:cubicBezTo>
                  <a:cubicBezTo>
                    <a:pt x="3444" y="7628"/>
                    <a:pt x="3471" y="7637"/>
                    <a:pt x="3506" y="7637"/>
                  </a:cubicBezTo>
                  <a:lnTo>
                    <a:pt x="4140" y="7637"/>
                  </a:lnTo>
                  <a:cubicBezTo>
                    <a:pt x="4265" y="8074"/>
                    <a:pt x="4434" y="8494"/>
                    <a:pt x="4657" y="8886"/>
                  </a:cubicBezTo>
                  <a:lnTo>
                    <a:pt x="4211" y="9332"/>
                  </a:lnTo>
                  <a:cubicBezTo>
                    <a:pt x="4059" y="9484"/>
                    <a:pt x="4059" y="9716"/>
                    <a:pt x="4202" y="9859"/>
                  </a:cubicBezTo>
                  <a:lnTo>
                    <a:pt x="5710" y="11366"/>
                  </a:lnTo>
                  <a:cubicBezTo>
                    <a:pt x="5781" y="11429"/>
                    <a:pt x="5870" y="11473"/>
                    <a:pt x="5968" y="11473"/>
                  </a:cubicBezTo>
                  <a:cubicBezTo>
                    <a:pt x="6067" y="11473"/>
                    <a:pt x="6156" y="11429"/>
                    <a:pt x="6227" y="11366"/>
                  </a:cubicBezTo>
                  <a:lnTo>
                    <a:pt x="6682" y="10911"/>
                  </a:lnTo>
                  <a:cubicBezTo>
                    <a:pt x="7075" y="11134"/>
                    <a:pt x="7485" y="11313"/>
                    <a:pt x="7922" y="11429"/>
                  </a:cubicBezTo>
                  <a:lnTo>
                    <a:pt x="7922" y="12053"/>
                  </a:lnTo>
                  <a:cubicBezTo>
                    <a:pt x="7922" y="12258"/>
                    <a:pt x="8092" y="12419"/>
                    <a:pt x="8288" y="12419"/>
                  </a:cubicBezTo>
                  <a:lnTo>
                    <a:pt x="10411" y="12419"/>
                  </a:lnTo>
                  <a:cubicBezTo>
                    <a:pt x="10607" y="12419"/>
                    <a:pt x="10777" y="12258"/>
                    <a:pt x="10777" y="12053"/>
                  </a:cubicBezTo>
                  <a:lnTo>
                    <a:pt x="10777" y="11420"/>
                  </a:lnTo>
                  <a:cubicBezTo>
                    <a:pt x="11205" y="11295"/>
                    <a:pt x="11624" y="11125"/>
                    <a:pt x="12017" y="10902"/>
                  </a:cubicBezTo>
                  <a:lnTo>
                    <a:pt x="12463" y="11348"/>
                  </a:lnTo>
                  <a:cubicBezTo>
                    <a:pt x="12490" y="11375"/>
                    <a:pt x="12517" y="11393"/>
                    <a:pt x="12552" y="11411"/>
                  </a:cubicBezTo>
                  <a:cubicBezTo>
                    <a:pt x="12608" y="11442"/>
                    <a:pt x="12668" y="11457"/>
                    <a:pt x="12728" y="11457"/>
                  </a:cubicBezTo>
                  <a:cubicBezTo>
                    <a:pt x="12823" y="11457"/>
                    <a:pt x="12915" y="11420"/>
                    <a:pt x="12980" y="11348"/>
                  </a:cubicBezTo>
                  <a:lnTo>
                    <a:pt x="14479" y="9850"/>
                  </a:lnTo>
                  <a:cubicBezTo>
                    <a:pt x="14622" y="9707"/>
                    <a:pt x="14622" y="9475"/>
                    <a:pt x="14479" y="9332"/>
                  </a:cubicBezTo>
                  <a:lnTo>
                    <a:pt x="14033" y="8877"/>
                  </a:lnTo>
                  <a:cubicBezTo>
                    <a:pt x="14256" y="8485"/>
                    <a:pt x="14426" y="8074"/>
                    <a:pt x="14542" y="7637"/>
                  </a:cubicBezTo>
                  <a:lnTo>
                    <a:pt x="15264" y="7637"/>
                  </a:lnTo>
                  <a:cubicBezTo>
                    <a:pt x="15425" y="7637"/>
                    <a:pt x="15559" y="7504"/>
                    <a:pt x="15559" y="7343"/>
                  </a:cubicBezTo>
                  <a:lnTo>
                    <a:pt x="15559" y="6067"/>
                  </a:lnTo>
                  <a:close/>
                  <a:moveTo>
                    <a:pt x="17967" y="16656"/>
                  </a:moveTo>
                  <a:lnTo>
                    <a:pt x="17967" y="16960"/>
                  </a:lnTo>
                  <a:cubicBezTo>
                    <a:pt x="17967" y="17513"/>
                    <a:pt x="17512" y="17968"/>
                    <a:pt x="16959" y="17968"/>
                  </a:cubicBezTo>
                  <a:lnTo>
                    <a:pt x="1740" y="17968"/>
                  </a:lnTo>
                  <a:cubicBezTo>
                    <a:pt x="1187" y="17968"/>
                    <a:pt x="732" y="17513"/>
                    <a:pt x="732" y="16960"/>
                  </a:cubicBezTo>
                  <a:lnTo>
                    <a:pt x="732" y="16656"/>
                  </a:lnTo>
                  <a:close/>
                  <a:moveTo>
                    <a:pt x="8288" y="1"/>
                  </a:moveTo>
                  <a:cubicBezTo>
                    <a:pt x="8092" y="1"/>
                    <a:pt x="7922" y="162"/>
                    <a:pt x="7922" y="367"/>
                  </a:cubicBezTo>
                  <a:lnTo>
                    <a:pt x="7922" y="1000"/>
                  </a:lnTo>
                  <a:cubicBezTo>
                    <a:pt x="7485" y="1116"/>
                    <a:pt x="7075" y="1295"/>
                    <a:pt x="6673" y="1518"/>
                  </a:cubicBezTo>
                  <a:lnTo>
                    <a:pt x="6227" y="1072"/>
                  </a:lnTo>
                  <a:cubicBezTo>
                    <a:pt x="6156" y="1000"/>
                    <a:pt x="6062" y="964"/>
                    <a:pt x="5968" y="964"/>
                  </a:cubicBezTo>
                  <a:cubicBezTo>
                    <a:pt x="5875" y="964"/>
                    <a:pt x="5781" y="1000"/>
                    <a:pt x="5710" y="1072"/>
                  </a:cubicBezTo>
                  <a:lnTo>
                    <a:pt x="4211" y="2570"/>
                  </a:lnTo>
                  <a:cubicBezTo>
                    <a:pt x="4095" y="2686"/>
                    <a:pt x="4068" y="2856"/>
                    <a:pt x="4149" y="3007"/>
                  </a:cubicBezTo>
                  <a:cubicBezTo>
                    <a:pt x="4166" y="3043"/>
                    <a:pt x="4184" y="3070"/>
                    <a:pt x="4211" y="3088"/>
                  </a:cubicBezTo>
                  <a:lnTo>
                    <a:pt x="4657" y="3543"/>
                  </a:lnTo>
                  <a:cubicBezTo>
                    <a:pt x="4434" y="3935"/>
                    <a:pt x="4256" y="4346"/>
                    <a:pt x="4140" y="4783"/>
                  </a:cubicBezTo>
                  <a:lnTo>
                    <a:pt x="3506" y="4783"/>
                  </a:lnTo>
                  <a:cubicBezTo>
                    <a:pt x="3301" y="4783"/>
                    <a:pt x="3141" y="4952"/>
                    <a:pt x="3141" y="5148"/>
                  </a:cubicBezTo>
                  <a:lnTo>
                    <a:pt x="3141" y="5336"/>
                  </a:lnTo>
                  <a:lnTo>
                    <a:pt x="2534" y="5336"/>
                  </a:lnTo>
                  <a:cubicBezTo>
                    <a:pt x="1579" y="5336"/>
                    <a:pt x="803" y="6112"/>
                    <a:pt x="803" y="7066"/>
                  </a:cubicBezTo>
                  <a:lnTo>
                    <a:pt x="803" y="15925"/>
                  </a:lnTo>
                  <a:lnTo>
                    <a:pt x="366" y="15925"/>
                  </a:lnTo>
                  <a:cubicBezTo>
                    <a:pt x="161" y="15925"/>
                    <a:pt x="0" y="16086"/>
                    <a:pt x="0" y="16291"/>
                  </a:cubicBezTo>
                  <a:lnTo>
                    <a:pt x="0" y="16960"/>
                  </a:lnTo>
                  <a:cubicBezTo>
                    <a:pt x="0" y="17923"/>
                    <a:pt x="776" y="18699"/>
                    <a:pt x="1740" y="18699"/>
                  </a:cubicBezTo>
                  <a:lnTo>
                    <a:pt x="16959" y="18699"/>
                  </a:lnTo>
                  <a:cubicBezTo>
                    <a:pt x="17923" y="18699"/>
                    <a:pt x="18699" y="17923"/>
                    <a:pt x="18699" y="16960"/>
                  </a:cubicBezTo>
                  <a:lnTo>
                    <a:pt x="18699" y="16291"/>
                  </a:lnTo>
                  <a:cubicBezTo>
                    <a:pt x="18699" y="16086"/>
                    <a:pt x="18538" y="15925"/>
                    <a:pt x="18333" y="15925"/>
                  </a:cubicBezTo>
                  <a:lnTo>
                    <a:pt x="17896" y="15925"/>
                  </a:lnTo>
                  <a:lnTo>
                    <a:pt x="17896" y="7066"/>
                  </a:lnTo>
                  <a:cubicBezTo>
                    <a:pt x="17896" y="6112"/>
                    <a:pt x="17120" y="5336"/>
                    <a:pt x="16165" y="5336"/>
                  </a:cubicBezTo>
                  <a:lnTo>
                    <a:pt x="15559" y="5336"/>
                  </a:lnTo>
                  <a:lnTo>
                    <a:pt x="15559" y="5148"/>
                  </a:lnTo>
                  <a:cubicBezTo>
                    <a:pt x="15559" y="4952"/>
                    <a:pt x="15398" y="4783"/>
                    <a:pt x="15193" y="4783"/>
                  </a:cubicBezTo>
                  <a:lnTo>
                    <a:pt x="14559" y="4783"/>
                  </a:lnTo>
                  <a:cubicBezTo>
                    <a:pt x="14435" y="4346"/>
                    <a:pt x="14265" y="3935"/>
                    <a:pt x="14042" y="3543"/>
                  </a:cubicBezTo>
                  <a:lnTo>
                    <a:pt x="14488" y="3088"/>
                  </a:lnTo>
                  <a:cubicBezTo>
                    <a:pt x="14515" y="3070"/>
                    <a:pt x="14533" y="3043"/>
                    <a:pt x="14551" y="3007"/>
                  </a:cubicBezTo>
                  <a:cubicBezTo>
                    <a:pt x="14631" y="2856"/>
                    <a:pt x="14595" y="2686"/>
                    <a:pt x="14488" y="2570"/>
                  </a:cubicBezTo>
                  <a:lnTo>
                    <a:pt x="12980" y="1072"/>
                  </a:lnTo>
                  <a:cubicBezTo>
                    <a:pt x="12909" y="1000"/>
                    <a:pt x="12815" y="964"/>
                    <a:pt x="12722" y="964"/>
                  </a:cubicBezTo>
                  <a:cubicBezTo>
                    <a:pt x="12628" y="964"/>
                    <a:pt x="12534" y="1000"/>
                    <a:pt x="12463" y="1072"/>
                  </a:cubicBezTo>
                  <a:lnTo>
                    <a:pt x="12017" y="1518"/>
                  </a:lnTo>
                  <a:cubicBezTo>
                    <a:pt x="11624" y="1295"/>
                    <a:pt x="11205" y="1116"/>
                    <a:pt x="10777" y="1000"/>
                  </a:cubicBezTo>
                  <a:lnTo>
                    <a:pt x="10777" y="367"/>
                  </a:lnTo>
                  <a:cubicBezTo>
                    <a:pt x="10777" y="162"/>
                    <a:pt x="10607" y="1"/>
                    <a:pt x="10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8"/>
            <p:cNvSpPr/>
            <p:nvPr/>
          </p:nvSpPr>
          <p:spPr>
            <a:xfrm>
              <a:off x="3505569" y="3359841"/>
              <a:ext cx="47237" cy="18516"/>
            </a:xfrm>
            <a:custGeom>
              <a:rect b="b" l="l" r="r" t="t"/>
              <a:pathLst>
                <a:path extrusionOk="0" h="724" w="1847">
                  <a:moveTo>
                    <a:pt x="411" y="0"/>
                  </a:moveTo>
                  <a:cubicBezTo>
                    <a:pt x="223" y="0"/>
                    <a:pt x="63" y="125"/>
                    <a:pt x="36" y="304"/>
                  </a:cubicBezTo>
                  <a:cubicBezTo>
                    <a:pt x="0" y="536"/>
                    <a:pt x="179" y="723"/>
                    <a:pt x="402" y="723"/>
                  </a:cubicBezTo>
                  <a:lnTo>
                    <a:pt x="1445" y="723"/>
                  </a:lnTo>
                  <a:cubicBezTo>
                    <a:pt x="1624" y="723"/>
                    <a:pt x="1793" y="598"/>
                    <a:pt x="1820" y="420"/>
                  </a:cubicBezTo>
                  <a:cubicBezTo>
                    <a:pt x="1847" y="188"/>
                    <a:pt x="1677" y="0"/>
                    <a:pt x="1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8"/>
            <p:cNvSpPr/>
            <p:nvPr/>
          </p:nvSpPr>
          <p:spPr>
            <a:xfrm>
              <a:off x="3427086" y="3359841"/>
              <a:ext cx="54782" cy="18516"/>
            </a:xfrm>
            <a:custGeom>
              <a:rect b="b" l="l" r="r" t="t"/>
              <a:pathLst>
                <a:path extrusionOk="0" h="724" w="2142">
                  <a:moveTo>
                    <a:pt x="411" y="0"/>
                  </a:moveTo>
                  <a:cubicBezTo>
                    <a:pt x="223" y="0"/>
                    <a:pt x="63" y="125"/>
                    <a:pt x="36" y="304"/>
                  </a:cubicBezTo>
                  <a:cubicBezTo>
                    <a:pt x="0" y="536"/>
                    <a:pt x="179" y="723"/>
                    <a:pt x="402" y="723"/>
                  </a:cubicBezTo>
                  <a:lnTo>
                    <a:pt x="1740" y="723"/>
                  </a:lnTo>
                  <a:cubicBezTo>
                    <a:pt x="1918" y="723"/>
                    <a:pt x="2088" y="598"/>
                    <a:pt x="2115" y="420"/>
                  </a:cubicBezTo>
                  <a:cubicBezTo>
                    <a:pt x="2141" y="188"/>
                    <a:pt x="1972" y="0"/>
                    <a:pt x="17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8"/>
            <p:cNvSpPr/>
            <p:nvPr/>
          </p:nvSpPr>
          <p:spPr>
            <a:xfrm>
              <a:off x="3533393" y="3315113"/>
              <a:ext cx="18746" cy="18746"/>
            </a:xfrm>
            <a:custGeom>
              <a:rect b="b" l="l" r="r" t="t"/>
              <a:pathLst>
                <a:path extrusionOk="0" h="733" w="733">
                  <a:moveTo>
                    <a:pt x="366" y="1"/>
                  </a:moveTo>
                  <a:cubicBezTo>
                    <a:pt x="268" y="1"/>
                    <a:pt x="179" y="46"/>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4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8"/>
            <p:cNvSpPr/>
            <p:nvPr/>
          </p:nvSpPr>
          <p:spPr>
            <a:xfrm>
              <a:off x="3427086" y="3314909"/>
              <a:ext cx="83758" cy="18721"/>
            </a:xfrm>
            <a:custGeom>
              <a:rect b="b" l="l" r="r" t="t"/>
              <a:pathLst>
                <a:path extrusionOk="0" h="732" w="3275">
                  <a:moveTo>
                    <a:pt x="411" y="0"/>
                  </a:moveTo>
                  <a:cubicBezTo>
                    <a:pt x="223" y="0"/>
                    <a:pt x="63" y="134"/>
                    <a:pt x="36" y="312"/>
                  </a:cubicBezTo>
                  <a:cubicBezTo>
                    <a:pt x="0" y="535"/>
                    <a:pt x="179" y="732"/>
                    <a:pt x="402" y="732"/>
                  </a:cubicBezTo>
                  <a:lnTo>
                    <a:pt x="2882" y="732"/>
                  </a:lnTo>
                  <a:cubicBezTo>
                    <a:pt x="3105" y="732"/>
                    <a:pt x="3274" y="535"/>
                    <a:pt x="3239" y="312"/>
                  </a:cubicBezTo>
                  <a:cubicBezTo>
                    <a:pt x="3221" y="134"/>
                    <a:pt x="3051" y="0"/>
                    <a:pt x="28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8"/>
            <p:cNvSpPr/>
            <p:nvPr/>
          </p:nvSpPr>
          <p:spPr>
            <a:xfrm>
              <a:off x="3663892" y="3359841"/>
              <a:ext cx="47263" cy="18516"/>
            </a:xfrm>
            <a:custGeom>
              <a:rect b="b" l="l" r="r" t="t"/>
              <a:pathLst>
                <a:path extrusionOk="0" h="724" w="1848">
                  <a:moveTo>
                    <a:pt x="411" y="0"/>
                  </a:moveTo>
                  <a:cubicBezTo>
                    <a:pt x="223" y="0"/>
                    <a:pt x="63" y="125"/>
                    <a:pt x="36" y="304"/>
                  </a:cubicBezTo>
                  <a:cubicBezTo>
                    <a:pt x="0" y="536"/>
                    <a:pt x="179" y="723"/>
                    <a:pt x="402" y="723"/>
                  </a:cubicBezTo>
                  <a:lnTo>
                    <a:pt x="1446" y="723"/>
                  </a:lnTo>
                  <a:cubicBezTo>
                    <a:pt x="1624" y="723"/>
                    <a:pt x="1793" y="598"/>
                    <a:pt x="1820" y="420"/>
                  </a:cubicBezTo>
                  <a:cubicBezTo>
                    <a:pt x="1847" y="188"/>
                    <a:pt x="1678" y="0"/>
                    <a:pt x="1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8"/>
            <p:cNvSpPr/>
            <p:nvPr/>
          </p:nvSpPr>
          <p:spPr>
            <a:xfrm>
              <a:off x="3735061" y="3359841"/>
              <a:ext cx="54551" cy="18516"/>
            </a:xfrm>
            <a:custGeom>
              <a:rect b="b" l="l" r="r" t="t"/>
              <a:pathLst>
                <a:path extrusionOk="0" h="724" w="2133">
                  <a:moveTo>
                    <a:pt x="402" y="0"/>
                  </a:moveTo>
                  <a:cubicBezTo>
                    <a:pt x="215" y="0"/>
                    <a:pt x="54" y="125"/>
                    <a:pt x="27" y="304"/>
                  </a:cubicBezTo>
                  <a:cubicBezTo>
                    <a:pt x="1" y="536"/>
                    <a:pt x="170" y="723"/>
                    <a:pt x="393" y="723"/>
                  </a:cubicBezTo>
                  <a:lnTo>
                    <a:pt x="1731" y="723"/>
                  </a:lnTo>
                  <a:cubicBezTo>
                    <a:pt x="1910" y="723"/>
                    <a:pt x="2079" y="598"/>
                    <a:pt x="2106" y="420"/>
                  </a:cubicBezTo>
                  <a:cubicBezTo>
                    <a:pt x="2133" y="188"/>
                    <a:pt x="1963" y="0"/>
                    <a:pt x="17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8"/>
            <p:cNvSpPr/>
            <p:nvPr/>
          </p:nvSpPr>
          <p:spPr>
            <a:xfrm>
              <a:off x="3663892" y="3314909"/>
              <a:ext cx="125727" cy="18721"/>
            </a:xfrm>
            <a:custGeom>
              <a:rect b="b" l="l" r="r" t="t"/>
              <a:pathLst>
                <a:path extrusionOk="0" h="732" w="4916">
                  <a:moveTo>
                    <a:pt x="411" y="0"/>
                  </a:moveTo>
                  <a:cubicBezTo>
                    <a:pt x="223" y="0"/>
                    <a:pt x="63" y="134"/>
                    <a:pt x="36" y="312"/>
                  </a:cubicBezTo>
                  <a:cubicBezTo>
                    <a:pt x="0" y="535"/>
                    <a:pt x="179" y="732"/>
                    <a:pt x="402" y="732"/>
                  </a:cubicBezTo>
                  <a:lnTo>
                    <a:pt x="4514" y="732"/>
                  </a:lnTo>
                  <a:cubicBezTo>
                    <a:pt x="4693" y="732"/>
                    <a:pt x="4862" y="598"/>
                    <a:pt x="4889" y="419"/>
                  </a:cubicBezTo>
                  <a:cubicBezTo>
                    <a:pt x="4916" y="196"/>
                    <a:pt x="4746" y="0"/>
                    <a:pt x="4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8"/>
            <p:cNvSpPr/>
            <p:nvPr/>
          </p:nvSpPr>
          <p:spPr>
            <a:xfrm>
              <a:off x="3502603" y="3089714"/>
              <a:ext cx="211505" cy="132811"/>
            </a:xfrm>
            <a:custGeom>
              <a:rect b="b" l="l" r="r" t="t"/>
              <a:pathLst>
                <a:path extrusionOk="0" h="5193" w="8270">
                  <a:moveTo>
                    <a:pt x="1731" y="1723"/>
                  </a:moveTo>
                  <a:cubicBezTo>
                    <a:pt x="1633" y="1999"/>
                    <a:pt x="1579" y="2294"/>
                    <a:pt x="1579" y="2597"/>
                  </a:cubicBezTo>
                  <a:cubicBezTo>
                    <a:pt x="1579" y="2900"/>
                    <a:pt x="1633" y="3195"/>
                    <a:pt x="1731" y="3462"/>
                  </a:cubicBezTo>
                  <a:cubicBezTo>
                    <a:pt x="1320" y="3132"/>
                    <a:pt x="1008" y="2802"/>
                    <a:pt x="830" y="2597"/>
                  </a:cubicBezTo>
                  <a:cubicBezTo>
                    <a:pt x="1008" y="2392"/>
                    <a:pt x="1320" y="2062"/>
                    <a:pt x="1731" y="1723"/>
                  </a:cubicBezTo>
                  <a:close/>
                  <a:moveTo>
                    <a:pt x="6548" y="1732"/>
                  </a:moveTo>
                  <a:lnTo>
                    <a:pt x="6548" y="1732"/>
                  </a:lnTo>
                  <a:cubicBezTo>
                    <a:pt x="6959" y="2062"/>
                    <a:pt x="7271" y="2392"/>
                    <a:pt x="7449" y="2597"/>
                  </a:cubicBezTo>
                  <a:cubicBezTo>
                    <a:pt x="7271" y="2802"/>
                    <a:pt x="6959" y="3141"/>
                    <a:pt x="6539" y="3471"/>
                  </a:cubicBezTo>
                  <a:cubicBezTo>
                    <a:pt x="6637" y="3195"/>
                    <a:pt x="6691" y="2900"/>
                    <a:pt x="6691" y="2597"/>
                  </a:cubicBezTo>
                  <a:cubicBezTo>
                    <a:pt x="6691" y="2294"/>
                    <a:pt x="6646" y="1999"/>
                    <a:pt x="6548" y="1732"/>
                  </a:cubicBezTo>
                  <a:close/>
                  <a:moveTo>
                    <a:pt x="4140" y="768"/>
                  </a:moveTo>
                  <a:cubicBezTo>
                    <a:pt x="5148" y="768"/>
                    <a:pt x="5968" y="1589"/>
                    <a:pt x="5968" y="2597"/>
                  </a:cubicBezTo>
                  <a:cubicBezTo>
                    <a:pt x="5968" y="3605"/>
                    <a:pt x="5148" y="4426"/>
                    <a:pt x="4140" y="4426"/>
                  </a:cubicBezTo>
                  <a:cubicBezTo>
                    <a:pt x="3131" y="4426"/>
                    <a:pt x="2311" y="3605"/>
                    <a:pt x="2311" y="2597"/>
                  </a:cubicBezTo>
                  <a:cubicBezTo>
                    <a:pt x="2311" y="1589"/>
                    <a:pt x="3131" y="768"/>
                    <a:pt x="4140" y="768"/>
                  </a:cubicBezTo>
                  <a:close/>
                  <a:moveTo>
                    <a:pt x="4140" y="1"/>
                  </a:moveTo>
                  <a:cubicBezTo>
                    <a:pt x="2953" y="1"/>
                    <a:pt x="1909" y="643"/>
                    <a:pt x="1240" y="1187"/>
                  </a:cubicBezTo>
                  <a:cubicBezTo>
                    <a:pt x="866" y="1491"/>
                    <a:pt x="571" y="1785"/>
                    <a:pt x="393" y="1990"/>
                  </a:cubicBezTo>
                  <a:cubicBezTo>
                    <a:pt x="0" y="2419"/>
                    <a:pt x="0" y="2490"/>
                    <a:pt x="0" y="2597"/>
                  </a:cubicBezTo>
                  <a:cubicBezTo>
                    <a:pt x="0" y="2713"/>
                    <a:pt x="0" y="2775"/>
                    <a:pt x="393" y="3204"/>
                  </a:cubicBezTo>
                  <a:cubicBezTo>
                    <a:pt x="571" y="3400"/>
                    <a:pt x="866" y="3703"/>
                    <a:pt x="1240" y="4007"/>
                  </a:cubicBezTo>
                  <a:cubicBezTo>
                    <a:pt x="2195" y="4783"/>
                    <a:pt x="3203" y="5193"/>
                    <a:pt x="4140" y="5193"/>
                  </a:cubicBezTo>
                  <a:cubicBezTo>
                    <a:pt x="5326" y="5193"/>
                    <a:pt x="6370" y="4551"/>
                    <a:pt x="7030" y="4007"/>
                  </a:cubicBezTo>
                  <a:cubicBezTo>
                    <a:pt x="7414" y="3703"/>
                    <a:pt x="7708" y="3409"/>
                    <a:pt x="7886" y="3213"/>
                  </a:cubicBezTo>
                  <a:cubicBezTo>
                    <a:pt x="8270" y="2775"/>
                    <a:pt x="8270" y="2704"/>
                    <a:pt x="8270" y="2597"/>
                  </a:cubicBezTo>
                  <a:cubicBezTo>
                    <a:pt x="8270" y="2481"/>
                    <a:pt x="8270" y="2419"/>
                    <a:pt x="7886" y="1990"/>
                  </a:cubicBezTo>
                  <a:cubicBezTo>
                    <a:pt x="7699" y="1794"/>
                    <a:pt x="7414" y="1491"/>
                    <a:pt x="7039" y="1187"/>
                  </a:cubicBezTo>
                  <a:cubicBezTo>
                    <a:pt x="6075" y="411"/>
                    <a:pt x="5076" y="1"/>
                    <a:pt x="41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8"/>
            <p:cNvSpPr/>
            <p:nvPr/>
          </p:nvSpPr>
          <p:spPr>
            <a:xfrm>
              <a:off x="3580396" y="3128047"/>
              <a:ext cx="56137" cy="56163"/>
            </a:xfrm>
            <a:custGeom>
              <a:rect b="b" l="l" r="r" t="t"/>
              <a:pathLst>
                <a:path extrusionOk="0" h="2196" w="2195">
                  <a:moveTo>
                    <a:pt x="1098" y="732"/>
                  </a:moveTo>
                  <a:cubicBezTo>
                    <a:pt x="1294" y="732"/>
                    <a:pt x="1463" y="893"/>
                    <a:pt x="1463" y="1098"/>
                  </a:cubicBezTo>
                  <a:cubicBezTo>
                    <a:pt x="1463" y="1303"/>
                    <a:pt x="1294" y="1464"/>
                    <a:pt x="1098" y="1464"/>
                  </a:cubicBezTo>
                  <a:cubicBezTo>
                    <a:pt x="892" y="1464"/>
                    <a:pt x="732" y="1303"/>
                    <a:pt x="732" y="1098"/>
                  </a:cubicBezTo>
                  <a:cubicBezTo>
                    <a:pt x="732" y="893"/>
                    <a:pt x="892" y="732"/>
                    <a:pt x="1098" y="732"/>
                  </a:cubicBezTo>
                  <a:close/>
                  <a:moveTo>
                    <a:pt x="1098" y="1"/>
                  </a:moveTo>
                  <a:cubicBezTo>
                    <a:pt x="491" y="1"/>
                    <a:pt x="0" y="491"/>
                    <a:pt x="0" y="1098"/>
                  </a:cubicBezTo>
                  <a:cubicBezTo>
                    <a:pt x="0" y="1705"/>
                    <a:pt x="491" y="2195"/>
                    <a:pt x="1098" y="2195"/>
                  </a:cubicBezTo>
                  <a:cubicBezTo>
                    <a:pt x="1704" y="2195"/>
                    <a:pt x="2195" y="1705"/>
                    <a:pt x="2195" y="1098"/>
                  </a:cubicBezTo>
                  <a:cubicBezTo>
                    <a:pt x="2195" y="491"/>
                    <a:pt x="1704"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78"/>
          <p:cNvGrpSpPr/>
          <p:nvPr/>
        </p:nvGrpSpPr>
        <p:grpSpPr>
          <a:xfrm>
            <a:off x="4039843" y="2856728"/>
            <a:ext cx="455621" cy="454795"/>
            <a:chOff x="4012247" y="2997319"/>
            <a:chExt cx="479148" cy="478278"/>
          </a:xfrm>
        </p:grpSpPr>
        <p:sp>
          <p:nvSpPr>
            <p:cNvPr id="6252" name="Google Shape;6252;p78"/>
            <p:cNvSpPr/>
            <p:nvPr/>
          </p:nvSpPr>
          <p:spPr>
            <a:xfrm>
              <a:off x="4186323" y="3171163"/>
              <a:ext cx="130995" cy="130765"/>
            </a:xfrm>
            <a:custGeom>
              <a:rect b="b" l="l" r="r" t="t"/>
              <a:pathLst>
                <a:path extrusionOk="0" h="5113" w="5122">
                  <a:moveTo>
                    <a:pt x="366" y="1"/>
                  </a:moveTo>
                  <a:cubicBezTo>
                    <a:pt x="170" y="1"/>
                    <a:pt x="1" y="161"/>
                    <a:pt x="1" y="358"/>
                  </a:cubicBezTo>
                  <a:lnTo>
                    <a:pt x="1" y="4747"/>
                  </a:lnTo>
                  <a:cubicBezTo>
                    <a:pt x="1" y="4943"/>
                    <a:pt x="170" y="5113"/>
                    <a:pt x="366" y="5113"/>
                  </a:cubicBezTo>
                  <a:lnTo>
                    <a:pt x="4755" y="5113"/>
                  </a:lnTo>
                  <a:cubicBezTo>
                    <a:pt x="4952" y="5113"/>
                    <a:pt x="5121" y="4943"/>
                    <a:pt x="5121" y="4747"/>
                  </a:cubicBezTo>
                  <a:lnTo>
                    <a:pt x="5121" y="358"/>
                  </a:lnTo>
                  <a:cubicBezTo>
                    <a:pt x="5121" y="161"/>
                    <a:pt x="4952" y="1"/>
                    <a:pt x="4755" y="1"/>
                  </a:cubicBezTo>
                  <a:lnTo>
                    <a:pt x="4220" y="1"/>
                  </a:lnTo>
                  <a:cubicBezTo>
                    <a:pt x="4033" y="1"/>
                    <a:pt x="3872" y="126"/>
                    <a:pt x="3846" y="304"/>
                  </a:cubicBezTo>
                  <a:cubicBezTo>
                    <a:pt x="3819" y="536"/>
                    <a:pt x="3988" y="723"/>
                    <a:pt x="4211" y="723"/>
                  </a:cubicBezTo>
                  <a:lnTo>
                    <a:pt x="4390" y="723"/>
                  </a:lnTo>
                  <a:lnTo>
                    <a:pt x="4390" y="4381"/>
                  </a:lnTo>
                  <a:lnTo>
                    <a:pt x="732" y="4381"/>
                  </a:lnTo>
                  <a:lnTo>
                    <a:pt x="732" y="723"/>
                  </a:lnTo>
                  <a:lnTo>
                    <a:pt x="911" y="723"/>
                  </a:lnTo>
                  <a:cubicBezTo>
                    <a:pt x="1089" y="723"/>
                    <a:pt x="1258" y="598"/>
                    <a:pt x="1285" y="420"/>
                  </a:cubicBezTo>
                  <a:cubicBezTo>
                    <a:pt x="1312" y="188"/>
                    <a:pt x="1142" y="1"/>
                    <a:pt x="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8"/>
            <p:cNvSpPr/>
            <p:nvPr/>
          </p:nvSpPr>
          <p:spPr>
            <a:xfrm>
              <a:off x="4012247" y="2997319"/>
              <a:ext cx="479148" cy="478278"/>
            </a:xfrm>
            <a:custGeom>
              <a:rect b="b" l="l" r="r" t="t"/>
              <a:pathLst>
                <a:path extrusionOk="0" h="18701" w="18735">
                  <a:moveTo>
                    <a:pt x="11125" y="724"/>
                  </a:moveTo>
                  <a:cubicBezTo>
                    <a:pt x="11402" y="724"/>
                    <a:pt x="11634" y="956"/>
                    <a:pt x="11634" y="1232"/>
                  </a:cubicBezTo>
                  <a:cubicBezTo>
                    <a:pt x="11634" y="1518"/>
                    <a:pt x="11402" y="1749"/>
                    <a:pt x="11125" y="1749"/>
                  </a:cubicBezTo>
                  <a:cubicBezTo>
                    <a:pt x="10840" y="1749"/>
                    <a:pt x="10608" y="1518"/>
                    <a:pt x="10608" y="1232"/>
                  </a:cubicBezTo>
                  <a:cubicBezTo>
                    <a:pt x="10608" y="956"/>
                    <a:pt x="10840" y="724"/>
                    <a:pt x="11125" y="724"/>
                  </a:cubicBezTo>
                  <a:close/>
                  <a:moveTo>
                    <a:pt x="7610" y="1821"/>
                  </a:moveTo>
                  <a:cubicBezTo>
                    <a:pt x="7896" y="1821"/>
                    <a:pt x="8128" y="2053"/>
                    <a:pt x="8128" y="2329"/>
                  </a:cubicBezTo>
                  <a:cubicBezTo>
                    <a:pt x="8128" y="2615"/>
                    <a:pt x="7896" y="2847"/>
                    <a:pt x="7610" y="2847"/>
                  </a:cubicBezTo>
                  <a:cubicBezTo>
                    <a:pt x="7334" y="2847"/>
                    <a:pt x="7102" y="2615"/>
                    <a:pt x="7102" y="2329"/>
                  </a:cubicBezTo>
                  <a:cubicBezTo>
                    <a:pt x="7102" y="2053"/>
                    <a:pt x="7334" y="1821"/>
                    <a:pt x="7610" y="1821"/>
                  </a:cubicBezTo>
                  <a:close/>
                  <a:moveTo>
                    <a:pt x="1259" y="7084"/>
                  </a:moveTo>
                  <a:cubicBezTo>
                    <a:pt x="1544" y="7084"/>
                    <a:pt x="1767" y="7307"/>
                    <a:pt x="1767" y="7593"/>
                  </a:cubicBezTo>
                  <a:cubicBezTo>
                    <a:pt x="1767" y="7869"/>
                    <a:pt x="1544" y="8101"/>
                    <a:pt x="1259" y="8101"/>
                  </a:cubicBezTo>
                  <a:cubicBezTo>
                    <a:pt x="973" y="8101"/>
                    <a:pt x="750" y="7869"/>
                    <a:pt x="750" y="7593"/>
                  </a:cubicBezTo>
                  <a:cubicBezTo>
                    <a:pt x="750" y="7307"/>
                    <a:pt x="973" y="7084"/>
                    <a:pt x="1259" y="7084"/>
                  </a:cubicBezTo>
                  <a:close/>
                  <a:moveTo>
                    <a:pt x="15506" y="7084"/>
                  </a:moveTo>
                  <a:cubicBezTo>
                    <a:pt x="15782" y="7084"/>
                    <a:pt x="16014" y="7307"/>
                    <a:pt x="16014" y="7593"/>
                  </a:cubicBezTo>
                  <a:cubicBezTo>
                    <a:pt x="16014" y="7869"/>
                    <a:pt x="15782" y="8101"/>
                    <a:pt x="15506" y="8101"/>
                  </a:cubicBezTo>
                  <a:cubicBezTo>
                    <a:pt x="15220" y="8101"/>
                    <a:pt x="14997" y="7869"/>
                    <a:pt x="14997" y="7593"/>
                  </a:cubicBezTo>
                  <a:cubicBezTo>
                    <a:pt x="14997" y="7307"/>
                    <a:pt x="15220" y="7084"/>
                    <a:pt x="15506" y="7084"/>
                  </a:cubicBezTo>
                  <a:close/>
                  <a:moveTo>
                    <a:pt x="3230" y="10590"/>
                  </a:moveTo>
                  <a:cubicBezTo>
                    <a:pt x="3516" y="10590"/>
                    <a:pt x="3739" y="10813"/>
                    <a:pt x="3739" y="11099"/>
                  </a:cubicBezTo>
                  <a:cubicBezTo>
                    <a:pt x="3739" y="11375"/>
                    <a:pt x="3516" y="11607"/>
                    <a:pt x="3230" y="11607"/>
                  </a:cubicBezTo>
                  <a:cubicBezTo>
                    <a:pt x="2954" y="11607"/>
                    <a:pt x="2722" y="11375"/>
                    <a:pt x="2722" y="11099"/>
                  </a:cubicBezTo>
                  <a:cubicBezTo>
                    <a:pt x="2722" y="10813"/>
                    <a:pt x="2954" y="10590"/>
                    <a:pt x="3230" y="10590"/>
                  </a:cubicBezTo>
                  <a:close/>
                  <a:moveTo>
                    <a:pt x="17477" y="10590"/>
                  </a:moveTo>
                  <a:cubicBezTo>
                    <a:pt x="17763" y="10590"/>
                    <a:pt x="17986" y="10813"/>
                    <a:pt x="17986" y="11099"/>
                  </a:cubicBezTo>
                  <a:cubicBezTo>
                    <a:pt x="17986" y="11375"/>
                    <a:pt x="17763" y="11607"/>
                    <a:pt x="17477" y="11607"/>
                  </a:cubicBezTo>
                  <a:cubicBezTo>
                    <a:pt x="17192" y="11607"/>
                    <a:pt x="16969" y="11375"/>
                    <a:pt x="16969" y="11099"/>
                  </a:cubicBezTo>
                  <a:cubicBezTo>
                    <a:pt x="16969" y="10813"/>
                    <a:pt x="17192" y="10590"/>
                    <a:pt x="17477" y="10590"/>
                  </a:cubicBezTo>
                  <a:close/>
                  <a:moveTo>
                    <a:pt x="11562" y="6067"/>
                  </a:moveTo>
                  <a:cubicBezTo>
                    <a:pt x="12160" y="6067"/>
                    <a:pt x="12651" y="6558"/>
                    <a:pt x="12651" y="7156"/>
                  </a:cubicBezTo>
                  <a:lnTo>
                    <a:pt x="12651" y="11545"/>
                  </a:lnTo>
                  <a:cubicBezTo>
                    <a:pt x="12651" y="12151"/>
                    <a:pt x="12160" y="12642"/>
                    <a:pt x="11562" y="12642"/>
                  </a:cubicBezTo>
                  <a:lnTo>
                    <a:pt x="7173" y="12642"/>
                  </a:lnTo>
                  <a:cubicBezTo>
                    <a:pt x="6567" y="12642"/>
                    <a:pt x="6076" y="12151"/>
                    <a:pt x="6076" y="11545"/>
                  </a:cubicBezTo>
                  <a:lnTo>
                    <a:pt x="6076" y="7156"/>
                  </a:lnTo>
                  <a:cubicBezTo>
                    <a:pt x="6076" y="6558"/>
                    <a:pt x="6567" y="6067"/>
                    <a:pt x="7173" y="6067"/>
                  </a:cubicBezTo>
                  <a:close/>
                  <a:moveTo>
                    <a:pt x="11125" y="15845"/>
                  </a:moveTo>
                  <a:cubicBezTo>
                    <a:pt x="11402" y="15845"/>
                    <a:pt x="11634" y="16077"/>
                    <a:pt x="11634" y="16353"/>
                  </a:cubicBezTo>
                  <a:cubicBezTo>
                    <a:pt x="11634" y="16639"/>
                    <a:pt x="11402" y="16871"/>
                    <a:pt x="11125" y="16871"/>
                  </a:cubicBezTo>
                  <a:cubicBezTo>
                    <a:pt x="10840" y="16871"/>
                    <a:pt x="10608" y="16639"/>
                    <a:pt x="10608" y="16353"/>
                  </a:cubicBezTo>
                  <a:cubicBezTo>
                    <a:pt x="10608" y="16077"/>
                    <a:pt x="10840" y="15845"/>
                    <a:pt x="11125" y="15845"/>
                  </a:cubicBezTo>
                  <a:close/>
                  <a:moveTo>
                    <a:pt x="7610" y="16942"/>
                  </a:moveTo>
                  <a:cubicBezTo>
                    <a:pt x="7896" y="16942"/>
                    <a:pt x="8128" y="17174"/>
                    <a:pt x="8128" y="17450"/>
                  </a:cubicBezTo>
                  <a:cubicBezTo>
                    <a:pt x="8128" y="17736"/>
                    <a:pt x="7896" y="17968"/>
                    <a:pt x="7610" y="17968"/>
                  </a:cubicBezTo>
                  <a:cubicBezTo>
                    <a:pt x="7334" y="17968"/>
                    <a:pt x="7102" y="17736"/>
                    <a:pt x="7102" y="17450"/>
                  </a:cubicBezTo>
                  <a:cubicBezTo>
                    <a:pt x="7102" y="17174"/>
                    <a:pt x="7334" y="16942"/>
                    <a:pt x="7610" y="16942"/>
                  </a:cubicBezTo>
                  <a:close/>
                  <a:moveTo>
                    <a:pt x="11128" y="1"/>
                  </a:moveTo>
                  <a:cubicBezTo>
                    <a:pt x="10438" y="1"/>
                    <a:pt x="9876" y="556"/>
                    <a:pt x="9876" y="1241"/>
                  </a:cubicBezTo>
                  <a:cubicBezTo>
                    <a:pt x="9876" y="1803"/>
                    <a:pt x="10251" y="2276"/>
                    <a:pt x="10760" y="2427"/>
                  </a:cubicBezTo>
                  <a:lnTo>
                    <a:pt x="10760" y="5336"/>
                  </a:lnTo>
                  <a:lnTo>
                    <a:pt x="7976" y="5336"/>
                  </a:lnTo>
                  <a:lnTo>
                    <a:pt x="7976" y="3525"/>
                  </a:lnTo>
                  <a:cubicBezTo>
                    <a:pt x="8511" y="3364"/>
                    <a:pt x="8886" y="2856"/>
                    <a:pt x="8850" y="2258"/>
                  </a:cubicBezTo>
                  <a:cubicBezTo>
                    <a:pt x="8815" y="1625"/>
                    <a:pt x="8288" y="1116"/>
                    <a:pt x="7655" y="1098"/>
                  </a:cubicBezTo>
                  <a:cubicBezTo>
                    <a:pt x="7644" y="1098"/>
                    <a:pt x="7633" y="1098"/>
                    <a:pt x="7622" y="1098"/>
                  </a:cubicBezTo>
                  <a:cubicBezTo>
                    <a:pt x="6932" y="1098"/>
                    <a:pt x="6370" y="1653"/>
                    <a:pt x="6370" y="2338"/>
                  </a:cubicBezTo>
                  <a:cubicBezTo>
                    <a:pt x="6370" y="2900"/>
                    <a:pt x="6745" y="3373"/>
                    <a:pt x="7245" y="3525"/>
                  </a:cubicBezTo>
                  <a:lnTo>
                    <a:pt x="7245" y="5336"/>
                  </a:lnTo>
                  <a:lnTo>
                    <a:pt x="7173" y="5336"/>
                  </a:lnTo>
                  <a:cubicBezTo>
                    <a:pt x="6165" y="5336"/>
                    <a:pt x="5353" y="6148"/>
                    <a:pt x="5353" y="7156"/>
                  </a:cubicBezTo>
                  <a:lnTo>
                    <a:pt x="5353" y="7236"/>
                  </a:lnTo>
                  <a:lnTo>
                    <a:pt x="2445" y="7236"/>
                  </a:lnTo>
                  <a:cubicBezTo>
                    <a:pt x="2292" y="6724"/>
                    <a:pt x="1820" y="6359"/>
                    <a:pt x="1257" y="6359"/>
                  </a:cubicBezTo>
                  <a:cubicBezTo>
                    <a:pt x="1231" y="6359"/>
                    <a:pt x="1205" y="6360"/>
                    <a:pt x="1178" y="6362"/>
                  </a:cubicBezTo>
                  <a:cubicBezTo>
                    <a:pt x="545" y="6397"/>
                    <a:pt x="36" y="6924"/>
                    <a:pt x="19" y="7557"/>
                  </a:cubicBezTo>
                  <a:cubicBezTo>
                    <a:pt x="1" y="8262"/>
                    <a:pt x="563" y="8842"/>
                    <a:pt x="1259" y="8842"/>
                  </a:cubicBezTo>
                  <a:cubicBezTo>
                    <a:pt x="1821" y="8842"/>
                    <a:pt x="2294" y="8467"/>
                    <a:pt x="2445" y="7967"/>
                  </a:cubicBezTo>
                  <a:lnTo>
                    <a:pt x="5353" y="7967"/>
                  </a:lnTo>
                  <a:lnTo>
                    <a:pt x="5353" y="10742"/>
                  </a:lnTo>
                  <a:lnTo>
                    <a:pt x="4417" y="10742"/>
                  </a:lnTo>
                  <a:cubicBezTo>
                    <a:pt x="4263" y="10230"/>
                    <a:pt x="3792" y="9865"/>
                    <a:pt x="3236" y="9865"/>
                  </a:cubicBezTo>
                  <a:cubicBezTo>
                    <a:pt x="3211" y="9865"/>
                    <a:pt x="3185" y="9866"/>
                    <a:pt x="3159" y="9868"/>
                  </a:cubicBezTo>
                  <a:cubicBezTo>
                    <a:pt x="2517" y="9903"/>
                    <a:pt x="2008" y="10430"/>
                    <a:pt x="1990" y="11063"/>
                  </a:cubicBezTo>
                  <a:cubicBezTo>
                    <a:pt x="1972" y="11768"/>
                    <a:pt x="2534" y="12348"/>
                    <a:pt x="3230" y="12348"/>
                  </a:cubicBezTo>
                  <a:cubicBezTo>
                    <a:pt x="3792" y="12348"/>
                    <a:pt x="4265" y="11973"/>
                    <a:pt x="4417" y="11473"/>
                  </a:cubicBezTo>
                  <a:lnTo>
                    <a:pt x="5353" y="11473"/>
                  </a:lnTo>
                  <a:lnTo>
                    <a:pt x="5353" y="11545"/>
                  </a:lnTo>
                  <a:cubicBezTo>
                    <a:pt x="5353" y="12553"/>
                    <a:pt x="6165" y="13374"/>
                    <a:pt x="7173" y="13374"/>
                  </a:cubicBezTo>
                  <a:lnTo>
                    <a:pt x="7245" y="13374"/>
                  </a:lnTo>
                  <a:lnTo>
                    <a:pt x="7245" y="16273"/>
                  </a:lnTo>
                  <a:cubicBezTo>
                    <a:pt x="6718" y="16433"/>
                    <a:pt x="6344" y="16942"/>
                    <a:pt x="6370" y="17540"/>
                  </a:cubicBezTo>
                  <a:cubicBezTo>
                    <a:pt x="6415" y="18173"/>
                    <a:pt x="6941" y="18682"/>
                    <a:pt x="7575" y="18699"/>
                  </a:cubicBezTo>
                  <a:cubicBezTo>
                    <a:pt x="7591" y="18700"/>
                    <a:pt x="7607" y="18700"/>
                    <a:pt x="7622" y="18700"/>
                  </a:cubicBezTo>
                  <a:cubicBezTo>
                    <a:pt x="8305" y="18700"/>
                    <a:pt x="8859" y="18139"/>
                    <a:pt x="8859" y="17459"/>
                  </a:cubicBezTo>
                  <a:cubicBezTo>
                    <a:pt x="8859" y="16906"/>
                    <a:pt x="8485" y="16433"/>
                    <a:pt x="7976" y="16273"/>
                  </a:cubicBezTo>
                  <a:lnTo>
                    <a:pt x="7976" y="13374"/>
                  </a:lnTo>
                  <a:lnTo>
                    <a:pt x="10760" y="13374"/>
                  </a:lnTo>
                  <a:lnTo>
                    <a:pt x="10760" y="15176"/>
                  </a:lnTo>
                  <a:cubicBezTo>
                    <a:pt x="10224" y="15345"/>
                    <a:pt x="9850" y="15854"/>
                    <a:pt x="9885" y="16442"/>
                  </a:cubicBezTo>
                  <a:cubicBezTo>
                    <a:pt x="9921" y="17076"/>
                    <a:pt x="10447" y="17584"/>
                    <a:pt x="11081" y="17602"/>
                  </a:cubicBezTo>
                  <a:cubicBezTo>
                    <a:pt x="11097" y="17603"/>
                    <a:pt x="11113" y="17603"/>
                    <a:pt x="11128" y="17603"/>
                  </a:cubicBezTo>
                  <a:cubicBezTo>
                    <a:pt x="11811" y="17603"/>
                    <a:pt x="12365" y="17042"/>
                    <a:pt x="12365" y="16362"/>
                  </a:cubicBezTo>
                  <a:cubicBezTo>
                    <a:pt x="12365" y="15809"/>
                    <a:pt x="11991" y="15336"/>
                    <a:pt x="11482" y="15176"/>
                  </a:cubicBezTo>
                  <a:lnTo>
                    <a:pt x="11482" y="13374"/>
                  </a:lnTo>
                  <a:lnTo>
                    <a:pt x="11562" y="13374"/>
                  </a:lnTo>
                  <a:cubicBezTo>
                    <a:pt x="12571" y="13374"/>
                    <a:pt x="13382" y="12553"/>
                    <a:pt x="13382" y="11545"/>
                  </a:cubicBezTo>
                  <a:lnTo>
                    <a:pt x="13382" y="11473"/>
                  </a:lnTo>
                  <a:lnTo>
                    <a:pt x="16291" y="11473"/>
                  </a:lnTo>
                  <a:cubicBezTo>
                    <a:pt x="16444" y="11977"/>
                    <a:pt x="16916" y="12350"/>
                    <a:pt x="17473" y="12350"/>
                  </a:cubicBezTo>
                  <a:cubicBezTo>
                    <a:pt x="17498" y="12350"/>
                    <a:pt x="17523" y="12349"/>
                    <a:pt x="17548" y="12348"/>
                  </a:cubicBezTo>
                  <a:cubicBezTo>
                    <a:pt x="18191" y="12303"/>
                    <a:pt x="18699" y="11777"/>
                    <a:pt x="18717" y="11143"/>
                  </a:cubicBezTo>
                  <a:cubicBezTo>
                    <a:pt x="18735" y="10439"/>
                    <a:pt x="18173" y="9859"/>
                    <a:pt x="17477" y="9859"/>
                  </a:cubicBezTo>
                  <a:cubicBezTo>
                    <a:pt x="16915" y="9859"/>
                    <a:pt x="16442" y="10233"/>
                    <a:pt x="16291" y="10742"/>
                  </a:cubicBezTo>
                  <a:lnTo>
                    <a:pt x="13382" y="10742"/>
                  </a:lnTo>
                  <a:lnTo>
                    <a:pt x="13382" y="7967"/>
                  </a:lnTo>
                  <a:lnTo>
                    <a:pt x="14319" y="7959"/>
                  </a:lnTo>
                  <a:cubicBezTo>
                    <a:pt x="14473" y="8470"/>
                    <a:pt x="14944" y="8835"/>
                    <a:pt x="15500" y="8835"/>
                  </a:cubicBezTo>
                  <a:cubicBezTo>
                    <a:pt x="15525" y="8835"/>
                    <a:pt x="15551" y="8834"/>
                    <a:pt x="15577" y="8833"/>
                  </a:cubicBezTo>
                  <a:cubicBezTo>
                    <a:pt x="16210" y="8797"/>
                    <a:pt x="16719" y="8271"/>
                    <a:pt x="16737" y="7637"/>
                  </a:cubicBezTo>
                  <a:cubicBezTo>
                    <a:pt x="16755" y="6933"/>
                    <a:pt x="16192" y="6362"/>
                    <a:pt x="15497" y="6362"/>
                  </a:cubicBezTo>
                  <a:cubicBezTo>
                    <a:pt x="14944" y="6362"/>
                    <a:pt x="14471" y="6727"/>
                    <a:pt x="14310" y="7236"/>
                  </a:cubicBezTo>
                  <a:lnTo>
                    <a:pt x="13382" y="7236"/>
                  </a:lnTo>
                  <a:lnTo>
                    <a:pt x="13382" y="7156"/>
                  </a:lnTo>
                  <a:cubicBezTo>
                    <a:pt x="13382" y="6148"/>
                    <a:pt x="12571" y="5336"/>
                    <a:pt x="11562" y="5336"/>
                  </a:cubicBezTo>
                  <a:lnTo>
                    <a:pt x="11482" y="5336"/>
                  </a:lnTo>
                  <a:lnTo>
                    <a:pt x="11482" y="2427"/>
                  </a:lnTo>
                  <a:cubicBezTo>
                    <a:pt x="12017" y="2267"/>
                    <a:pt x="12392" y="1758"/>
                    <a:pt x="12356" y="1170"/>
                  </a:cubicBezTo>
                  <a:cubicBezTo>
                    <a:pt x="12321" y="527"/>
                    <a:pt x="11794" y="19"/>
                    <a:pt x="11161" y="1"/>
                  </a:cubicBezTo>
                  <a:cubicBezTo>
                    <a:pt x="11150" y="1"/>
                    <a:pt x="11139" y="1"/>
                    <a:pt x="11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8"/>
            <p:cNvSpPr/>
            <p:nvPr/>
          </p:nvSpPr>
          <p:spPr>
            <a:xfrm>
              <a:off x="4242455" y="3170933"/>
              <a:ext cx="18721" cy="18746"/>
            </a:xfrm>
            <a:custGeom>
              <a:rect b="b" l="l" r="r" t="t"/>
              <a:pathLst>
                <a:path extrusionOk="0" h="733" w="732">
                  <a:moveTo>
                    <a:pt x="366" y="1"/>
                  </a:moveTo>
                  <a:cubicBezTo>
                    <a:pt x="268" y="1"/>
                    <a:pt x="179" y="37"/>
                    <a:pt x="107" y="108"/>
                  </a:cubicBezTo>
                  <a:cubicBezTo>
                    <a:pt x="36" y="170"/>
                    <a:pt x="0" y="268"/>
                    <a:pt x="0" y="367"/>
                  </a:cubicBezTo>
                  <a:cubicBezTo>
                    <a:pt x="0" y="456"/>
                    <a:pt x="36" y="554"/>
                    <a:pt x="107" y="625"/>
                  </a:cubicBezTo>
                  <a:cubicBezTo>
                    <a:pt x="179" y="688"/>
                    <a:pt x="268" y="732"/>
                    <a:pt x="366" y="732"/>
                  </a:cubicBezTo>
                  <a:cubicBezTo>
                    <a:pt x="464" y="732"/>
                    <a:pt x="553" y="688"/>
                    <a:pt x="625" y="625"/>
                  </a:cubicBezTo>
                  <a:cubicBezTo>
                    <a:pt x="696" y="554"/>
                    <a:pt x="732" y="456"/>
                    <a:pt x="732" y="367"/>
                  </a:cubicBezTo>
                  <a:cubicBezTo>
                    <a:pt x="732" y="268"/>
                    <a:pt x="696" y="170"/>
                    <a:pt x="625" y="108"/>
                  </a:cubicBezTo>
                  <a:cubicBezTo>
                    <a:pt x="553"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78"/>
          <p:cNvGrpSpPr/>
          <p:nvPr/>
        </p:nvGrpSpPr>
        <p:grpSpPr>
          <a:xfrm>
            <a:off x="4675913" y="2856728"/>
            <a:ext cx="407883" cy="454752"/>
            <a:chOff x="4681160" y="2997319"/>
            <a:chExt cx="428944" cy="478233"/>
          </a:xfrm>
        </p:grpSpPr>
        <p:sp>
          <p:nvSpPr>
            <p:cNvPr id="6256" name="Google Shape;6256;p78"/>
            <p:cNvSpPr/>
            <p:nvPr/>
          </p:nvSpPr>
          <p:spPr>
            <a:xfrm>
              <a:off x="4830814" y="3421676"/>
              <a:ext cx="18746" cy="18721"/>
            </a:xfrm>
            <a:custGeom>
              <a:rect b="b" l="l" r="r" t="t"/>
              <a:pathLst>
                <a:path extrusionOk="0" h="732" w="733">
                  <a:moveTo>
                    <a:pt x="366" y="0"/>
                  </a:moveTo>
                  <a:cubicBezTo>
                    <a:pt x="277" y="0"/>
                    <a:pt x="179" y="45"/>
                    <a:pt x="108" y="107"/>
                  </a:cubicBezTo>
                  <a:cubicBezTo>
                    <a:pt x="45" y="178"/>
                    <a:pt x="1" y="268"/>
                    <a:pt x="1" y="366"/>
                  </a:cubicBezTo>
                  <a:cubicBezTo>
                    <a:pt x="1" y="464"/>
                    <a:pt x="45" y="553"/>
                    <a:pt x="108" y="625"/>
                  </a:cubicBezTo>
                  <a:cubicBezTo>
                    <a:pt x="179" y="696"/>
                    <a:pt x="277" y="732"/>
                    <a:pt x="366" y="732"/>
                  </a:cubicBezTo>
                  <a:cubicBezTo>
                    <a:pt x="464" y="732"/>
                    <a:pt x="563" y="696"/>
                    <a:pt x="625" y="625"/>
                  </a:cubicBezTo>
                  <a:cubicBezTo>
                    <a:pt x="696" y="553"/>
                    <a:pt x="732" y="464"/>
                    <a:pt x="732" y="366"/>
                  </a:cubicBezTo>
                  <a:cubicBezTo>
                    <a:pt x="732" y="268"/>
                    <a:pt x="696" y="178"/>
                    <a:pt x="625" y="107"/>
                  </a:cubicBezTo>
                  <a:cubicBezTo>
                    <a:pt x="56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8"/>
            <p:cNvSpPr/>
            <p:nvPr/>
          </p:nvSpPr>
          <p:spPr>
            <a:xfrm>
              <a:off x="4803220" y="3027213"/>
              <a:ext cx="79871" cy="18746"/>
            </a:xfrm>
            <a:custGeom>
              <a:rect b="b" l="l" r="r" t="t"/>
              <a:pathLst>
                <a:path extrusionOk="0" h="733" w="3123">
                  <a:moveTo>
                    <a:pt x="402" y="1"/>
                  </a:moveTo>
                  <a:cubicBezTo>
                    <a:pt x="223" y="1"/>
                    <a:pt x="54" y="134"/>
                    <a:pt x="27" y="313"/>
                  </a:cubicBezTo>
                  <a:cubicBezTo>
                    <a:pt x="0" y="536"/>
                    <a:pt x="170" y="732"/>
                    <a:pt x="393" y="732"/>
                  </a:cubicBezTo>
                  <a:lnTo>
                    <a:pt x="2721" y="732"/>
                  </a:lnTo>
                  <a:cubicBezTo>
                    <a:pt x="2899" y="732"/>
                    <a:pt x="3069" y="598"/>
                    <a:pt x="3087" y="420"/>
                  </a:cubicBezTo>
                  <a:cubicBezTo>
                    <a:pt x="3122" y="197"/>
                    <a:pt x="2953" y="1"/>
                    <a:pt x="2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8"/>
            <p:cNvSpPr/>
            <p:nvPr/>
          </p:nvSpPr>
          <p:spPr>
            <a:xfrm>
              <a:off x="4681391" y="3226836"/>
              <a:ext cx="18721" cy="18746"/>
            </a:xfrm>
            <a:custGeom>
              <a:rect b="b" l="l" r="r" t="t"/>
              <a:pathLst>
                <a:path extrusionOk="0" h="733" w="732">
                  <a:moveTo>
                    <a:pt x="366" y="1"/>
                  </a:moveTo>
                  <a:cubicBezTo>
                    <a:pt x="268" y="1"/>
                    <a:pt x="179" y="45"/>
                    <a:pt x="107" y="108"/>
                  </a:cubicBezTo>
                  <a:cubicBezTo>
                    <a:pt x="45" y="179"/>
                    <a:pt x="0" y="277"/>
                    <a:pt x="0" y="366"/>
                  </a:cubicBezTo>
                  <a:cubicBezTo>
                    <a:pt x="0" y="464"/>
                    <a:pt x="45" y="563"/>
                    <a:pt x="107" y="625"/>
                  </a:cubicBezTo>
                  <a:cubicBezTo>
                    <a:pt x="179" y="696"/>
                    <a:pt x="268" y="732"/>
                    <a:pt x="366" y="732"/>
                  </a:cubicBezTo>
                  <a:cubicBezTo>
                    <a:pt x="464" y="732"/>
                    <a:pt x="562" y="696"/>
                    <a:pt x="625" y="625"/>
                  </a:cubicBezTo>
                  <a:cubicBezTo>
                    <a:pt x="696" y="563"/>
                    <a:pt x="732" y="464"/>
                    <a:pt x="732" y="366"/>
                  </a:cubicBezTo>
                  <a:cubicBezTo>
                    <a:pt x="732" y="277"/>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8"/>
            <p:cNvSpPr/>
            <p:nvPr/>
          </p:nvSpPr>
          <p:spPr>
            <a:xfrm>
              <a:off x="4681160" y="2997319"/>
              <a:ext cx="428944" cy="232528"/>
            </a:xfrm>
            <a:custGeom>
              <a:rect b="b" l="l" r="r" t="t"/>
              <a:pathLst>
                <a:path extrusionOk="0" h="9092" w="16772">
                  <a:moveTo>
                    <a:pt x="11330" y="733"/>
                  </a:moveTo>
                  <a:cubicBezTo>
                    <a:pt x="11526" y="733"/>
                    <a:pt x="11696" y="893"/>
                    <a:pt x="11696" y="1098"/>
                  </a:cubicBezTo>
                  <a:lnTo>
                    <a:pt x="11696" y="2374"/>
                  </a:lnTo>
                  <a:lnTo>
                    <a:pt x="732" y="2374"/>
                  </a:lnTo>
                  <a:lnTo>
                    <a:pt x="732" y="1098"/>
                  </a:lnTo>
                  <a:cubicBezTo>
                    <a:pt x="732" y="893"/>
                    <a:pt x="901" y="733"/>
                    <a:pt x="1098" y="733"/>
                  </a:cubicBezTo>
                  <a:close/>
                  <a:moveTo>
                    <a:pt x="6655" y="4560"/>
                  </a:moveTo>
                  <a:cubicBezTo>
                    <a:pt x="6861" y="4560"/>
                    <a:pt x="7021" y="4720"/>
                    <a:pt x="7021" y="4925"/>
                  </a:cubicBezTo>
                  <a:cubicBezTo>
                    <a:pt x="7021" y="5131"/>
                    <a:pt x="6861" y="5291"/>
                    <a:pt x="6655" y="5291"/>
                  </a:cubicBezTo>
                  <a:cubicBezTo>
                    <a:pt x="6459" y="5291"/>
                    <a:pt x="6290" y="5131"/>
                    <a:pt x="6290" y="4925"/>
                  </a:cubicBezTo>
                  <a:cubicBezTo>
                    <a:pt x="6290" y="4720"/>
                    <a:pt x="6459" y="4560"/>
                    <a:pt x="6655" y="4560"/>
                  </a:cubicBezTo>
                  <a:close/>
                  <a:moveTo>
                    <a:pt x="8377" y="7334"/>
                  </a:moveTo>
                  <a:cubicBezTo>
                    <a:pt x="8663" y="7334"/>
                    <a:pt x="8895" y="7566"/>
                    <a:pt x="8895" y="7843"/>
                  </a:cubicBezTo>
                  <a:cubicBezTo>
                    <a:pt x="8895" y="8128"/>
                    <a:pt x="8663" y="8360"/>
                    <a:pt x="8377" y="8360"/>
                  </a:cubicBezTo>
                  <a:cubicBezTo>
                    <a:pt x="8101" y="8360"/>
                    <a:pt x="7869" y="8128"/>
                    <a:pt x="7869" y="7843"/>
                  </a:cubicBezTo>
                  <a:cubicBezTo>
                    <a:pt x="7869" y="7566"/>
                    <a:pt x="8101" y="7334"/>
                    <a:pt x="8377" y="7334"/>
                  </a:cubicBezTo>
                  <a:close/>
                  <a:moveTo>
                    <a:pt x="384" y="1"/>
                  </a:moveTo>
                  <a:cubicBezTo>
                    <a:pt x="179" y="1"/>
                    <a:pt x="0" y="170"/>
                    <a:pt x="0" y="385"/>
                  </a:cubicBezTo>
                  <a:lnTo>
                    <a:pt x="0" y="7834"/>
                  </a:lnTo>
                  <a:cubicBezTo>
                    <a:pt x="0" y="7869"/>
                    <a:pt x="18" y="7905"/>
                    <a:pt x="45" y="7923"/>
                  </a:cubicBezTo>
                  <a:cubicBezTo>
                    <a:pt x="151" y="8029"/>
                    <a:pt x="265" y="8074"/>
                    <a:pt x="369" y="8074"/>
                  </a:cubicBezTo>
                  <a:cubicBezTo>
                    <a:pt x="569" y="8074"/>
                    <a:pt x="732" y="7909"/>
                    <a:pt x="732" y="7709"/>
                  </a:cubicBezTo>
                  <a:lnTo>
                    <a:pt x="732" y="3070"/>
                  </a:lnTo>
                  <a:lnTo>
                    <a:pt x="11696" y="3070"/>
                  </a:lnTo>
                  <a:lnTo>
                    <a:pt x="11696" y="4569"/>
                  </a:lnTo>
                  <a:lnTo>
                    <a:pt x="7681" y="4569"/>
                  </a:lnTo>
                  <a:cubicBezTo>
                    <a:pt x="7529" y="4137"/>
                    <a:pt x="7128" y="3834"/>
                    <a:pt x="6646" y="3834"/>
                  </a:cubicBezTo>
                  <a:cubicBezTo>
                    <a:pt x="6620" y="3834"/>
                    <a:pt x="6593" y="3835"/>
                    <a:pt x="6566" y="3837"/>
                  </a:cubicBezTo>
                  <a:cubicBezTo>
                    <a:pt x="6031" y="3882"/>
                    <a:pt x="5594" y="4319"/>
                    <a:pt x="5558" y="4854"/>
                  </a:cubicBezTo>
                  <a:cubicBezTo>
                    <a:pt x="5514" y="5496"/>
                    <a:pt x="6022" y="6032"/>
                    <a:pt x="6655" y="6032"/>
                  </a:cubicBezTo>
                  <a:cubicBezTo>
                    <a:pt x="7128" y="6032"/>
                    <a:pt x="7539" y="5719"/>
                    <a:pt x="7681" y="5300"/>
                  </a:cubicBezTo>
                  <a:lnTo>
                    <a:pt x="14042" y="5300"/>
                  </a:lnTo>
                  <a:cubicBezTo>
                    <a:pt x="14238" y="5300"/>
                    <a:pt x="14399" y="5139"/>
                    <a:pt x="14399" y="4934"/>
                  </a:cubicBezTo>
                  <a:lnTo>
                    <a:pt x="15862" y="6397"/>
                  </a:lnTo>
                  <a:lnTo>
                    <a:pt x="14399" y="7851"/>
                  </a:lnTo>
                  <a:cubicBezTo>
                    <a:pt x="14399" y="7646"/>
                    <a:pt x="14238" y="7486"/>
                    <a:pt x="14042" y="7486"/>
                  </a:cubicBezTo>
                  <a:lnTo>
                    <a:pt x="9555" y="7486"/>
                  </a:lnTo>
                  <a:cubicBezTo>
                    <a:pt x="9401" y="6982"/>
                    <a:pt x="8929" y="6609"/>
                    <a:pt x="8373" y="6609"/>
                  </a:cubicBezTo>
                  <a:cubicBezTo>
                    <a:pt x="8348" y="6609"/>
                    <a:pt x="8322" y="6610"/>
                    <a:pt x="8297" y="6611"/>
                  </a:cubicBezTo>
                  <a:cubicBezTo>
                    <a:pt x="7663" y="6656"/>
                    <a:pt x="7146" y="7182"/>
                    <a:pt x="7128" y="7816"/>
                  </a:cubicBezTo>
                  <a:cubicBezTo>
                    <a:pt x="7110" y="8521"/>
                    <a:pt x="7672" y="9091"/>
                    <a:pt x="8368" y="9091"/>
                  </a:cubicBezTo>
                  <a:cubicBezTo>
                    <a:pt x="8930" y="9091"/>
                    <a:pt x="9403" y="8726"/>
                    <a:pt x="9555" y="8217"/>
                  </a:cubicBezTo>
                  <a:lnTo>
                    <a:pt x="13667" y="8217"/>
                  </a:lnTo>
                  <a:lnTo>
                    <a:pt x="13667" y="8726"/>
                  </a:lnTo>
                  <a:cubicBezTo>
                    <a:pt x="13667" y="8833"/>
                    <a:pt x="13712" y="8940"/>
                    <a:pt x="13801" y="9011"/>
                  </a:cubicBezTo>
                  <a:cubicBezTo>
                    <a:pt x="13864" y="9065"/>
                    <a:pt x="13953" y="9091"/>
                    <a:pt x="14033" y="9091"/>
                  </a:cubicBezTo>
                  <a:cubicBezTo>
                    <a:pt x="14122" y="9091"/>
                    <a:pt x="14220" y="9056"/>
                    <a:pt x="14292" y="8984"/>
                  </a:cubicBezTo>
                  <a:lnTo>
                    <a:pt x="16629" y="6647"/>
                  </a:lnTo>
                  <a:cubicBezTo>
                    <a:pt x="16772" y="6504"/>
                    <a:pt x="16772" y="6281"/>
                    <a:pt x="16629" y="6139"/>
                  </a:cubicBezTo>
                  <a:lnTo>
                    <a:pt x="14292" y="3801"/>
                  </a:lnTo>
                  <a:cubicBezTo>
                    <a:pt x="14220" y="3730"/>
                    <a:pt x="14126" y="3692"/>
                    <a:pt x="14031" y="3692"/>
                  </a:cubicBezTo>
                  <a:cubicBezTo>
                    <a:pt x="13947" y="3692"/>
                    <a:pt x="13863" y="3721"/>
                    <a:pt x="13792" y="3783"/>
                  </a:cubicBezTo>
                  <a:cubicBezTo>
                    <a:pt x="13712" y="3846"/>
                    <a:pt x="13667" y="3953"/>
                    <a:pt x="13667" y="4060"/>
                  </a:cubicBezTo>
                  <a:lnTo>
                    <a:pt x="13667" y="4569"/>
                  </a:lnTo>
                  <a:lnTo>
                    <a:pt x="12427" y="4569"/>
                  </a:lnTo>
                  <a:lnTo>
                    <a:pt x="12427" y="1098"/>
                  </a:lnTo>
                  <a:cubicBezTo>
                    <a:pt x="12427" y="492"/>
                    <a:pt x="11937" y="1"/>
                    <a:pt x="113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8"/>
            <p:cNvSpPr/>
            <p:nvPr/>
          </p:nvSpPr>
          <p:spPr>
            <a:xfrm>
              <a:off x="4681160" y="3233587"/>
              <a:ext cx="378536" cy="241965"/>
            </a:xfrm>
            <a:custGeom>
              <a:rect b="b" l="l" r="r" t="t"/>
              <a:pathLst>
                <a:path extrusionOk="0" h="9461" w="14801">
                  <a:moveTo>
                    <a:pt x="4541" y="727"/>
                  </a:moveTo>
                  <a:cubicBezTo>
                    <a:pt x="4827" y="727"/>
                    <a:pt x="5050" y="959"/>
                    <a:pt x="5050" y="1244"/>
                  </a:cubicBezTo>
                  <a:cubicBezTo>
                    <a:pt x="5050" y="1521"/>
                    <a:pt x="4827" y="1753"/>
                    <a:pt x="4541" y="1753"/>
                  </a:cubicBezTo>
                  <a:cubicBezTo>
                    <a:pt x="4256" y="1753"/>
                    <a:pt x="4033" y="1521"/>
                    <a:pt x="4033" y="1244"/>
                  </a:cubicBezTo>
                  <a:cubicBezTo>
                    <a:pt x="4033" y="959"/>
                    <a:pt x="4256" y="727"/>
                    <a:pt x="4541" y="727"/>
                  </a:cubicBezTo>
                  <a:close/>
                  <a:moveTo>
                    <a:pt x="6147" y="3796"/>
                  </a:moveTo>
                  <a:cubicBezTo>
                    <a:pt x="6352" y="3796"/>
                    <a:pt x="6513" y="3956"/>
                    <a:pt x="6513" y="4161"/>
                  </a:cubicBezTo>
                  <a:cubicBezTo>
                    <a:pt x="6513" y="4367"/>
                    <a:pt x="6352" y="4527"/>
                    <a:pt x="6147" y="4527"/>
                  </a:cubicBezTo>
                  <a:cubicBezTo>
                    <a:pt x="5951" y="4527"/>
                    <a:pt x="5781" y="4367"/>
                    <a:pt x="5781" y="4161"/>
                  </a:cubicBezTo>
                  <a:cubicBezTo>
                    <a:pt x="5781" y="3956"/>
                    <a:pt x="5951" y="3796"/>
                    <a:pt x="6147" y="3796"/>
                  </a:cubicBezTo>
                  <a:close/>
                  <a:moveTo>
                    <a:pt x="11696" y="6722"/>
                  </a:moveTo>
                  <a:lnTo>
                    <a:pt x="11696" y="8363"/>
                  </a:lnTo>
                  <a:cubicBezTo>
                    <a:pt x="11696" y="8568"/>
                    <a:pt x="11526" y="8729"/>
                    <a:pt x="11330" y="8729"/>
                  </a:cubicBezTo>
                  <a:lnTo>
                    <a:pt x="1098" y="8729"/>
                  </a:lnTo>
                  <a:cubicBezTo>
                    <a:pt x="901" y="8729"/>
                    <a:pt x="732" y="8568"/>
                    <a:pt x="732" y="8363"/>
                  </a:cubicBezTo>
                  <a:lnTo>
                    <a:pt x="732" y="6722"/>
                  </a:lnTo>
                  <a:close/>
                  <a:moveTo>
                    <a:pt x="12059" y="0"/>
                  </a:moveTo>
                  <a:cubicBezTo>
                    <a:pt x="12042" y="0"/>
                    <a:pt x="12025" y="2"/>
                    <a:pt x="12008" y="4"/>
                  </a:cubicBezTo>
                  <a:cubicBezTo>
                    <a:pt x="11821" y="40"/>
                    <a:pt x="11696" y="191"/>
                    <a:pt x="11696" y="370"/>
                  </a:cubicBezTo>
                  <a:lnTo>
                    <a:pt x="11696" y="878"/>
                  </a:lnTo>
                  <a:lnTo>
                    <a:pt x="5719" y="878"/>
                  </a:lnTo>
                  <a:cubicBezTo>
                    <a:pt x="5565" y="375"/>
                    <a:pt x="5093" y="2"/>
                    <a:pt x="4529" y="2"/>
                  </a:cubicBezTo>
                  <a:cubicBezTo>
                    <a:pt x="4503" y="2"/>
                    <a:pt x="4478" y="3"/>
                    <a:pt x="4452" y="4"/>
                  </a:cubicBezTo>
                  <a:cubicBezTo>
                    <a:pt x="3819" y="49"/>
                    <a:pt x="3310" y="575"/>
                    <a:pt x="3292" y="1208"/>
                  </a:cubicBezTo>
                  <a:cubicBezTo>
                    <a:pt x="3274" y="1913"/>
                    <a:pt x="3836" y="2484"/>
                    <a:pt x="4532" y="2484"/>
                  </a:cubicBezTo>
                  <a:cubicBezTo>
                    <a:pt x="5094" y="2484"/>
                    <a:pt x="5567" y="2118"/>
                    <a:pt x="5719" y="1610"/>
                  </a:cubicBezTo>
                  <a:lnTo>
                    <a:pt x="12062" y="1610"/>
                  </a:lnTo>
                  <a:cubicBezTo>
                    <a:pt x="12267" y="1610"/>
                    <a:pt x="12427" y="1449"/>
                    <a:pt x="12427" y="1253"/>
                  </a:cubicBezTo>
                  <a:lnTo>
                    <a:pt x="13890" y="2707"/>
                  </a:lnTo>
                  <a:lnTo>
                    <a:pt x="12427" y="4161"/>
                  </a:lnTo>
                  <a:cubicBezTo>
                    <a:pt x="12427" y="3965"/>
                    <a:pt x="12267" y="3804"/>
                    <a:pt x="12062" y="3804"/>
                  </a:cubicBezTo>
                  <a:lnTo>
                    <a:pt x="7182" y="3804"/>
                  </a:lnTo>
                  <a:cubicBezTo>
                    <a:pt x="7035" y="3379"/>
                    <a:pt x="6625" y="3074"/>
                    <a:pt x="6153" y="3074"/>
                  </a:cubicBezTo>
                  <a:cubicBezTo>
                    <a:pt x="6110" y="3074"/>
                    <a:pt x="6066" y="3077"/>
                    <a:pt x="6022" y="3082"/>
                  </a:cubicBezTo>
                  <a:cubicBezTo>
                    <a:pt x="5514" y="3135"/>
                    <a:pt x="5112" y="3537"/>
                    <a:pt x="5059" y="4036"/>
                  </a:cubicBezTo>
                  <a:cubicBezTo>
                    <a:pt x="4987" y="4697"/>
                    <a:pt x="5505" y="5259"/>
                    <a:pt x="6147" y="5259"/>
                  </a:cubicBezTo>
                  <a:cubicBezTo>
                    <a:pt x="6620" y="5259"/>
                    <a:pt x="7030" y="4955"/>
                    <a:pt x="7182" y="4536"/>
                  </a:cubicBezTo>
                  <a:lnTo>
                    <a:pt x="11696" y="4536"/>
                  </a:lnTo>
                  <a:lnTo>
                    <a:pt x="11696" y="5990"/>
                  </a:lnTo>
                  <a:lnTo>
                    <a:pt x="732" y="5990"/>
                  </a:lnTo>
                  <a:lnTo>
                    <a:pt x="732" y="1762"/>
                  </a:lnTo>
                  <a:cubicBezTo>
                    <a:pt x="732" y="1583"/>
                    <a:pt x="607" y="1423"/>
                    <a:pt x="420" y="1396"/>
                  </a:cubicBezTo>
                  <a:cubicBezTo>
                    <a:pt x="400" y="1393"/>
                    <a:pt x="381" y="1391"/>
                    <a:pt x="362" y="1391"/>
                  </a:cubicBezTo>
                  <a:cubicBezTo>
                    <a:pt x="164" y="1391"/>
                    <a:pt x="0" y="1557"/>
                    <a:pt x="0" y="1753"/>
                  </a:cubicBezTo>
                  <a:lnTo>
                    <a:pt x="0" y="8363"/>
                  </a:lnTo>
                  <a:cubicBezTo>
                    <a:pt x="0" y="8970"/>
                    <a:pt x="491" y="9460"/>
                    <a:pt x="1098" y="9460"/>
                  </a:cubicBezTo>
                  <a:lnTo>
                    <a:pt x="11330" y="9460"/>
                  </a:lnTo>
                  <a:cubicBezTo>
                    <a:pt x="11937" y="9460"/>
                    <a:pt x="12427" y="8970"/>
                    <a:pt x="12427" y="8363"/>
                  </a:cubicBezTo>
                  <a:lnTo>
                    <a:pt x="12427" y="5196"/>
                  </a:lnTo>
                  <a:lnTo>
                    <a:pt x="14658" y="2966"/>
                  </a:lnTo>
                  <a:cubicBezTo>
                    <a:pt x="14800" y="2823"/>
                    <a:pt x="14800" y="2591"/>
                    <a:pt x="14658" y="2448"/>
                  </a:cubicBezTo>
                  <a:lnTo>
                    <a:pt x="12320" y="120"/>
                  </a:lnTo>
                  <a:cubicBezTo>
                    <a:pt x="12252" y="44"/>
                    <a:pt x="12157" y="0"/>
                    <a:pt x="120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78"/>
          <p:cNvGrpSpPr/>
          <p:nvPr/>
        </p:nvGrpSpPr>
        <p:grpSpPr>
          <a:xfrm>
            <a:off x="5263590" y="2856728"/>
            <a:ext cx="455150" cy="454770"/>
            <a:chOff x="5299183" y="2997319"/>
            <a:chExt cx="478651" cy="478252"/>
          </a:xfrm>
        </p:grpSpPr>
        <p:sp>
          <p:nvSpPr>
            <p:cNvPr id="6262" name="Google Shape;6262;p78"/>
            <p:cNvSpPr/>
            <p:nvPr/>
          </p:nvSpPr>
          <p:spPr>
            <a:xfrm>
              <a:off x="5299183" y="2997319"/>
              <a:ext cx="478227" cy="478252"/>
            </a:xfrm>
            <a:custGeom>
              <a:rect b="b" l="l" r="r" t="t"/>
              <a:pathLst>
                <a:path extrusionOk="0" h="18700" w="18699">
                  <a:moveTo>
                    <a:pt x="17602" y="733"/>
                  </a:moveTo>
                  <a:cubicBezTo>
                    <a:pt x="17807" y="733"/>
                    <a:pt x="17967" y="893"/>
                    <a:pt x="17967" y="1098"/>
                  </a:cubicBezTo>
                  <a:lnTo>
                    <a:pt x="17967" y="2927"/>
                  </a:lnTo>
                  <a:lnTo>
                    <a:pt x="5041" y="2927"/>
                  </a:lnTo>
                  <a:lnTo>
                    <a:pt x="5041" y="1098"/>
                  </a:lnTo>
                  <a:cubicBezTo>
                    <a:pt x="5041" y="893"/>
                    <a:pt x="5201" y="733"/>
                    <a:pt x="5407" y="733"/>
                  </a:cubicBezTo>
                  <a:close/>
                  <a:moveTo>
                    <a:pt x="8690" y="6139"/>
                  </a:moveTo>
                  <a:cubicBezTo>
                    <a:pt x="8895" y="6139"/>
                    <a:pt x="9055" y="6299"/>
                    <a:pt x="9055" y="6504"/>
                  </a:cubicBezTo>
                  <a:lnTo>
                    <a:pt x="9055" y="8253"/>
                  </a:lnTo>
                  <a:cubicBezTo>
                    <a:pt x="9055" y="8458"/>
                    <a:pt x="8895" y="8619"/>
                    <a:pt x="8690" y="8619"/>
                  </a:cubicBezTo>
                  <a:lnTo>
                    <a:pt x="1098" y="8619"/>
                  </a:lnTo>
                  <a:cubicBezTo>
                    <a:pt x="893" y="8619"/>
                    <a:pt x="732" y="8458"/>
                    <a:pt x="732" y="8253"/>
                  </a:cubicBezTo>
                  <a:lnTo>
                    <a:pt x="732" y="6504"/>
                  </a:lnTo>
                  <a:cubicBezTo>
                    <a:pt x="732" y="6299"/>
                    <a:pt x="893" y="6139"/>
                    <a:pt x="1098" y="6139"/>
                  </a:cubicBezTo>
                  <a:close/>
                  <a:moveTo>
                    <a:pt x="8038" y="9350"/>
                  </a:moveTo>
                  <a:lnTo>
                    <a:pt x="8038" y="10082"/>
                  </a:lnTo>
                  <a:lnTo>
                    <a:pt x="1758" y="10082"/>
                  </a:lnTo>
                  <a:lnTo>
                    <a:pt x="1758" y="9350"/>
                  </a:lnTo>
                  <a:close/>
                  <a:moveTo>
                    <a:pt x="8690" y="10813"/>
                  </a:moveTo>
                  <a:cubicBezTo>
                    <a:pt x="8895" y="10813"/>
                    <a:pt x="9055" y="10974"/>
                    <a:pt x="9055" y="11179"/>
                  </a:cubicBezTo>
                  <a:lnTo>
                    <a:pt x="9055" y="12928"/>
                  </a:lnTo>
                  <a:cubicBezTo>
                    <a:pt x="9055" y="13133"/>
                    <a:pt x="8895" y="13293"/>
                    <a:pt x="8690" y="13293"/>
                  </a:cubicBezTo>
                  <a:lnTo>
                    <a:pt x="1098" y="13293"/>
                  </a:lnTo>
                  <a:cubicBezTo>
                    <a:pt x="893" y="13293"/>
                    <a:pt x="732" y="13133"/>
                    <a:pt x="732" y="12928"/>
                  </a:cubicBezTo>
                  <a:lnTo>
                    <a:pt x="732" y="11179"/>
                  </a:lnTo>
                  <a:cubicBezTo>
                    <a:pt x="732" y="10974"/>
                    <a:pt x="893" y="10813"/>
                    <a:pt x="1098" y="10813"/>
                  </a:cubicBezTo>
                  <a:close/>
                  <a:moveTo>
                    <a:pt x="8038" y="14025"/>
                  </a:moveTo>
                  <a:lnTo>
                    <a:pt x="8038" y="14756"/>
                  </a:lnTo>
                  <a:lnTo>
                    <a:pt x="1758" y="14756"/>
                  </a:lnTo>
                  <a:lnTo>
                    <a:pt x="1758" y="14025"/>
                  </a:lnTo>
                  <a:close/>
                  <a:moveTo>
                    <a:pt x="8690" y="15488"/>
                  </a:moveTo>
                  <a:cubicBezTo>
                    <a:pt x="8895" y="15488"/>
                    <a:pt x="9055" y="15648"/>
                    <a:pt x="9055" y="15854"/>
                  </a:cubicBezTo>
                  <a:lnTo>
                    <a:pt x="9055" y="17602"/>
                  </a:lnTo>
                  <a:cubicBezTo>
                    <a:pt x="9055" y="17807"/>
                    <a:pt x="8895" y="17968"/>
                    <a:pt x="8690" y="17968"/>
                  </a:cubicBezTo>
                  <a:lnTo>
                    <a:pt x="1098" y="17968"/>
                  </a:lnTo>
                  <a:cubicBezTo>
                    <a:pt x="893" y="17968"/>
                    <a:pt x="732" y="17807"/>
                    <a:pt x="732" y="17602"/>
                  </a:cubicBezTo>
                  <a:lnTo>
                    <a:pt x="732" y="15854"/>
                  </a:lnTo>
                  <a:cubicBezTo>
                    <a:pt x="732" y="15648"/>
                    <a:pt x="893" y="15488"/>
                    <a:pt x="1098" y="15488"/>
                  </a:cubicBezTo>
                  <a:close/>
                  <a:moveTo>
                    <a:pt x="5407" y="1"/>
                  </a:moveTo>
                  <a:cubicBezTo>
                    <a:pt x="4800" y="1"/>
                    <a:pt x="4309" y="492"/>
                    <a:pt x="4309" y="1098"/>
                  </a:cubicBezTo>
                  <a:lnTo>
                    <a:pt x="4309" y="5407"/>
                  </a:lnTo>
                  <a:lnTo>
                    <a:pt x="1098" y="5407"/>
                  </a:lnTo>
                  <a:cubicBezTo>
                    <a:pt x="491" y="5407"/>
                    <a:pt x="0" y="5898"/>
                    <a:pt x="0" y="6504"/>
                  </a:cubicBezTo>
                  <a:lnTo>
                    <a:pt x="0" y="8253"/>
                  </a:lnTo>
                  <a:cubicBezTo>
                    <a:pt x="0" y="8833"/>
                    <a:pt x="455" y="9315"/>
                    <a:pt x="1026" y="9350"/>
                  </a:cubicBezTo>
                  <a:lnTo>
                    <a:pt x="1026" y="10082"/>
                  </a:lnTo>
                  <a:cubicBezTo>
                    <a:pt x="455" y="10126"/>
                    <a:pt x="0" y="10599"/>
                    <a:pt x="0" y="11179"/>
                  </a:cubicBezTo>
                  <a:lnTo>
                    <a:pt x="0" y="12928"/>
                  </a:lnTo>
                  <a:cubicBezTo>
                    <a:pt x="0" y="13507"/>
                    <a:pt x="455" y="13989"/>
                    <a:pt x="1026" y="14025"/>
                  </a:cubicBezTo>
                  <a:lnTo>
                    <a:pt x="1026" y="14756"/>
                  </a:lnTo>
                  <a:cubicBezTo>
                    <a:pt x="455" y="14801"/>
                    <a:pt x="0" y="15274"/>
                    <a:pt x="0" y="15854"/>
                  </a:cubicBezTo>
                  <a:lnTo>
                    <a:pt x="0" y="17602"/>
                  </a:lnTo>
                  <a:cubicBezTo>
                    <a:pt x="0" y="18209"/>
                    <a:pt x="491" y="18699"/>
                    <a:pt x="1098" y="18699"/>
                  </a:cubicBezTo>
                  <a:lnTo>
                    <a:pt x="8690" y="18699"/>
                  </a:lnTo>
                  <a:cubicBezTo>
                    <a:pt x="9296" y="18699"/>
                    <a:pt x="9787" y="18209"/>
                    <a:pt x="9787" y="17602"/>
                  </a:cubicBezTo>
                  <a:lnTo>
                    <a:pt x="9787" y="15854"/>
                  </a:lnTo>
                  <a:cubicBezTo>
                    <a:pt x="9787" y="15274"/>
                    <a:pt x="9341" y="14801"/>
                    <a:pt x="8770" y="14756"/>
                  </a:cubicBezTo>
                  <a:lnTo>
                    <a:pt x="8770" y="14025"/>
                  </a:lnTo>
                  <a:lnTo>
                    <a:pt x="18324" y="14025"/>
                  </a:lnTo>
                  <a:cubicBezTo>
                    <a:pt x="18529" y="14025"/>
                    <a:pt x="18699" y="13855"/>
                    <a:pt x="18699" y="13650"/>
                  </a:cubicBezTo>
                  <a:lnTo>
                    <a:pt x="18699" y="10055"/>
                  </a:lnTo>
                  <a:cubicBezTo>
                    <a:pt x="18699" y="10019"/>
                    <a:pt x="18690" y="9984"/>
                    <a:pt x="18663" y="9957"/>
                  </a:cubicBezTo>
                  <a:cubicBezTo>
                    <a:pt x="18554" y="9854"/>
                    <a:pt x="18439" y="9810"/>
                    <a:pt x="18334" y="9810"/>
                  </a:cubicBezTo>
                  <a:cubicBezTo>
                    <a:pt x="18131" y="9810"/>
                    <a:pt x="17967" y="9974"/>
                    <a:pt x="17967" y="10180"/>
                  </a:cubicBezTo>
                  <a:lnTo>
                    <a:pt x="17967" y="13168"/>
                  </a:lnTo>
                  <a:cubicBezTo>
                    <a:pt x="17967" y="13240"/>
                    <a:pt x="17914" y="13293"/>
                    <a:pt x="17843" y="13293"/>
                  </a:cubicBezTo>
                  <a:lnTo>
                    <a:pt x="9724" y="13293"/>
                  </a:lnTo>
                  <a:cubicBezTo>
                    <a:pt x="9769" y="13186"/>
                    <a:pt x="9787" y="13061"/>
                    <a:pt x="9787" y="12928"/>
                  </a:cubicBezTo>
                  <a:lnTo>
                    <a:pt x="9787" y="11179"/>
                  </a:lnTo>
                  <a:cubicBezTo>
                    <a:pt x="9787" y="10599"/>
                    <a:pt x="9341" y="10126"/>
                    <a:pt x="8770" y="10082"/>
                  </a:cubicBezTo>
                  <a:lnTo>
                    <a:pt x="8770" y="9350"/>
                  </a:lnTo>
                  <a:cubicBezTo>
                    <a:pt x="9341" y="9315"/>
                    <a:pt x="9787" y="8833"/>
                    <a:pt x="9787" y="8253"/>
                  </a:cubicBezTo>
                  <a:lnTo>
                    <a:pt x="9787" y="6504"/>
                  </a:lnTo>
                  <a:cubicBezTo>
                    <a:pt x="9787" y="5898"/>
                    <a:pt x="9296" y="5407"/>
                    <a:pt x="8690" y="5407"/>
                  </a:cubicBezTo>
                  <a:lnTo>
                    <a:pt x="5041" y="5407"/>
                  </a:lnTo>
                  <a:lnTo>
                    <a:pt x="5041" y="3650"/>
                  </a:lnTo>
                  <a:lnTo>
                    <a:pt x="17967" y="3650"/>
                  </a:lnTo>
                  <a:lnTo>
                    <a:pt x="17967" y="6879"/>
                  </a:lnTo>
                  <a:cubicBezTo>
                    <a:pt x="17967" y="7057"/>
                    <a:pt x="18101" y="7227"/>
                    <a:pt x="18280" y="7254"/>
                  </a:cubicBezTo>
                  <a:cubicBezTo>
                    <a:pt x="18296" y="7256"/>
                    <a:pt x="18312" y="7257"/>
                    <a:pt x="18328" y="7257"/>
                  </a:cubicBezTo>
                  <a:cubicBezTo>
                    <a:pt x="18537" y="7257"/>
                    <a:pt x="18699" y="7095"/>
                    <a:pt x="18699" y="6888"/>
                  </a:cubicBezTo>
                  <a:lnTo>
                    <a:pt x="18699" y="1098"/>
                  </a:lnTo>
                  <a:cubicBezTo>
                    <a:pt x="18699" y="492"/>
                    <a:pt x="18208" y="1"/>
                    <a:pt x="17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8"/>
            <p:cNvSpPr/>
            <p:nvPr/>
          </p:nvSpPr>
          <p:spPr>
            <a:xfrm>
              <a:off x="5759114" y="3206070"/>
              <a:ext cx="18721" cy="18746"/>
            </a:xfrm>
            <a:custGeom>
              <a:rect b="b" l="l" r="r" t="t"/>
              <a:pathLst>
                <a:path extrusionOk="0" h="733" w="732">
                  <a:moveTo>
                    <a:pt x="366" y="1"/>
                  </a:moveTo>
                  <a:cubicBezTo>
                    <a:pt x="277" y="1"/>
                    <a:pt x="179" y="45"/>
                    <a:pt x="107" y="108"/>
                  </a:cubicBezTo>
                  <a:cubicBezTo>
                    <a:pt x="45" y="179"/>
                    <a:pt x="0" y="277"/>
                    <a:pt x="0" y="366"/>
                  </a:cubicBezTo>
                  <a:cubicBezTo>
                    <a:pt x="0" y="465"/>
                    <a:pt x="45" y="563"/>
                    <a:pt x="107" y="625"/>
                  </a:cubicBezTo>
                  <a:cubicBezTo>
                    <a:pt x="179" y="697"/>
                    <a:pt x="277" y="732"/>
                    <a:pt x="366" y="732"/>
                  </a:cubicBezTo>
                  <a:cubicBezTo>
                    <a:pt x="464" y="732"/>
                    <a:pt x="562" y="697"/>
                    <a:pt x="625" y="625"/>
                  </a:cubicBezTo>
                  <a:cubicBezTo>
                    <a:pt x="696" y="563"/>
                    <a:pt x="732" y="465"/>
                    <a:pt x="732" y="366"/>
                  </a:cubicBezTo>
                  <a:cubicBezTo>
                    <a:pt x="732" y="277"/>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8"/>
            <p:cNvSpPr/>
            <p:nvPr/>
          </p:nvSpPr>
          <p:spPr>
            <a:xfrm>
              <a:off x="5447251" y="3034757"/>
              <a:ext cx="181173" cy="18721"/>
            </a:xfrm>
            <a:custGeom>
              <a:rect b="b" l="l" r="r" t="t"/>
              <a:pathLst>
                <a:path extrusionOk="0" h="732" w="7084">
                  <a:moveTo>
                    <a:pt x="366" y="0"/>
                  </a:moveTo>
                  <a:cubicBezTo>
                    <a:pt x="161" y="0"/>
                    <a:pt x="0" y="161"/>
                    <a:pt x="0" y="366"/>
                  </a:cubicBezTo>
                  <a:cubicBezTo>
                    <a:pt x="0" y="562"/>
                    <a:pt x="161" y="732"/>
                    <a:pt x="366" y="732"/>
                  </a:cubicBezTo>
                  <a:lnTo>
                    <a:pt x="6718" y="732"/>
                  </a:lnTo>
                  <a:cubicBezTo>
                    <a:pt x="6923" y="732"/>
                    <a:pt x="7083" y="562"/>
                    <a:pt x="7083" y="366"/>
                  </a:cubicBezTo>
                  <a:cubicBezTo>
                    <a:pt x="7083" y="161"/>
                    <a:pt x="6923" y="0"/>
                    <a:pt x="67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8"/>
            <p:cNvSpPr/>
            <p:nvPr/>
          </p:nvSpPr>
          <p:spPr>
            <a:xfrm>
              <a:off x="5721931" y="3034757"/>
              <a:ext cx="18721" cy="18721"/>
            </a:xfrm>
            <a:custGeom>
              <a:rect b="b" l="l" r="r" t="t"/>
              <a:pathLst>
                <a:path extrusionOk="0" h="732" w="732">
                  <a:moveTo>
                    <a:pt x="366" y="0"/>
                  </a:moveTo>
                  <a:cubicBezTo>
                    <a:pt x="268" y="0"/>
                    <a:pt x="170" y="36"/>
                    <a:pt x="107" y="107"/>
                  </a:cubicBezTo>
                  <a:cubicBezTo>
                    <a:pt x="36" y="170"/>
                    <a:pt x="0" y="268"/>
                    <a:pt x="0" y="366"/>
                  </a:cubicBezTo>
                  <a:cubicBezTo>
                    <a:pt x="0" y="455"/>
                    <a:pt x="36" y="553"/>
                    <a:pt x="107" y="624"/>
                  </a:cubicBezTo>
                  <a:cubicBezTo>
                    <a:pt x="170" y="687"/>
                    <a:pt x="268" y="732"/>
                    <a:pt x="366" y="732"/>
                  </a:cubicBezTo>
                  <a:cubicBezTo>
                    <a:pt x="455" y="732"/>
                    <a:pt x="553" y="687"/>
                    <a:pt x="625" y="624"/>
                  </a:cubicBezTo>
                  <a:cubicBezTo>
                    <a:pt x="687" y="553"/>
                    <a:pt x="732" y="455"/>
                    <a:pt x="732" y="366"/>
                  </a:cubicBezTo>
                  <a:cubicBezTo>
                    <a:pt x="732" y="268"/>
                    <a:pt x="687" y="170"/>
                    <a:pt x="625" y="107"/>
                  </a:cubicBezTo>
                  <a:cubicBezTo>
                    <a:pt x="553" y="36"/>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8"/>
            <p:cNvSpPr/>
            <p:nvPr/>
          </p:nvSpPr>
          <p:spPr>
            <a:xfrm>
              <a:off x="5683827" y="3034757"/>
              <a:ext cx="18721" cy="18721"/>
            </a:xfrm>
            <a:custGeom>
              <a:rect b="b" l="l" r="r" t="t"/>
              <a:pathLst>
                <a:path extrusionOk="0" h="732" w="732">
                  <a:moveTo>
                    <a:pt x="366" y="0"/>
                  </a:moveTo>
                  <a:cubicBezTo>
                    <a:pt x="268" y="0"/>
                    <a:pt x="179" y="36"/>
                    <a:pt x="107" y="107"/>
                  </a:cubicBezTo>
                  <a:cubicBezTo>
                    <a:pt x="36" y="170"/>
                    <a:pt x="0" y="268"/>
                    <a:pt x="0" y="366"/>
                  </a:cubicBezTo>
                  <a:cubicBezTo>
                    <a:pt x="0" y="455"/>
                    <a:pt x="36" y="553"/>
                    <a:pt x="107" y="624"/>
                  </a:cubicBezTo>
                  <a:cubicBezTo>
                    <a:pt x="179" y="687"/>
                    <a:pt x="268" y="732"/>
                    <a:pt x="366" y="732"/>
                  </a:cubicBezTo>
                  <a:cubicBezTo>
                    <a:pt x="464" y="732"/>
                    <a:pt x="553" y="687"/>
                    <a:pt x="625" y="624"/>
                  </a:cubicBezTo>
                  <a:cubicBezTo>
                    <a:pt x="696" y="553"/>
                    <a:pt x="732" y="455"/>
                    <a:pt x="732" y="366"/>
                  </a:cubicBezTo>
                  <a:cubicBezTo>
                    <a:pt x="732" y="268"/>
                    <a:pt x="696" y="170"/>
                    <a:pt x="625" y="107"/>
                  </a:cubicBezTo>
                  <a:cubicBezTo>
                    <a:pt x="553"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8"/>
            <p:cNvSpPr/>
            <p:nvPr/>
          </p:nvSpPr>
          <p:spPr>
            <a:xfrm>
              <a:off x="5574783" y="3125081"/>
              <a:ext cx="52710" cy="84679"/>
            </a:xfrm>
            <a:custGeom>
              <a:rect b="b" l="l" r="r" t="t"/>
              <a:pathLst>
                <a:path extrusionOk="0" h="3311" w="2061">
                  <a:moveTo>
                    <a:pt x="1659" y="1"/>
                  </a:moveTo>
                  <a:cubicBezTo>
                    <a:pt x="1566" y="1"/>
                    <a:pt x="1472" y="36"/>
                    <a:pt x="1401" y="108"/>
                  </a:cubicBezTo>
                  <a:lnTo>
                    <a:pt x="107" y="1392"/>
                  </a:lnTo>
                  <a:cubicBezTo>
                    <a:pt x="45" y="1464"/>
                    <a:pt x="0" y="1553"/>
                    <a:pt x="0" y="1651"/>
                  </a:cubicBezTo>
                  <a:cubicBezTo>
                    <a:pt x="0" y="1749"/>
                    <a:pt x="45" y="1838"/>
                    <a:pt x="107" y="1910"/>
                  </a:cubicBezTo>
                  <a:lnTo>
                    <a:pt x="1401" y="3203"/>
                  </a:lnTo>
                  <a:cubicBezTo>
                    <a:pt x="1472" y="3275"/>
                    <a:pt x="1561" y="3310"/>
                    <a:pt x="1659" y="3310"/>
                  </a:cubicBezTo>
                  <a:cubicBezTo>
                    <a:pt x="1749" y="3310"/>
                    <a:pt x="1847" y="3275"/>
                    <a:pt x="1918" y="3203"/>
                  </a:cubicBezTo>
                  <a:cubicBezTo>
                    <a:pt x="2061" y="3061"/>
                    <a:pt x="2061" y="2829"/>
                    <a:pt x="1918" y="2686"/>
                  </a:cubicBezTo>
                  <a:lnTo>
                    <a:pt x="883" y="1651"/>
                  </a:lnTo>
                  <a:lnTo>
                    <a:pt x="1918" y="625"/>
                  </a:lnTo>
                  <a:cubicBezTo>
                    <a:pt x="2061" y="482"/>
                    <a:pt x="2061" y="251"/>
                    <a:pt x="1918" y="108"/>
                  </a:cubicBezTo>
                  <a:cubicBezTo>
                    <a:pt x="1847" y="36"/>
                    <a:pt x="1753" y="1"/>
                    <a:pt x="16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8"/>
            <p:cNvSpPr/>
            <p:nvPr/>
          </p:nvSpPr>
          <p:spPr>
            <a:xfrm>
              <a:off x="5687688" y="3125081"/>
              <a:ext cx="52505" cy="84679"/>
            </a:xfrm>
            <a:custGeom>
              <a:rect b="b" l="l" r="r" t="t"/>
              <a:pathLst>
                <a:path extrusionOk="0" h="3311" w="2053">
                  <a:moveTo>
                    <a:pt x="402" y="1"/>
                  </a:moveTo>
                  <a:cubicBezTo>
                    <a:pt x="309" y="1"/>
                    <a:pt x="215" y="36"/>
                    <a:pt x="144" y="108"/>
                  </a:cubicBezTo>
                  <a:cubicBezTo>
                    <a:pt x="1" y="251"/>
                    <a:pt x="1" y="482"/>
                    <a:pt x="144" y="625"/>
                  </a:cubicBezTo>
                  <a:lnTo>
                    <a:pt x="1170" y="1651"/>
                  </a:lnTo>
                  <a:lnTo>
                    <a:pt x="144" y="2686"/>
                  </a:lnTo>
                  <a:cubicBezTo>
                    <a:pt x="1" y="2829"/>
                    <a:pt x="1" y="3061"/>
                    <a:pt x="144" y="3203"/>
                  </a:cubicBezTo>
                  <a:cubicBezTo>
                    <a:pt x="215" y="3275"/>
                    <a:pt x="304" y="3310"/>
                    <a:pt x="402" y="3310"/>
                  </a:cubicBezTo>
                  <a:cubicBezTo>
                    <a:pt x="492" y="3310"/>
                    <a:pt x="590" y="3275"/>
                    <a:pt x="661" y="3203"/>
                  </a:cubicBezTo>
                  <a:lnTo>
                    <a:pt x="1946" y="1910"/>
                  </a:lnTo>
                  <a:cubicBezTo>
                    <a:pt x="2017" y="1838"/>
                    <a:pt x="2053" y="1749"/>
                    <a:pt x="2053" y="1651"/>
                  </a:cubicBezTo>
                  <a:cubicBezTo>
                    <a:pt x="2053" y="1553"/>
                    <a:pt x="2017" y="1464"/>
                    <a:pt x="1946" y="1392"/>
                  </a:cubicBezTo>
                  <a:lnTo>
                    <a:pt x="661" y="108"/>
                  </a:lnTo>
                  <a:cubicBezTo>
                    <a:pt x="590" y="36"/>
                    <a:pt x="496" y="1"/>
                    <a:pt x="4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8"/>
            <p:cNvSpPr/>
            <p:nvPr/>
          </p:nvSpPr>
          <p:spPr>
            <a:xfrm>
              <a:off x="5635468" y="3114494"/>
              <a:ext cx="44270" cy="105753"/>
            </a:xfrm>
            <a:custGeom>
              <a:rect b="b" l="l" r="r" t="t"/>
              <a:pathLst>
                <a:path extrusionOk="0" h="4135" w="1731">
                  <a:moveTo>
                    <a:pt x="1325" y="0"/>
                  </a:moveTo>
                  <a:cubicBezTo>
                    <a:pt x="1168" y="0"/>
                    <a:pt x="1017" y="108"/>
                    <a:pt x="972" y="272"/>
                  </a:cubicBezTo>
                  <a:lnTo>
                    <a:pt x="54" y="3671"/>
                  </a:lnTo>
                  <a:cubicBezTo>
                    <a:pt x="0" y="3867"/>
                    <a:pt x="116" y="4063"/>
                    <a:pt x="312" y="4117"/>
                  </a:cubicBezTo>
                  <a:cubicBezTo>
                    <a:pt x="339" y="4126"/>
                    <a:pt x="375" y="4135"/>
                    <a:pt x="401" y="4135"/>
                  </a:cubicBezTo>
                  <a:cubicBezTo>
                    <a:pt x="562" y="4135"/>
                    <a:pt x="714" y="4028"/>
                    <a:pt x="758" y="3858"/>
                  </a:cubicBezTo>
                  <a:lnTo>
                    <a:pt x="1677" y="468"/>
                  </a:lnTo>
                  <a:cubicBezTo>
                    <a:pt x="1731" y="272"/>
                    <a:pt x="1615" y="67"/>
                    <a:pt x="1418" y="13"/>
                  </a:cubicBezTo>
                  <a:cubicBezTo>
                    <a:pt x="1388" y="4"/>
                    <a:pt x="1356" y="0"/>
                    <a:pt x="1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8"/>
            <p:cNvSpPr/>
            <p:nvPr/>
          </p:nvSpPr>
          <p:spPr>
            <a:xfrm>
              <a:off x="5338642" y="3296189"/>
              <a:ext cx="18516" cy="18721"/>
            </a:xfrm>
            <a:custGeom>
              <a:rect b="b" l="l" r="r" t="t"/>
              <a:pathLst>
                <a:path extrusionOk="0" h="732" w="724">
                  <a:moveTo>
                    <a:pt x="367" y="0"/>
                  </a:moveTo>
                  <a:cubicBezTo>
                    <a:pt x="268" y="0"/>
                    <a:pt x="170" y="45"/>
                    <a:pt x="108" y="108"/>
                  </a:cubicBezTo>
                  <a:cubicBezTo>
                    <a:pt x="36" y="179"/>
                    <a:pt x="1" y="268"/>
                    <a:pt x="1" y="366"/>
                  </a:cubicBezTo>
                  <a:cubicBezTo>
                    <a:pt x="1" y="464"/>
                    <a:pt x="36" y="554"/>
                    <a:pt x="108" y="625"/>
                  </a:cubicBezTo>
                  <a:cubicBezTo>
                    <a:pt x="170" y="696"/>
                    <a:pt x="268" y="732"/>
                    <a:pt x="367" y="732"/>
                  </a:cubicBezTo>
                  <a:cubicBezTo>
                    <a:pt x="456" y="732"/>
                    <a:pt x="554" y="696"/>
                    <a:pt x="616" y="625"/>
                  </a:cubicBezTo>
                  <a:cubicBezTo>
                    <a:pt x="688" y="554"/>
                    <a:pt x="723" y="464"/>
                    <a:pt x="723" y="366"/>
                  </a:cubicBezTo>
                  <a:cubicBezTo>
                    <a:pt x="723" y="268"/>
                    <a:pt x="688" y="179"/>
                    <a:pt x="616" y="108"/>
                  </a:cubicBezTo>
                  <a:cubicBezTo>
                    <a:pt x="554" y="45"/>
                    <a:pt x="456"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8"/>
            <p:cNvSpPr/>
            <p:nvPr/>
          </p:nvSpPr>
          <p:spPr>
            <a:xfrm>
              <a:off x="5375826" y="3296189"/>
              <a:ext cx="18746" cy="18721"/>
            </a:xfrm>
            <a:custGeom>
              <a:rect b="b" l="l" r="r" t="t"/>
              <a:pathLst>
                <a:path extrusionOk="0" h="732" w="733">
                  <a:moveTo>
                    <a:pt x="367" y="0"/>
                  </a:moveTo>
                  <a:cubicBezTo>
                    <a:pt x="277" y="0"/>
                    <a:pt x="179" y="45"/>
                    <a:pt x="108" y="108"/>
                  </a:cubicBezTo>
                  <a:cubicBezTo>
                    <a:pt x="45" y="179"/>
                    <a:pt x="1" y="268"/>
                    <a:pt x="1" y="366"/>
                  </a:cubicBezTo>
                  <a:cubicBezTo>
                    <a:pt x="1" y="464"/>
                    <a:pt x="45" y="554"/>
                    <a:pt x="108" y="625"/>
                  </a:cubicBezTo>
                  <a:cubicBezTo>
                    <a:pt x="179" y="696"/>
                    <a:pt x="277" y="732"/>
                    <a:pt x="367" y="732"/>
                  </a:cubicBezTo>
                  <a:cubicBezTo>
                    <a:pt x="465" y="732"/>
                    <a:pt x="563" y="696"/>
                    <a:pt x="625" y="625"/>
                  </a:cubicBezTo>
                  <a:cubicBezTo>
                    <a:pt x="697" y="554"/>
                    <a:pt x="732" y="464"/>
                    <a:pt x="732" y="366"/>
                  </a:cubicBezTo>
                  <a:cubicBezTo>
                    <a:pt x="732" y="268"/>
                    <a:pt x="697" y="179"/>
                    <a:pt x="625" y="108"/>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8"/>
            <p:cNvSpPr/>
            <p:nvPr/>
          </p:nvSpPr>
          <p:spPr>
            <a:xfrm>
              <a:off x="5428301" y="3296189"/>
              <a:ext cx="80791" cy="18721"/>
            </a:xfrm>
            <a:custGeom>
              <a:rect b="b" l="l" r="r" t="t"/>
              <a:pathLst>
                <a:path extrusionOk="0" h="732" w="3159">
                  <a:moveTo>
                    <a:pt x="366" y="0"/>
                  </a:moveTo>
                  <a:cubicBezTo>
                    <a:pt x="161" y="0"/>
                    <a:pt x="1" y="170"/>
                    <a:pt x="1" y="366"/>
                  </a:cubicBezTo>
                  <a:cubicBezTo>
                    <a:pt x="1" y="571"/>
                    <a:pt x="161" y="732"/>
                    <a:pt x="366" y="732"/>
                  </a:cubicBezTo>
                  <a:lnTo>
                    <a:pt x="2802" y="732"/>
                  </a:lnTo>
                  <a:cubicBezTo>
                    <a:pt x="2998" y="732"/>
                    <a:pt x="3159" y="571"/>
                    <a:pt x="3159" y="366"/>
                  </a:cubicBezTo>
                  <a:cubicBezTo>
                    <a:pt x="3159" y="170"/>
                    <a:pt x="2998" y="0"/>
                    <a:pt x="2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8"/>
            <p:cNvSpPr/>
            <p:nvPr/>
          </p:nvSpPr>
          <p:spPr>
            <a:xfrm>
              <a:off x="5338642" y="3415743"/>
              <a:ext cx="18516" cy="18721"/>
            </a:xfrm>
            <a:custGeom>
              <a:rect b="b" l="l" r="r" t="t"/>
              <a:pathLst>
                <a:path extrusionOk="0" h="732" w="724">
                  <a:moveTo>
                    <a:pt x="367" y="0"/>
                  </a:moveTo>
                  <a:cubicBezTo>
                    <a:pt x="268" y="0"/>
                    <a:pt x="170" y="45"/>
                    <a:pt x="108" y="107"/>
                  </a:cubicBezTo>
                  <a:cubicBezTo>
                    <a:pt x="36" y="179"/>
                    <a:pt x="1" y="268"/>
                    <a:pt x="1" y="366"/>
                  </a:cubicBezTo>
                  <a:cubicBezTo>
                    <a:pt x="1" y="464"/>
                    <a:pt x="36" y="562"/>
                    <a:pt x="108" y="625"/>
                  </a:cubicBezTo>
                  <a:cubicBezTo>
                    <a:pt x="170" y="696"/>
                    <a:pt x="268" y="732"/>
                    <a:pt x="367" y="732"/>
                  </a:cubicBezTo>
                  <a:cubicBezTo>
                    <a:pt x="456" y="732"/>
                    <a:pt x="554" y="696"/>
                    <a:pt x="616" y="625"/>
                  </a:cubicBezTo>
                  <a:cubicBezTo>
                    <a:pt x="688" y="562"/>
                    <a:pt x="723" y="464"/>
                    <a:pt x="723" y="366"/>
                  </a:cubicBezTo>
                  <a:cubicBezTo>
                    <a:pt x="723" y="268"/>
                    <a:pt x="688" y="179"/>
                    <a:pt x="616" y="107"/>
                  </a:cubicBezTo>
                  <a:cubicBezTo>
                    <a:pt x="554" y="45"/>
                    <a:pt x="456"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8"/>
            <p:cNvSpPr/>
            <p:nvPr/>
          </p:nvSpPr>
          <p:spPr>
            <a:xfrm>
              <a:off x="5375826" y="3415743"/>
              <a:ext cx="18746" cy="18721"/>
            </a:xfrm>
            <a:custGeom>
              <a:rect b="b" l="l" r="r" t="t"/>
              <a:pathLst>
                <a:path extrusionOk="0" h="732" w="733">
                  <a:moveTo>
                    <a:pt x="367" y="0"/>
                  </a:moveTo>
                  <a:cubicBezTo>
                    <a:pt x="277" y="0"/>
                    <a:pt x="179" y="45"/>
                    <a:pt x="108" y="107"/>
                  </a:cubicBezTo>
                  <a:cubicBezTo>
                    <a:pt x="45" y="179"/>
                    <a:pt x="1" y="268"/>
                    <a:pt x="1" y="366"/>
                  </a:cubicBezTo>
                  <a:cubicBezTo>
                    <a:pt x="1" y="464"/>
                    <a:pt x="45" y="562"/>
                    <a:pt x="108" y="625"/>
                  </a:cubicBezTo>
                  <a:cubicBezTo>
                    <a:pt x="179" y="696"/>
                    <a:pt x="277" y="732"/>
                    <a:pt x="367" y="732"/>
                  </a:cubicBezTo>
                  <a:cubicBezTo>
                    <a:pt x="465" y="732"/>
                    <a:pt x="563" y="696"/>
                    <a:pt x="625" y="625"/>
                  </a:cubicBezTo>
                  <a:cubicBezTo>
                    <a:pt x="697" y="562"/>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8"/>
            <p:cNvSpPr/>
            <p:nvPr/>
          </p:nvSpPr>
          <p:spPr>
            <a:xfrm>
              <a:off x="5428301" y="3415743"/>
              <a:ext cx="80791" cy="18721"/>
            </a:xfrm>
            <a:custGeom>
              <a:rect b="b" l="l" r="r" t="t"/>
              <a:pathLst>
                <a:path extrusionOk="0" h="732" w="3159">
                  <a:moveTo>
                    <a:pt x="366" y="0"/>
                  </a:moveTo>
                  <a:cubicBezTo>
                    <a:pt x="161" y="0"/>
                    <a:pt x="1" y="170"/>
                    <a:pt x="1" y="366"/>
                  </a:cubicBezTo>
                  <a:cubicBezTo>
                    <a:pt x="1" y="571"/>
                    <a:pt x="161" y="732"/>
                    <a:pt x="366" y="732"/>
                  </a:cubicBezTo>
                  <a:lnTo>
                    <a:pt x="2802" y="732"/>
                  </a:lnTo>
                  <a:cubicBezTo>
                    <a:pt x="2998" y="732"/>
                    <a:pt x="3159" y="571"/>
                    <a:pt x="3159" y="366"/>
                  </a:cubicBezTo>
                  <a:cubicBezTo>
                    <a:pt x="3159" y="170"/>
                    <a:pt x="2998" y="0"/>
                    <a:pt x="28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8"/>
            <p:cNvSpPr/>
            <p:nvPr/>
          </p:nvSpPr>
          <p:spPr>
            <a:xfrm>
              <a:off x="5338642" y="3176636"/>
              <a:ext cx="18516" cy="18746"/>
            </a:xfrm>
            <a:custGeom>
              <a:rect b="b" l="l" r="r" t="t"/>
              <a:pathLst>
                <a:path extrusionOk="0" h="733" w="724">
                  <a:moveTo>
                    <a:pt x="367" y="1"/>
                  </a:moveTo>
                  <a:cubicBezTo>
                    <a:pt x="268" y="1"/>
                    <a:pt x="170" y="45"/>
                    <a:pt x="108" y="108"/>
                  </a:cubicBezTo>
                  <a:cubicBezTo>
                    <a:pt x="36" y="179"/>
                    <a:pt x="1" y="269"/>
                    <a:pt x="1" y="367"/>
                  </a:cubicBezTo>
                  <a:cubicBezTo>
                    <a:pt x="1" y="465"/>
                    <a:pt x="36" y="554"/>
                    <a:pt x="108" y="625"/>
                  </a:cubicBezTo>
                  <a:cubicBezTo>
                    <a:pt x="170" y="697"/>
                    <a:pt x="268" y="732"/>
                    <a:pt x="367" y="732"/>
                  </a:cubicBezTo>
                  <a:cubicBezTo>
                    <a:pt x="456" y="732"/>
                    <a:pt x="554" y="697"/>
                    <a:pt x="616" y="625"/>
                  </a:cubicBezTo>
                  <a:cubicBezTo>
                    <a:pt x="688" y="554"/>
                    <a:pt x="723" y="465"/>
                    <a:pt x="723" y="367"/>
                  </a:cubicBezTo>
                  <a:cubicBezTo>
                    <a:pt x="723" y="269"/>
                    <a:pt x="688" y="179"/>
                    <a:pt x="616" y="108"/>
                  </a:cubicBezTo>
                  <a:cubicBezTo>
                    <a:pt x="554" y="45"/>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8"/>
            <p:cNvSpPr/>
            <p:nvPr/>
          </p:nvSpPr>
          <p:spPr>
            <a:xfrm>
              <a:off x="5375826" y="3176636"/>
              <a:ext cx="18746" cy="18746"/>
            </a:xfrm>
            <a:custGeom>
              <a:rect b="b" l="l" r="r" t="t"/>
              <a:pathLst>
                <a:path extrusionOk="0" h="733" w="733">
                  <a:moveTo>
                    <a:pt x="367" y="1"/>
                  </a:moveTo>
                  <a:cubicBezTo>
                    <a:pt x="277" y="1"/>
                    <a:pt x="179" y="45"/>
                    <a:pt x="108" y="108"/>
                  </a:cubicBezTo>
                  <a:cubicBezTo>
                    <a:pt x="45" y="179"/>
                    <a:pt x="1" y="269"/>
                    <a:pt x="1" y="367"/>
                  </a:cubicBezTo>
                  <a:cubicBezTo>
                    <a:pt x="1" y="465"/>
                    <a:pt x="45" y="554"/>
                    <a:pt x="108" y="625"/>
                  </a:cubicBezTo>
                  <a:cubicBezTo>
                    <a:pt x="179" y="697"/>
                    <a:pt x="277" y="732"/>
                    <a:pt x="367" y="732"/>
                  </a:cubicBezTo>
                  <a:cubicBezTo>
                    <a:pt x="465" y="732"/>
                    <a:pt x="563" y="697"/>
                    <a:pt x="625" y="625"/>
                  </a:cubicBezTo>
                  <a:cubicBezTo>
                    <a:pt x="697" y="554"/>
                    <a:pt x="732" y="465"/>
                    <a:pt x="732" y="367"/>
                  </a:cubicBezTo>
                  <a:cubicBezTo>
                    <a:pt x="732" y="269"/>
                    <a:pt x="697" y="179"/>
                    <a:pt x="625" y="108"/>
                  </a:cubicBezTo>
                  <a:cubicBezTo>
                    <a:pt x="563"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8"/>
            <p:cNvSpPr/>
            <p:nvPr/>
          </p:nvSpPr>
          <p:spPr>
            <a:xfrm>
              <a:off x="5428301" y="3176636"/>
              <a:ext cx="80791" cy="18746"/>
            </a:xfrm>
            <a:custGeom>
              <a:rect b="b" l="l" r="r" t="t"/>
              <a:pathLst>
                <a:path extrusionOk="0" h="733" w="3159">
                  <a:moveTo>
                    <a:pt x="366" y="1"/>
                  </a:moveTo>
                  <a:cubicBezTo>
                    <a:pt x="161" y="1"/>
                    <a:pt x="1" y="161"/>
                    <a:pt x="1" y="367"/>
                  </a:cubicBezTo>
                  <a:cubicBezTo>
                    <a:pt x="1" y="572"/>
                    <a:pt x="161" y="732"/>
                    <a:pt x="366" y="732"/>
                  </a:cubicBezTo>
                  <a:lnTo>
                    <a:pt x="2802" y="732"/>
                  </a:lnTo>
                  <a:cubicBezTo>
                    <a:pt x="2998" y="732"/>
                    <a:pt x="3159" y="572"/>
                    <a:pt x="3159" y="367"/>
                  </a:cubicBezTo>
                  <a:cubicBezTo>
                    <a:pt x="3159" y="161"/>
                    <a:pt x="2998" y="1"/>
                    <a:pt x="28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8"/>
            <p:cNvSpPr/>
            <p:nvPr/>
          </p:nvSpPr>
          <p:spPr>
            <a:xfrm>
              <a:off x="5574783" y="3296189"/>
              <a:ext cx="78055" cy="18721"/>
            </a:xfrm>
            <a:custGeom>
              <a:rect b="b" l="l" r="r" t="t"/>
              <a:pathLst>
                <a:path extrusionOk="0" h="732" w="3052">
                  <a:moveTo>
                    <a:pt x="366" y="0"/>
                  </a:moveTo>
                  <a:cubicBezTo>
                    <a:pt x="170" y="0"/>
                    <a:pt x="0" y="170"/>
                    <a:pt x="0" y="366"/>
                  </a:cubicBezTo>
                  <a:cubicBezTo>
                    <a:pt x="0" y="571"/>
                    <a:pt x="170" y="732"/>
                    <a:pt x="366" y="732"/>
                  </a:cubicBezTo>
                  <a:lnTo>
                    <a:pt x="2685" y="732"/>
                  </a:lnTo>
                  <a:cubicBezTo>
                    <a:pt x="2882" y="732"/>
                    <a:pt x="3051" y="571"/>
                    <a:pt x="3051" y="366"/>
                  </a:cubicBezTo>
                  <a:cubicBezTo>
                    <a:pt x="3051" y="170"/>
                    <a:pt x="2882" y="0"/>
                    <a:pt x="26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8"/>
            <p:cNvSpPr/>
            <p:nvPr/>
          </p:nvSpPr>
          <p:spPr>
            <a:xfrm>
              <a:off x="5688609" y="3296189"/>
              <a:ext cx="50920" cy="18721"/>
            </a:xfrm>
            <a:custGeom>
              <a:rect b="b" l="l" r="r" t="t"/>
              <a:pathLst>
                <a:path extrusionOk="0" h="732" w="1991">
                  <a:moveTo>
                    <a:pt x="366" y="0"/>
                  </a:moveTo>
                  <a:cubicBezTo>
                    <a:pt x="161" y="0"/>
                    <a:pt x="1" y="170"/>
                    <a:pt x="1" y="366"/>
                  </a:cubicBezTo>
                  <a:cubicBezTo>
                    <a:pt x="1" y="571"/>
                    <a:pt x="161" y="732"/>
                    <a:pt x="366" y="732"/>
                  </a:cubicBezTo>
                  <a:lnTo>
                    <a:pt x="1624" y="732"/>
                  </a:lnTo>
                  <a:cubicBezTo>
                    <a:pt x="1829" y="732"/>
                    <a:pt x="1990" y="571"/>
                    <a:pt x="1990" y="366"/>
                  </a:cubicBezTo>
                  <a:cubicBezTo>
                    <a:pt x="1990" y="170"/>
                    <a:pt x="1829" y="0"/>
                    <a:pt x="16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8"/>
            <p:cNvSpPr/>
            <p:nvPr/>
          </p:nvSpPr>
          <p:spPr>
            <a:xfrm>
              <a:off x="5574783" y="3251462"/>
              <a:ext cx="164754" cy="18746"/>
            </a:xfrm>
            <a:custGeom>
              <a:rect b="b" l="l" r="r" t="t"/>
              <a:pathLst>
                <a:path extrusionOk="0" h="733" w="6442">
                  <a:moveTo>
                    <a:pt x="366" y="1"/>
                  </a:moveTo>
                  <a:cubicBezTo>
                    <a:pt x="170" y="1"/>
                    <a:pt x="0" y="162"/>
                    <a:pt x="0" y="367"/>
                  </a:cubicBezTo>
                  <a:cubicBezTo>
                    <a:pt x="0" y="563"/>
                    <a:pt x="170" y="732"/>
                    <a:pt x="366" y="732"/>
                  </a:cubicBezTo>
                  <a:lnTo>
                    <a:pt x="6075" y="732"/>
                  </a:lnTo>
                  <a:cubicBezTo>
                    <a:pt x="6280" y="732"/>
                    <a:pt x="6441" y="563"/>
                    <a:pt x="6441" y="367"/>
                  </a:cubicBezTo>
                  <a:cubicBezTo>
                    <a:pt x="6441" y="162"/>
                    <a:pt x="6280" y="1"/>
                    <a:pt x="6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8"/>
          <p:cNvGrpSpPr/>
          <p:nvPr/>
        </p:nvGrpSpPr>
        <p:grpSpPr>
          <a:xfrm>
            <a:off x="5875561" y="2989938"/>
            <a:ext cx="454770" cy="188328"/>
            <a:chOff x="5942753" y="3137407"/>
            <a:chExt cx="478253" cy="198053"/>
          </a:xfrm>
        </p:grpSpPr>
        <p:sp>
          <p:nvSpPr>
            <p:cNvPr id="6283" name="Google Shape;6283;p78"/>
            <p:cNvSpPr/>
            <p:nvPr/>
          </p:nvSpPr>
          <p:spPr>
            <a:xfrm>
              <a:off x="5942753" y="3137407"/>
              <a:ext cx="478253" cy="198053"/>
            </a:xfrm>
            <a:custGeom>
              <a:rect b="b" l="l" r="r" t="t"/>
              <a:pathLst>
                <a:path extrusionOk="0" h="7744" w="18700">
                  <a:moveTo>
                    <a:pt x="7013" y="732"/>
                  </a:moveTo>
                  <a:lnTo>
                    <a:pt x="7013" y="7012"/>
                  </a:lnTo>
                  <a:lnTo>
                    <a:pt x="1535" y="7012"/>
                  </a:lnTo>
                  <a:cubicBezTo>
                    <a:pt x="1089" y="7012"/>
                    <a:pt x="732" y="6656"/>
                    <a:pt x="732" y="6209"/>
                  </a:cubicBezTo>
                  <a:lnTo>
                    <a:pt x="732" y="1535"/>
                  </a:lnTo>
                  <a:cubicBezTo>
                    <a:pt x="732" y="1089"/>
                    <a:pt x="1089" y="732"/>
                    <a:pt x="1535" y="732"/>
                  </a:cubicBezTo>
                  <a:close/>
                  <a:moveTo>
                    <a:pt x="1535" y="0"/>
                  </a:moveTo>
                  <a:cubicBezTo>
                    <a:pt x="688" y="0"/>
                    <a:pt x="1" y="687"/>
                    <a:pt x="1" y="1535"/>
                  </a:cubicBezTo>
                  <a:lnTo>
                    <a:pt x="1" y="6209"/>
                  </a:lnTo>
                  <a:cubicBezTo>
                    <a:pt x="1" y="7057"/>
                    <a:pt x="688" y="7744"/>
                    <a:pt x="1535" y="7744"/>
                  </a:cubicBezTo>
                  <a:lnTo>
                    <a:pt x="11214" y="7744"/>
                  </a:lnTo>
                  <a:cubicBezTo>
                    <a:pt x="11420" y="7744"/>
                    <a:pt x="11580" y="7583"/>
                    <a:pt x="11580" y="7378"/>
                  </a:cubicBezTo>
                  <a:cubicBezTo>
                    <a:pt x="11580" y="7182"/>
                    <a:pt x="11420" y="7012"/>
                    <a:pt x="11214" y="7012"/>
                  </a:cubicBezTo>
                  <a:lnTo>
                    <a:pt x="7744" y="7012"/>
                  </a:lnTo>
                  <a:lnTo>
                    <a:pt x="7744" y="732"/>
                  </a:lnTo>
                  <a:lnTo>
                    <a:pt x="17165" y="732"/>
                  </a:lnTo>
                  <a:cubicBezTo>
                    <a:pt x="17611" y="732"/>
                    <a:pt x="17968" y="1089"/>
                    <a:pt x="17968" y="1535"/>
                  </a:cubicBezTo>
                  <a:lnTo>
                    <a:pt x="17968" y="6209"/>
                  </a:lnTo>
                  <a:cubicBezTo>
                    <a:pt x="17968" y="6656"/>
                    <a:pt x="17611" y="7012"/>
                    <a:pt x="17165" y="7012"/>
                  </a:cubicBezTo>
                  <a:lnTo>
                    <a:pt x="14506" y="7012"/>
                  </a:lnTo>
                  <a:cubicBezTo>
                    <a:pt x="14301" y="7012"/>
                    <a:pt x="14141" y="7182"/>
                    <a:pt x="14141" y="7378"/>
                  </a:cubicBezTo>
                  <a:cubicBezTo>
                    <a:pt x="14141" y="7583"/>
                    <a:pt x="14301" y="7744"/>
                    <a:pt x="14506" y="7744"/>
                  </a:cubicBezTo>
                  <a:lnTo>
                    <a:pt x="17165" y="7744"/>
                  </a:lnTo>
                  <a:cubicBezTo>
                    <a:pt x="18012" y="7744"/>
                    <a:pt x="18699" y="7057"/>
                    <a:pt x="18699" y="6209"/>
                  </a:cubicBezTo>
                  <a:lnTo>
                    <a:pt x="18699" y="1535"/>
                  </a:lnTo>
                  <a:cubicBezTo>
                    <a:pt x="18699" y="687"/>
                    <a:pt x="18012" y="0"/>
                    <a:pt x="17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8"/>
            <p:cNvSpPr/>
            <p:nvPr/>
          </p:nvSpPr>
          <p:spPr>
            <a:xfrm>
              <a:off x="5979272" y="3174820"/>
              <a:ext cx="124141" cy="123220"/>
            </a:xfrm>
            <a:custGeom>
              <a:rect b="b" l="l" r="r" t="t"/>
              <a:pathLst>
                <a:path extrusionOk="0" h="4818" w="4854">
                  <a:moveTo>
                    <a:pt x="2989" y="732"/>
                  </a:moveTo>
                  <a:cubicBezTo>
                    <a:pt x="3613" y="732"/>
                    <a:pt x="4122" y="1241"/>
                    <a:pt x="4122" y="1865"/>
                  </a:cubicBezTo>
                  <a:cubicBezTo>
                    <a:pt x="4122" y="2489"/>
                    <a:pt x="3613" y="2998"/>
                    <a:pt x="2989" y="2998"/>
                  </a:cubicBezTo>
                  <a:cubicBezTo>
                    <a:pt x="2364" y="2998"/>
                    <a:pt x="1865" y="2489"/>
                    <a:pt x="1865" y="1865"/>
                  </a:cubicBezTo>
                  <a:cubicBezTo>
                    <a:pt x="1865" y="1241"/>
                    <a:pt x="2364" y="732"/>
                    <a:pt x="2989" y="732"/>
                  </a:cubicBezTo>
                  <a:close/>
                  <a:moveTo>
                    <a:pt x="2989" y="1"/>
                  </a:moveTo>
                  <a:cubicBezTo>
                    <a:pt x="1963" y="1"/>
                    <a:pt x="1133" y="839"/>
                    <a:pt x="1133" y="1865"/>
                  </a:cubicBezTo>
                  <a:cubicBezTo>
                    <a:pt x="1133" y="2249"/>
                    <a:pt x="1249" y="2597"/>
                    <a:pt x="1445" y="2900"/>
                  </a:cubicBezTo>
                  <a:lnTo>
                    <a:pt x="143" y="4193"/>
                  </a:lnTo>
                  <a:cubicBezTo>
                    <a:pt x="0" y="4336"/>
                    <a:pt x="0" y="4568"/>
                    <a:pt x="143" y="4711"/>
                  </a:cubicBezTo>
                  <a:cubicBezTo>
                    <a:pt x="214" y="4782"/>
                    <a:pt x="303" y="4818"/>
                    <a:pt x="402" y="4818"/>
                  </a:cubicBezTo>
                  <a:cubicBezTo>
                    <a:pt x="491" y="4818"/>
                    <a:pt x="589" y="4782"/>
                    <a:pt x="660" y="4711"/>
                  </a:cubicBezTo>
                  <a:lnTo>
                    <a:pt x="1963" y="3408"/>
                  </a:lnTo>
                  <a:cubicBezTo>
                    <a:pt x="2257" y="3614"/>
                    <a:pt x="2614" y="3729"/>
                    <a:pt x="2989" y="3729"/>
                  </a:cubicBezTo>
                  <a:cubicBezTo>
                    <a:pt x="4023" y="3729"/>
                    <a:pt x="4853" y="2891"/>
                    <a:pt x="4853" y="1865"/>
                  </a:cubicBezTo>
                  <a:cubicBezTo>
                    <a:pt x="4853" y="839"/>
                    <a:pt x="4023" y="1"/>
                    <a:pt x="29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8"/>
            <p:cNvSpPr/>
            <p:nvPr/>
          </p:nvSpPr>
          <p:spPr>
            <a:xfrm>
              <a:off x="6168844" y="3208346"/>
              <a:ext cx="56163" cy="56163"/>
            </a:xfrm>
            <a:custGeom>
              <a:rect b="b" l="l" r="r" t="t"/>
              <a:pathLst>
                <a:path extrusionOk="0" h="2196" w="2196">
                  <a:moveTo>
                    <a:pt x="1098" y="732"/>
                  </a:moveTo>
                  <a:cubicBezTo>
                    <a:pt x="1294" y="732"/>
                    <a:pt x="1463" y="902"/>
                    <a:pt x="1463" y="1098"/>
                  </a:cubicBezTo>
                  <a:cubicBezTo>
                    <a:pt x="1463" y="1303"/>
                    <a:pt x="1294" y="1464"/>
                    <a:pt x="1098" y="1464"/>
                  </a:cubicBezTo>
                  <a:cubicBezTo>
                    <a:pt x="893" y="1464"/>
                    <a:pt x="732" y="1303"/>
                    <a:pt x="732" y="1098"/>
                  </a:cubicBezTo>
                  <a:cubicBezTo>
                    <a:pt x="732" y="902"/>
                    <a:pt x="893" y="732"/>
                    <a:pt x="1098" y="732"/>
                  </a:cubicBezTo>
                  <a:close/>
                  <a:moveTo>
                    <a:pt x="1098" y="1"/>
                  </a:moveTo>
                  <a:cubicBezTo>
                    <a:pt x="491" y="1"/>
                    <a:pt x="0" y="492"/>
                    <a:pt x="0" y="1098"/>
                  </a:cubicBezTo>
                  <a:cubicBezTo>
                    <a:pt x="0" y="1705"/>
                    <a:pt x="491" y="2195"/>
                    <a:pt x="1098" y="2195"/>
                  </a:cubicBezTo>
                  <a:cubicBezTo>
                    <a:pt x="1695" y="2195"/>
                    <a:pt x="2195" y="1705"/>
                    <a:pt x="2195" y="1098"/>
                  </a:cubicBezTo>
                  <a:cubicBezTo>
                    <a:pt x="2195" y="492"/>
                    <a:pt x="169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8"/>
            <p:cNvSpPr/>
            <p:nvPr/>
          </p:nvSpPr>
          <p:spPr>
            <a:xfrm>
              <a:off x="6243441" y="3208346"/>
              <a:ext cx="56163" cy="56163"/>
            </a:xfrm>
            <a:custGeom>
              <a:rect b="b" l="l" r="r" t="t"/>
              <a:pathLst>
                <a:path extrusionOk="0" h="2196" w="2196">
                  <a:moveTo>
                    <a:pt x="1098" y="732"/>
                  </a:moveTo>
                  <a:cubicBezTo>
                    <a:pt x="1303" y="732"/>
                    <a:pt x="1464" y="902"/>
                    <a:pt x="1464" y="1098"/>
                  </a:cubicBezTo>
                  <a:cubicBezTo>
                    <a:pt x="1464" y="1303"/>
                    <a:pt x="1303" y="1464"/>
                    <a:pt x="1098" y="1464"/>
                  </a:cubicBezTo>
                  <a:cubicBezTo>
                    <a:pt x="902" y="1464"/>
                    <a:pt x="732" y="1303"/>
                    <a:pt x="732" y="1098"/>
                  </a:cubicBezTo>
                  <a:cubicBezTo>
                    <a:pt x="732" y="902"/>
                    <a:pt x="902" y="732"/>
                    <a:pt x="1098" y="732"/>
                  </a:cubicBezTo>
                  <a:close/>
                  <a:moveTo>
                    <a:pt x="1098" y="1"/>
                  </a:moveTo>
                  <a:cubicBezTo>
                    <a:pt x="500" y="1"/>
                    <a:pt x="1" y="492"/>
                    <a:pt x="1" y="1098"/>
                  </a:cubicBezTo>
                  <a:cubicBezTo>
                    <a:pt x="1" y="1705"/>
                    <a:pt x="500" y="2195"/>
                    <a:pt x="1098" y="2195"/>
                  </a:cubicBezTo>
                  <a:cubicBezTo>
                    <a:pt x="1705" y="2195"/>
                    <a:pt x="2195" y="1705"/>
                    <a:pt x="2195" y="1098"/>
                  </a:cubicBezTo>
                  <a:cubicBezTo>
                    <a:pt x="2195" y="492"/>
                    <a:pt x="170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8"/>
            <p:cNvSpPr/>
            <p:nvPr/>
          </p:nvSpPr>
          <p:spPr>
            <a:xfrm>
              <a:off x="6318268" y="3208346"/>
              <a:ext cx="56163" cy="56163"/>
            </a:xfrm>
            <a:custGeom>
              <a:rect b="b" l="l" r="r" t="t"/>
              <a:pathLst>
                <a:path extrusionOk="0" h="2196" w="2196">
                  <a:moveTo>
                    <a:pt x="1098" y="732"/>
                  </a:moveTo>
                  <a:cubicBezTo>
                    <a:pt x="1294" y="732"/>
                    <a:pt x="1464" y="902"/>
                    <a:pt x="1464" y="1098"/>
                  </a:cubicBezTo>
                  <a:cubicBezTo>
                    <a:pt x="1464" y="1303"/>
                    <a:pt x="1294" y="1464"/>
                    <a:pt x="1098" y="1464"/>
                  </a:cubicBezTo>
                  <a:cubicBezTo>
                    <a:pt x="893" y="1464"/>
                    <a:pt x="732" y="1303"/>
                    <a:pt x="732" y="1098"/>
                  </a:cubicBezTo>
                  <a:cubicBezTo>
                    <a:pt x="732" y="902"/>
                    <a:pt x="893" y="732"/>
                    <a:pt x="1098" y="732"/>
                  </a:cubicBezTo>
                  <a:close/>
                  <a:moveTo>
                    <a:pt x="1098" y="1"/>
                  </a:moveTo>
                  <a:cubicBezTo>
                    <a:pt x="491" y="1"/>
                    <a:pt x="1" y="492"/>
                    <a:pt x="1" y="1098"/>
                  </a:cubicBezTo>
                  <a:cubicBezTo>
                    <a:pt x="1" y="1705"/>
                    <a:pt x="491" y="2195"/>
                    <a:pt x="1098" y="2195"/>
                  </a:cubicBezTo>
                  <a:cubicBezTo>
                    <a:pt x="1705" y="2195"/>
                    <a:pt x="2195" y="1705"/>
                    <a:pt x="2195" y="1098"/>
                  </a:cubicBezTo>
                  <a:cubicBezTo>
                    <a:pt x="2195" y="492"/>
                    <a:pt x="1705" y="1"/>
                    <a:pt x="10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8"/>
            <p:cNvSpPr/>
            <p:nvPr/>
          </p:nvSpPr>
          <p:spPr>
            <a:xfrm>
              <a:off x="6262160" y="3316725"/>
              <a:ext cx="18721" cy="18721"/>
            </a:xfrm>
            <a:custGeom>
              <a:rect b="b" l="l" r="r" t="t"/>
              <a:pathLst>
                <a:path extrusionOk="0" h="732" w="732">
                  <a:moveTo>
                    <a:pt x="366" y="0"/>
                  </a:moveTo>
                  <a:cubicBezTo>
                    <a:pt x="277" y="0"/>
                    <a:pt x="179" y="45"/>
                    <a:pt x="107" y="107"/>
                  </a:cubicBezTo>
                  <a:cubicBezTo>
                    <a:pt x="45" y="179"/>
                    <a:pt x="0" y="268"/>
                    <a:pt x="0" y="366"/>
                  </a:cubicBezTo>
                  <a:cubicBezTo>
                    <a:pt x="0" y="464"/>
                    <a:pt x="45" y="562"/>
                    <a:pt x="107" y="625"/>
                  </a:cubicBezTo>
                  <a:cubicBezTo>
                    <a:pt x="179" y="696"/>
                    <a:pt x="277" y="732"/>
                    <a:pt x="366" y="732"/>
                  </a:cubicBezTo>
                  <a:cubicBezTo>
                    <a:pt x="464" y="732"/>
                    <a:pt x="562" y="696"/>
                    <a:pt x="625" y="625"/>
                  </a:cubicBezTo>
                  <a:cubicBezTo>
                    <a:pt x="696" y="562"/>
                    <a:pt x="732" y="464"/>
                    <a:pt x="732" y="366"/>
                  </a:cubicBezTo>
                  <a:cubicBezTo>
                    <a:pt x="732" y="268"/>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78"/>
          <p:cNvGrpSpPr/>
          <p:nvPr/>
        </p:nvGrpSpPr>
        <p:grpSpPr>
          <a:xfrm>
            <a:off x="6487338" y="2856728"/>
            <a:ext cx="454746" cy="454770"/>
            <a:chOff x="6586119" y="2997319"/>
            <a:chExt cx="478227" cy="478252"/>
          </a:xfrm>
        </p:grpSpPr>
        <p:sp>
          <p:nvSpPr>
            <p:cNvPr id="6290" name="Google Shape;6290;p78"/>
            <p:cNvSpPr/>
            <p:nvPr/>
          </p:nvSpPr>
          <p:spPr>
            <a:xfrm>
              <a:off x="6790754" y="3331097"/>
              <a:ext cx="18721" cy="18721"/>
            </a:xfrm>
            <a:custGeom>
              <a:rect b="b" l="l" r="r" t="t"/>
              <a:pathLst>
                <a:path extrusionOk="0" h="732" w="732">
                  <a:moveTo>
                    <a:pt x="366" y="0"/>
                  </a:moveTo>
                  <a:cubicBezTo>
                    <a:pt x="277" y="0"/>
                    <a:pt x="179" y="45"/>
                    <a:pt x="107" y="107"/>
                  </a:cubicBezTo>
                  <a:cubicBezTo>
                    <a:pt x="45" y="179"/>
                    <a:pt x="0" y="277"/>
                    <a:pt x="0" y="366"/>
                  </a:cubicBezTo>
                  <a:cubicBezTo>
                    <a:pt x="0" y="464"/>
                    <a:pt x="45" y="562"/>
                    <a:pt x="107" y="625"/>
                  </a:cubicBezTo>
                  <a:cubicBezTo>
                    <a:pt x="179" y="696"/>
                    <a:pt x="277" y="732"/>
                    <a:pt x="366" y="732"/>
                  </a:cubicBezTo>
                  <a:cubicBezTo>
                    <a:pt x="464" y="732"/>
                    <a:pt x="562" y="696"/>
                    <a:pt x="625" y="625"/>
                  </a:cubicBezTo>
                  <a:cubicBezTo>
                    <a:pt x="696" y="562"/>
                    <a:pt x="732" y="464"/>
                    <a:pt x="732" y="366"/>
                  </a:cubicBezTo>
                  <a:cubicBezTo>
                    <a:pt x="732" y="277"/>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8"/>
            <p:cNvSpPr/>
            <p:nvPr/>
          </p:nvSpPr>
          <p:spPr>
            <a:xfrm>
              <a:off x="6710455" y="3257856"/>
              <a:ext cx="91738" cy="18746"/>
            </a:xfrm>
            <a:custGeom>
              <a:rect b="b" l="l" r="r" t="t"/>
              <a:pathLst>
                <a:path extrusionOk="0" h="733" w="3587">
                  <a:moveTo>
                    <a:pt x="401" y="1"/>
                  </a:moveTo>
                  <a:cubicBezTo>
                    <a:pt x="223" y="1"/>
                    <a:pt x="54" y="135"/>
                    <a:pt x="27" y="313"/>
                  </a:cubicBezTo>
                  <a:cubicBezTo>
                    <a:pt x="0" y="545"/>
                    <a:pt x="170" y="732"/>
                    <a:pt x="393" y="732"/>
                  </a:cubicBezTo>
                  <a:lnTo>
                    <a:pt x="3185" y="732"/>
                  </a:lnTo>
                  <a:cubicBezTo>
                    <a:pt x="3408" y="732"/>
                    <a:pt x="3586" y="545"/>
                    <a:pt x="3551" y="313"/>
                  </a:cubicBezTo>
                  <a:cubicBezTo>
                    <a:pt x="3524" y="135"/>
                    <a:pt x="3363" y="1"/>
                    <a:pt x="31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8"/>
            <p:cNvSpPr/>
            <p:nvPr/>
          </p:nvSpPr>
          <p:spPr>
            <a:xfrm>
              <a:off x="6636063" y="3257856"/>
              <a:ext cx="52275" cy="18746"/>
            </a:xfrm>
            <a:custGeom>
              <a:rect b="b" l="l" r="r" t="t"/>
              <a:pathLst>
                <a:path extrusionOk="0" h="733" w="2044">
                  <a:moveTo>
                    <a:pt x="402" y="1"/>
                  </a:moveTo>
                  <a:cubicBezTo>
                    <a:pt x="224" y="1"/>
                    <a:pt x="54" y="135"/>
                    <a:pt x="28" y="313"/>
                  </a:cubicBezTo>
                  <a:cubicBezTo>
                    <a:pt x="1" y="545"/>
                    <a:pt x="170" y="732"/>
                    <a:pt x="393" y="732"/>
                  </a:cubicBezTo>
                  <a:lnTo>
                    <a:pt x="1651" y="732"/>
                  </a:lnTo>
                  <a:cubicBezTo>
                    <a:pt x="1874" y="732"/>
                    <a:pt x="2044" y="545"/>
                    <a:pt x="2017" y="313"/>
                  </a:cubicBezTo>
                  <a:cubicBezTo>
                    <a:pt x="1990" y="135"/>
                    <a:pt x="1821" y="1"/>
                    <a:pt x="16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8"/>
            <p:cNvSpPr/>
            <p:nvPr/>
          </p:nvSpPr>
          <p:spPr>
            <a:xfrm>
              <a:off x="6956135" y="3431931"/>
              <a:ext cx="18746" cy="18721"/>
            </a:xfrm>
            <a:custGeom>
              <a:rect b="b" l="l" r="r" t="t"/>
              <a:pathLst>
                <a:path extrusionOk="0" h="732" w="733">
                  <a:moveTo>
                    <a:pt x="367" y="0"/>
                  </a:moveTo>
                  <a:cubicBezTo>
                    <a:pt x="269" y="0"/>
                    <a:pt x="179" y="36"/>
                    <a:pt x="108" y="108"/>
                  </a:cubicBezTo>
                  <a:cubicBezTo>
                    <a:pt x="37" y="170"/>
                    <a:pt x="1" y="268"/>
                    <a:pt x="1" y="366"/>
                  </a:cubicBezTo>
                  <a:cubicBezTo>
                    <a:pt x="1" y="464"/>
                    <a:pt x="37" y="554"/>
                    <a:pt x="108" y="625"/>
                  </a:cubicBezTo>
                  <a:cubicBezTo>
                    <a:pt x="179" y="687"/>
                    <a:pt x="269" y="732"/>
                    <a:pt x="367" y="732"/>
                  </a:cubicBezTo>
                  <a:cubicBezTo>
                    <a:pt x="465" y="732"/>
                    <a:pt x="554" y="687"/>
                    <a:pt x="625" y="625"/>
                  </a:cubicBezTo>
                  <a:cubicBezTo>
                    <a:pt x="697" y="554"/>
                    <a:pt x="732" y="464"/>
                    <a:pt x="732" y="366"/>
                  </a:cubicBezTo>
                  <a:cubicBezTo>
                    <a:pt x="732" y="268"/>
                    <a:pt x="697" y="170"/>
                    <a:pt x="625" y="108"/>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8"/>
            <p:cNvSpPr/>
            <p:nvPr/>
          </p:nvSpPr>
          <p:spPr>
            <a:xfrm>
              <a:off x="6586119" y="2997319"/>
              <a:ext cx="478227" cy="478252"/>
            </a:xfrm>
            <a:custGeom>
              <a:rect b="b" l="l" r="r" t="t"/>
              <a:pathLst>
                <a:path extrusionOk="0" h="18700" w="18699">
                  <a:moveTo>
                    <a:pt x="5629" y="4595"/>
                  </a:moveTo>
                  <a:cubicBezTo>
                    <a:pt x="5763" y="4595"/>
                    <a:pt x="5888" y="4649"/>
                    <a:pt x="5995" y="4747"/>
                  </a:cubicBezTo>
                  <a:cubicBezTo>
                    <a:pt x="6173" y="4934"/>
                    <a:pt x="6191" y="5220"/>
                    <a:pt x="6040" y="5416"/>
                  </a:cubicBezTo>
                  <a:cubicBezTo>
                    <a:pt x="6031" y="5425"/>
                    <a:pt x="6013" y="5443"/>
                    <a:pt x="6004" y="5452"/>
                  </a:cubicBezTo>
                  <a:cubicBezTo>
                    <a:pt x="6004" y="5461"/>
                    <a:pt x="5995" y="5470"/>
                    <a:pt x="5995" y="5470"/>
                  </a:cubicBezTo>
                  <a:cubicBezTo>
                    <a:pt x="5893" y="5571"/>
                    <a:pt x="5761" y="5623"/>
                    <a:pt x="5628" y="5623"/>
                  </a:cubicBezTo>
                  <a:cubicBezTo>
                    <a:pt x="5504" y="5623"/>
                    <a:pt x="5380" y="5578"/>
                    <a:pt x="5281" y="5487"/>
                  </a:cubicBezTo>
                  <a:cubicBezTo>
                    <a:pt x="5281" y="5478"/>
                    <a:pt x="5272" y="5470"/>
                    <a:pt x="5263" y="5470"/>
                  </a:cubicBezTo>
                  <a:cubicBezTo>
                    <a:pt x="5263" y="5461"/>
                    <a:pt x="5255" y="5461"/>
                    <a:pt x="5255" y="5452"/>
                  </a:cubicBezTo>
                  <a:cubicBezTo>
                    <a:pt x="5067" y="5255"/>
                    <a:pt x="5076" y="4943"/>
                    <a:pt x="5263" y="4747"/>
                  </a:cubicBezTo>
                  <a:cubicBezTo>
                    <a:pt x="5371" y="4649"/>
                    <a:pt x="5495" y="4595"/>
                    <a:pt x="5629" y="4595"/>
                  </a:cubicBezTo>
                  <a:close/>
                  <a:moveTo>
                    <a:pt x="17601" y="7343"/>
                  </a:moveTo>
                  <a:cubicBezTo>
                    <a:pt x="17806" y="7343"/>
                    <a:pt x="17976" y="7512"/>
                    <a:pt x="17976" y="7718"/>
                  </a:cubicBezTo>
                  <a:lnTo>
                    <a:pt x="17976" y="8074"/>
                  </a:lnTo>
                  <a:lnTo>
                    <a:pt x="11687" y="8074"/>
                  </a:lnTo>
                  <a:lnTo>
                    <a:pt x="11687" y="7718"/>
                  </a:lnTo>
                  <a:cubicBezTo>
                    <a:pt x="11687" y="7512"/>
                    <a:pt x="11856" y="7343"/>
                    <a:pt x="12061" y="7343"/>
                  </a:cubicBezTo>
                  <a:close/>
                  <a:moveTo>
                    <a:pt x="2899" y="7343"/>
                  </a:moveTo>
                  <a:cubicBezTo>
                    <a:pt x="3024" y="7343"/>
                    <a:pt x="3158" y="7396"/>
                    <a:pt x="3256" y="7495"/>
                  </a:cubicBezTo>
                  <a:cubicBezTo>
                    <a:pt x="3354" y="7593"/>
                    <a:pt x="3408" y="7718"/>
                    <a:pt x="3408" y="7860"/>
                  </a:cubicBezTo>
                  <a:cubicBezTo>
                    <a:pt x="3408" y="7994"/>
                    <a:pt x="3354" y="8119"/>
                    <a:pt x="3256" y="8217"/>
                  </a:cubicBezTo>
                  <a:cubicBezTo>
                    <a:pt x="3158" y="8315"/>
                    <a:pt x="3033" y="8369"/>
                    <a:pt x="2899" y="8369"/>
                  </a:cubicBezTo>
                  <a:cubicBezTo>
                    <a:pt x="2757" y="8369"/>
                    <a:pt x="2632" y="8315"/>
                    <a:pt x="2534" y="8217"/>
                  </a:cubicBezTo>
                  <a:cubicBezTo>
                    <a:pt x="2435" y="8119"/>
                    <a:pt x="2382" y="7994"/>
                    <a:pt x="2382" y="7860"/>
                  </a:cubicBezTo>
                  <a:cubicBezTo>
                    <a:pt x="2382" y="7718"/>
                    <a:pt x="2435" y="7593"/>
                    <a:pt x="2534" y="7495"/>
                  </a:cubicBezTo>
                  <a:cubicBezTo>
                    <a:pt x="2632" y="7396"/>
                    <a:pt x="2766" y="7343"/>
                    <a:pt x="2899" y="7343"/>
                  </a:cubicBezTo>
                  <a:close/>
                  <a:moveTo>
                    <a:pt x="8564" y="7530"/>
                  </a:moveTo>
                  <a:cubicBezTo>
                    <a:pt x="8698" y="7530"/>
                    <a:pt x="8832" y="7584"/>
                    <a:pt x="8921" y="7682"/>
                  </a:cubicBezTo>
                  <a:cubicBezTo>
                    <a:pt x="9019" y="7780"/>
                    <a:pt x="9073" y="7905"/>
                    <a:pt x="9073" y="8039"/>
                  </a:cubicBezTo>
                  <a:cubicBezTo>
                    <a:pt x="9073" y="8182"/>
                    <a:pt x="9019" y="8306"/>
                    <a:pt x="8921" y="8405"/>
                  </a:cubicBezTo>
                  <a:cubicBezTo>
                    <a:pt x="8823" y="8503"/>
                    <a:pt x="8694" y="8552"/>
                    <a:pt x="8563" y="8552"/>
                  </a:cubicBezTo>
                  <a:cubicBezTo>
                    <a:pt x="8433" y="8552"/>
                    <a:pt x="8301" y="8503"/>
                    <a:pt x="8198" y="8405"/>
                  </a:cubicBezTo>
                  <a:cubicBezTo>
                    <a:pt x="8100" y="8306"/>
                    <a:pt x="8056" y="8182"/>
                    <a:pt x="8056" y="8039"/>
                  </a:cubicBezTo>
                  <a:cubicBezTo>
                    <a:pt x="8056" y="7905"/>
                    <a:pt x="8100" y="7780"/>
                    <a:pt x="8198" y="7682"/>
                  </a:cubicBezTo>
                  <a:cubicBezTo>
                    <a:pt x="8297" y="7584"/>
                    <a:pt x="8430" y="7530"/>
                    <a:pt x="8564" y="7530"/>
                  </a:cubicBezTo>
                  <a:close/>
                  <a:moveTo>
                    <a:pt x="10955" y="12678"/>
                  </a:moveTo>
                  <a:lnTo>
                    <a:pt x="10955" y="14176"/>
                  </a:lnTo>
                  <a:lnTo>
                    <a:pt x="1873" y="14176"/>
                  </a:lnTo>
                  <a:cubicBezTo>
                    <a:pt x="1240" y="14176"/>
                    <a:pt x="732" y="13659"/>
                    <a:pt x="732" y="13026"/>
                  </a:cubicBezTo>
                  <a:lnTo>
                    <a:pt x="732" y="12678"/>
                  </a:lnTo>
                  <a:close/>
                  <a:moveTo>
                    <a:pt x="17976" y="8842"/>
                  </a:moveTo>
                  <a:lnTo>
                    <a:pt x="17976" y="15996"/>
                  </a:lnTo>
                  <a:lnTo>
                    <a:pt x="11687" y="15996"/>
                  </a:lnTo>
                  <a:lnTo>
                    <a:pt x="11687" y="8842"/>
                  </a:lnTo>
                  <a:close/>
                  <a:moveTo>
                    <a:pt x="9314" y="14899"/>
                  </a:moveTo>
                  <a:lnTo>
                    <a:pt x="9314" y="16514"/>
                  </a:lnTo>
                  <a:lnTo>
                    <a:pt x="7413" y="16514"/>
                  </a:lnTo>
                  <a:lnTo>
                    <a:pt x="7413" y="14899"/>
                  </a:lnTo>
                  <a:close/>
                  <a:moveTo>
                    <a:pt x="10955" y="14899"/>
                  </a:moveTo>
                  <a:lnTo>
                    <a:pt x="10955" y="16862"/>
                  </a:lnTo>
                  <a:cubicBezTo>
                    <a:pt x="10696" y="16665"/>
                    <a:pt x="10384" y="16541"/>
                    <a:pt x="10045" y="16514"/>
                  </a:cubicBezTo>
                  <a:lnTo>
                    <a:pt x="10045" y="14899"/>
                  </a:lnTo>
                  <a:close/>
                  <a:moveTo>
                    <a:pt x="9911" y="17245"/>
                  </a:moveTo>
                  <a:cubicBezTo>
                    <a:pt x="10375" y="17245"/>
                    <a:pt x="10777" y="17549"/>
                    <a:pt x="10910" y="17968"/>
                  </a:cubicBezTo>
                  <a:lnTo>
                    <a:pt x="5825" y="17968"/>
                  </a:lnTo>
                  <a:cubicBezTo>
                    <a:pt x="5968" y="17549"/>
                    <a:pt x="6370" y="17245"/>
                    <a:pt x="6834" y="17245"/>
                  </a:cubicBezTo>
                  <a:close/>
                  <a:moveTo>
                    <a:pt x="17976" y="16728"/>
                  </a:moveTo>
                  <a:lnTo>
                    <a:pt x="17976" y="17602"/>
                  </a:lnTo>
                  <a:cubicBezTo>
                    <a:pt x="17976" y="17807"/>
                    <a:pt x="17806" y="17968"/>
                    <a:pt x="17601" y="17968"/>
                  </a:cubicBezTo>
                  <a:lnTo>
                    <a:pt x="12061" y="17968"/>
                  </a:lnTo>
                  <a:cubicBezTo>
                    <a:pt x="11856" y="17968"/>
                    <a:pt x="11687" y="17807"/>
                    <a:pt x="11687" y="17602"/>
                  </a:cubicBezTo>
                  <a:lnTo>
                    <a:pt x="11687" y="16728"/>
                  </a:lnTo>
                  <a:close/>
                  <a:moveTo>
                    <a:pt x="15014" y="1"/>
                  </a:moveTo>
                  <a:cubicBezTo>
                    <a:pt x="14827" y="1"/>
                    <a:pt x="14666" y="135"/>
                    <a:pt x="14639" y="313"/>
                  </a:cubicBezTo>
                  <a:cubicBezTo>
                    <a:pt x="14604" y="536"/>
                    <a:pt x="14782" y="733"/>
                    <a:pt x="15005" y="733"/>
                  </a:cubicBezTo>
                  <a:lnTo>
                    <a:pt x="15371" y="733"/>
                  </a:lnTo>
                  <a:lnTo>
                    <a:pt x="13944" y="2160"/>
                  </a:lnTo>
                  <a:lnTo>
                    <a:pt x="10027" y="2160"/>
                  </a:lnTo>
                  <a:cubicBezTo>
                    <a:pt x="9840" y="2160"/>
                    <a:pt x="9679" y="2285"/>
                    <a:pt x="9653" y="2463"/>
                  </a:cubicBezTo>
                  <a:cubicBezTo>
                    <a:pt x="9617" y="2695"/>
                    <a:pt x="9795" y="2882"/>
                    <a:pt x="10018" y="2882"/>
                  </a:cubicBezTo>
                  <a:lnTo>
                    <a:pt x="13212" y="2882"/>
                  </a:lnTo>
                  <a:lnTo>
                    <a:pt x="9162" y="6942"/>
                  </a:lnTo>
                  <a:cubicBezTo>
                    <a:pt x="8984" y="6843"/>
                    <a:pt x="8778" y="6790"/>
                    <a:pt x="8573" y="6790"/>
                  </a:cubicBezTo>
                  <a:cubicBezTo>
                    <a:pt x="8395" y="6790"/>
                    <a:pt x="8225" y="6826"/>
                    <a:pt x="8065" y="6897"/>
                  </a:cubicBezTo>
                  <a:lnTo>
                    <a:pt x="6780" y="5603"/>
                  </a:lnTo>
                  <a:cubicBezTo>
                    <a:pt x="6976" y="5148"/>
                    <a:pt x="6896" y="4604"/>
                    <a:pt x="6521" y="4230"/>
                  </a:cubicBezTo>
                  <a:cubicBezTo>
                    <a:pt x="6280" y="3989"/>
                    <a:pt x="5964" y="3868"/>
                    <a:pt x="5647" y="3868"/>
                  </a:cubicBezTo>
                  <a:cubicBezTo>
                    <a:pt x="5330" y="3868"/>
                    <a:pt x="5014" y="3989"/>
                    <a:pt x="4773" y="4230"/>
                  </a:cubicBezTo>
                  <a:cubicBezTo>
                    <a:pt x="4380" y="4622"/>
                    <a:pt x="4300" y="5211"/>
                    <a:pt x="4550" y="5684"/>
                  </a:cubicBezTo>
                  <a:lnTo>
                    <a:pt x="3497" y="6736"/>
                  </a:lnTo>
                  <a:cubicBezTo>
                    <a:pt x="3317" y="6639"/>
                    <a:pt x="3116" y="6591"/>
                    <a:pt x="2915" y="6591"/>
                  </a:cubicBezTo>
                  <a:cubicBezTo>
                    <a:pt x="2599" y="6591"/>
                    <a:pt x="2283" y="6711"/>
                    <a:pt x="2043" y="6950"/>
                  </a:cubicBezTo>
                  <a:cubicBezTo>
                    <a:pt x="1775" y="7227"/>
                    <a:pt x="1642" y="7602"/>
                    <a:pt x="1686" y="7985"/>
                  </a:cubicBezTo>
                  <a:cubicBezTo>
                    <a:pt x="1722" y="8208"/>
                    <a:pt x="1802" y="8422"/>
                    <a:pt x="1945" y="8592"/>
                  </a:cubicBezTo>
                  <a:cubicBezTo>
                    <a:pt x="2188" y="8898"/>
                    <a:pt x="2534" y="9066"/>
                    <a:pt x="2911" y="9066"/>
                  </a:cubicBezTo>
                  <a:cubicBezTo>
                    <a:pt x="2963" y="9066"/>
                    <a:pt x="3016" y="9062"/>
                    <a:pt x="3069" y="9056"/>
                  </a:cubicBezTo>
                  <a:cubicBezTo>
                    <a:pt x="3292" y="9029"/>
                    <a:pt x="3506" y="8949"/>
                    <a:pt x="3676" y="8806"/>
                  </a:cubicBezTo>
                  <a:cubicBezTo>
                    <a:pt x="3988" y="8565"/>
                    <a:pt x="4157" y="8208"/>
                    <a:pt x="4157" y="7825"/>
                  </a:cubicBezTo>
                  <a:cubicBezTo>
                    <a:pt x="4157" y="7620"/>
                    <a:pt x="4113" y="7423"/>
                    <a:pt x="4015" y="7245"/>
                  </a:cubicBezTo>
                  <a:lnTo>
                    <a:pt x="5067" y="6201"/>
                  </a:lnTo>
                  <a:cubicBezTo>
                    <a:pt x="5246" y="6299"/>
                    <a:pt x="5442" y="6344"/>
                    <a:pt x="5647" y="6344"/>
                  </a:cubicBezTo>
                  <a:cubicBezTo>
                    <a:pt x="5870" y="6344"/>
                    <a:pt x="6102" y="6281"/>
                    <a:pt x="6298" y="6156"/>
                  </a:cubicBezTo>
                  <a:lnTo>
                    <a:pt x="7520" y="7379"/>
                  </a:lnTo>
                  <a:cubicBezTo>
                    <a:pt x="7396" y="7575"/>
                    <a:pt x="7333" y="7798"/>
                    <a:pt x="7333" y="8030"/>
                  </a:cubicBezTo>
                  <a:cubicBezTo>
                    <a:pt x="7333" y="8360"/>
                    <a:pt x="7467" y="8672"/>
                    <a:pt x="7699" y="8904"/>
                  </a:cubicBezTo>
                  <a:cubicBezTo>
                    <a:pt x="7940" y="9145"/>
                    <a:pt x="8252" y="9270"/>
                    <a:pt x="8573" y="9270"/>
                  </a:cubicBezTo>
                  <a:cubicBezTo>
                    <a:pt x="8894" y="9270"/>
                    <a:pt x="9207" y="9145"/>
                    <a:pt x="9447" y="8904"/>
                  </a:cubicBezTo>
                  <a:cubicBezTo>
                    <a:pt x="9688" y="8672"/>
                    <a:pt x="9813" y="8360"/>
                    <a:pt x="9813" y="8030"/>
                  </a:cubicBezTo>
                  <a:cubicBezTo>
                    <a:pt x="9813" y="7825"/>
                    <a:pt x="9769" y="7628"/>
                    <a:pt x="9670" y="7459"/>
                  </a:cubicBezTo>
                  <a:lnTo>
                    <a:pt x="14247" y="2882"/>
                  </a:lnTo>
                  <a:lnTo>
                    <a:pt x="14854" y="2882"/>
                  </a:lnTo>
                  <a:cubicBezTo>
                    <a:pt x="15487" y="2882"/>
                    <a:pt x="15995" y="3400"/>
                    <a:pt x="15995" y="4024"/>
                  </a:cubicBezTo>
                  <a:lnTo>
                    <a:pt x="15995" y="6611"/>
                  </a:lnTo>
                  <a:lnTo>
                    <a:pt x="12061" y="6611"/>
                  </a:lnTo>
                  <a:cubicBezTo>
                    <a:pt x="11455" y="6611"/>
                    <a:pt x="10955" y="7102"/>
                    <a:pt x="10955" y="7718"/>
                  </a:cubicBezTo>
                  <a:lnTo>
                    <a:pt x="10955" y="11946"/>
                  </a:lnTo>
                  <a:lnTo>
                    <a:pt x="732" y="11946"/>
                  </a:lnTo>
                  <a:lnTo>
                    <a:pt x="732" y="3266"/>
                  </a:lnTo>
                  <a:cubicBezTo>
                    <a:pt x="732" y="3061"/>
                    <a:pt x="901" y="2882"/>
                    <a:pt x="1115" y="2882"/>
                  </a:cubicBezTo>
                  <a:lnTo>
                    <a:pt x="6851" y="2882"/>
                  </a:lnTo>
                  <a:cubicBezTo>
                    <a:pt x="6878" y="2882"/>
                    <a:pt x="6914" y="2874"/>
                    <a:pt x="6941" y="2847"/>
                  </a:cubicBezTo>
                  <a:cubicBezTo>
                    <a:pt x="7244" y="2535"/>
                    <a:pt x="7030" y="2160"/>
                    <a:pt x="6727" y="2160"/>
                  </a:cubicBezTo>
                  <a:lnTo>
                    <a:pt x="1873" y="2160"/>
                  </a:lnTo>
                  <a:cubicBezTo>
                    <a:pt x="839" y="2160"/>
                    <a:pt x="0" y="2998"/>
                    <a:pt x="0" y="4033"/>
                  </a:cubicBezTo>
                  <a:lnTo>
                    <a:pt x="0" y="13026"/>
                  </a:lnTo>
                  <a:cubicBezTo>
                    <a:pt x="0" y="14060"/>
                    <a:pt x="839" y="14899"/>
                    <a:pt x="1873" y="14899"/>
                  </a:cubicBezTo>
                  <a:lnTo>
                    <a:pt x="6682" y="14899"/>
                  </a:lnTo>
                  <a:lnTo>
                    <a:pt x="6682" y="16514"/>
                  </a:lnTo>
                  <a:cubicBezTo>
                    <a:pt x="5763" y="16594"/>
                    <a:pt x="5040" y="17361"/>
                    <a:pt x="5040" y="18298"/>
                  </a:cubicBezTo>
                  <a:lnTo>
                    <a:pt x="5040" y="18334"/>
                  </a:lnTo>
                  <a:cubicBezTo>
                    <a:pt x="5040" y="18539"/>
                    <a:pt x="5210" y="18699"/>
                    <a:pt x="5406" y="18699"/>
                  </a:cubicBezTo>
                  <a:lnTo>
                    <a:pt x="11321" y="18699"/>
                  </a:lnTo>
                  <a:cubicBezTo>
                    <a:pt x="11428" y="18699"/>
                    <a:pt x="11517" y="18664"/>
                    <a:pt x="11588" y="18592"/>
                  </a:cubicBezTo>
                  <a:cubicBezTo>
                    <a:pt x="11731" y="18664"/>
                    <a:pt x="11892" y="18699"/>
                    <a:pt x="12061" y="18699"/>
                  </a:cubicBezTo>
                  <a:lnTo>
                    <a:pt x="17601" y="18699"/>
                  </a:lnTo>
                  <a:cubicBezTo>
                    <a:pt x="18208" y="18699"/>
                    <a:pt x="18699" y="18209"/>
                    <a:pt x="18699" y="17602"/>
                  </a:cubicBezTo>
                  <a:lnTo>
                    <a:pt x="18699" y="7718"/>
                  </a:lnTo>
                  <a:cubicBezTo>
                    <a:pt x="18699" y="7102"/>
                    <a:pt x="18208" y="6611"/>
                    <a:pt x="17601" y="6611"/>
                  </a:cubicBezTo>
                  <a:lnTo>
                    <a:pt x="16727" y="6611"/>
                  </a:lnTo>
                  <a:lnTo>
                    <a:pt x="16727" y="4024"/>
                  </a:lnTo>
                  <a:cubicBezTo>
                    <a:pt x="16727" y="3025"/>
                    <a:pt x="15960" y="2213"/>
                    <a:pt x="14987" y="2151"/>
                  </a:cubicBezTo>
                  <a:lnTo>
                    <a:pt x="15888" y="1241"/>
                  </a:lnTo>
                  <a:lnTo>
                    <a:pt x="15888" y="1607"/>
                  </a:lnTo>
                  <a:cubicBezTo>
                    <a:pt x="15888" y="1794"/>
                    <a:pt x="16022" y="1955"/>
                    <a:pt x="16201" y="1981"/>
                  </a:cubicBezTo>
                  <a:cubicBezTo>
                    <a:pt x="16220" y="1985"/>
                    <a:pt x="16239" y="1986"/>
                    <a:pt x="16258" y="1986"/>
                  </a:cubicBezTo>
                  <a:cubicBezTo>
                    <a:pt x="16456" y="1986"/>
                    <a:pt x="16620" y="1820"/>
                    <a:pt x="16620" y="1625"/>
                  </a:cubicBezTo>
                  <a:lnTo>
                    <a:pt x="16620" y="367"/>
                  </a:lnTo>
                  <a:cubicBezTo>
                    <a:pt x="16620" y="162"/>
                    <a:pt x="16459" y="1"/>
                    <a:pt x="162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8"/>
            <p:cNvSpPr/>
            <p:nvPr/>
          </p:nvSpPr>
          <p:spPr>
            <a:xfrm>
              <a:off x="6903224" y="3305549"/>
              <a:ext cx="62531" cy="18721"/>
            </a:xfrm>
            <a:custGeom>
              <a:rect b="b" l="l" r="r" t="t"/>
              <a:pathLst>
                <a:path extrusionOk="0" h="732" w="2445">
                  <a:moveTo>
                    <a:pt x="402" y="0"/>
                  </a:moveTo>
                  <a:cubicBezTo>
                    <a:pt x="223" y="0"/>
                    <a:pt x="54" y="134"/>
                    <a:pt x="27" y="312"/>
                  </a:cubicBezTo>
                  <a:cubicBezTo>
                    <a:pt x="0" y="536"/>
                    <a:pt x="170" y="732"/>
                    <a:pt x="393" y="732"/>
                  </a:cubicBezTo>
                  <a:lnTo>
                    <a:pt x="2034" y="732"/>
                  </a:lnTo>
                  <a:cubicBezTo>
                    <a:pt x="2222" y="732"/>
                    <a:pt x="2382" y="598"/>
                    <a:pt x="2409" y="420"/>
                  </a:cubicBezTo>
                  <a:cubicBezTo>
                    <a:pt x="2445" y="197"/>
                    <a:pt x="2266" y="0"/>
                    <a:pt x="2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8"/>
            <p:cNvSpPr/>
            <p:nvPr/>
          </p:nvSpPr>
          <p:spPr>
            <a:xfrm>
              <a:off x="6984674" y="3305549"/>
              <a:ext cx="43145" cy="18721"/>
            </a:xfrm>
            <a:custGeom>
              <a:rect b="b" l="l" r="r" t="t"/>
              <a:pathLst>
                <a:path extrusionOk="0" h="732" w="1687">
                  <a:moveTo>
                    <a:pt x="402" y="0"/>
                  </a:moveTo>
                  <a:cubicBezTo>
                    <a:pt x="223" y="0"/>
                    <a:pt x="54" y="134"/>
                    <a:pt x="27" y="312"/>
                  </a:cubicBezTo>
                  <a:cubicBezTo>
                    <a:pt x="0" y="536"/>
                    <a:pt x="170" y="732"/>
                    <a:pt x="393" y="732"/>
                  </a:cubicBezTo>
                  <a:lnTo>
                    <a:pt x="1285" y="732"/>
                  </a:lnTo>
                  <a:cubicBezTo>
                    <a:pt x="1472" y="732"/>
                    <a:pt x="1633" y="598"/>
                    <a:pt x="1659" y="420"/>
                  </a:cubicBezTo>
                  <a:cubicBezTo>
                    <a:pt x="1686" y="197"/>
                    <a:pt x="1517" y="0"/>
                    <a:pt x="1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8"/>
            <p:cNvSpPr/>
            <p:nvPr/>
          </p:nvSpPr>
          <p:spPr>
            <a:xfrm>
              <a:off x="6903224" y="3260822"/>
              <a:ext cx="124601" cy="18516"/>
            </a:xfrm>
            <a:custGeom>
              <a:rect b="b" l="l" r="r" t="t"/>
              <a:pathLst>
                <a:path extrusionOk="0" h="724" w="4872">
                  <a:moveTo>
                    <a:pt x="402" y="1"/>
                  </a:moveTo>
                  <a:cubicBezTo>
                    <a:pt x="223" y="1"/>
                    <a:pt x="54" y="126"/>
                    <a:pt x="27" y="304"/>
                  </a:cubicBezTo>
                  <a:cubicBezTo>
                    <a:pt x="0" y="536"/>
                    <a:pt x="170" y="723"/>
                    <a:pt x="393" y="723"/>
                  </a:cubicBezTo>
                  <a:lnTo>
                    <a:pt x="4470" y="723"/>
                  </a:lnTo>
                  <a:cubicBezTo>
                    <a:pt x="4657" y="723"/>
                    <a:pt x="4818" y="598"/>
                    <a:pt x="4844" y="420"/>
                  </a:cubicBezTo>
                  <a:cubicBezTo>
                    <a:pt x="4871" y="188"/>
                    <a:pt x="4702" y="1"/>
                    <a:pt x="4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8"/>
            <p:cNvSpPr/>
            <p:nvPr/>
          </p:nvSpPr>
          <p:spPr>
            <a:xfrm>
              <a:off x="6903224" y="3350481"/>
              <a:ext cx="124601" cy="18746"/>
            </a:xfrm>
            <a:custGeom>
              <a:rect b="b" l="l" r="r" t="t"/>
              <a:pathLst>
                <a:path extrusionOk="0" h="733" w="4872">
                  <a:moveTo>
                    <a:pt x="402" y="1"/>
                  </a:moveTo>
                  <a:cubicBezTo>
                    <a:pt x="223" y="1"/>
                    <a:pt x="54" y="126"/>
                    <a:pt x="27" y="313"/>
                  </a:cubicBezTo>
                  <a:cubicBezTo>
                    <a:pt x="0" y="536"/>
                    <a:pt x="170" y="732"/>
                    <a:pt x="393" y="732"/>
                  </a:cubicBezTo>
                  <a:lnTo>
                    <a:pt x="4470" y="732"/>
                  </a:lnTo>
                  <a:cubicBezTo>
                    <a:pt x="4657" y="732"/>
                    <a:pt x="4818" y="598"/>
                    <a:pt x="4844" y="420"/>
                  </a:cubicBezTo>
                  <a:cubicBezTo>
                    <a:pt x="4871" y="188"/>
                    <a:pt x="4702" y="1"/>
                    <a:pt x="4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8"/>
            <p:cNvSpPr/>
            <p:nvPr/>
          </p:nvSpPr>
          <p:spPr>
            <a:xfrm>
              <a:off x="6790754" y="3052531"/>
              <a:ext cx="18721" cy="18746"/>
            </a:xfrm>
            <a:custGeom>
              <a:rect b="b" l="l" r="r" t="t"/>
              <a:pathLst>
                <a:path extrusionOk="0" h="733" w="732">
                  <a:moveTo>
                    <a:pt x="366" y="1"/>
                  </a:moveTo>
                  <a:cubicBezTo>
                    <a:pt x="277" y="1"/>
                    <a:pt x="179" y="37"/>
                    <a:pt x="107" y="108"/>
                  </a:cubicBezTo>
                  <a:cubicBezTo>
                    <a:pt x="45" y="170"/>
                    <a:pt x="0" y="268"/>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8"/>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78"/>
          <p:cNvGrpSpPr/>
          <p:nvPr/>
        </p:nvGrpSpPr>
        <p:grpSpPr>
          <a:xfrm>
            <a:off x="7099090" y="2856728"/>
            <a:ext cx="454965" cy="454770"/>
            <a:chOff x="7229459" y="2997319"/>
            <a:chExt cx="478457" cy="478252"/>
          </a:xfrm>
        </p:grpSpPr>
        <p:sp>
          <p:nvSpPr>
            <p:cNvPr id="6301" name="Google Shape;6301;p78"/>
            <p:cNvSpPr/>
            <p:nvPr/>
          </p:nvSpPr>
          <p:spPr>
            <a:xfrm>
              <a:off x="7347632" y="3319691"/>
              <a:ext cx="72582" cy="18491"/>
            </a:xfrm>
            <a:custGeom>
              <a:rect b="b" l="l" r="r" t="t"/>
              <a:pathLst>
                <a:path extrusionOk="0" h="723" w="2838">
                  <a:moveTo>
                    <a:pt x="411" y="0"/>
                  </a:moveTo>
                  <a:cubicBezTo>
                    <a:pt x="224" y="0"/>
                    <a:pt x="63" y="125"/>
                    <a:pt x="36" y="304"/>
                  </a:cubicBezTo>
                  <a:cubicBezTo>
                    <a:pt x="0" y="536"/>
                    <a:pt x="179" y="723"/>
                    <a:pt x="402" y="723"/>
                  </a:cubicBezTo>
                  <a:lnTo>
                    <a:pt x="2436" y="723"/>
                  </a:lnTo>
                  <a:cubicBezTo>
                    <a:pt x="2614" y="723"/>
                    <a:pt x="2784" y="598"/>
                    <a:pt x="2811" y="420"/>
                  </a:cubicBezTo>
                  <a:cubicBezTo>
                    <a:pt x="2837" y="188"/>
                    <a:pt x="2668" y="0"/>
                    <a:pt x="24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8"/>
            <p:cNvSpPr/>
            <p:nvPr/>
          </p:nvSpPr>
          <p:spPr>
            <a:xfrm>
              <a:off x="7347862" y="3049564"/>
              <a:ext cx="151302" cy="18746"/>
            </a:xfrm>
            <a:custGeom>
              <a:rect b="b" l="l" r="r" t="t"/>
              <a:pathLst>
                <a:path extrusionOk="0" h="733" w="5916">
                  <a:moveTo>
                    <a:pt x="366" y="1"/>
                  </a:moveTo>
                  <a:cubicBezTo>
                    <a:pt x="161" y="1"/>
                    <a:pt x="0" y="170"/>
                    <a:pt x="0" y="367"/>
                  </a:cubicBezTo>
                  <a:cubicBezTo>
                    <a:pt x="0" y="572"/>
                    <a:pt x="161" y="732"/>
                    <a:pt x="366" y="732"/>
                  </a:cubicBezTo>
                  <a:lnTo>
                    <a:pt x="5549" y="732"/>
                  </a:lnTo>
                  <a:cubicBezTo>
                    <a:pt x="5754" y="732"/>
                    <a:pt x="5915" y="572"/>
                    <a:pt x="5915" y="367"/>
                  </a:cubicBezTo>
                  <a:cubicBezTo>
                    <a:pt x="5915" y="170"/>
                    <a:pt x="5754" y="1"/>
                    <a:pt x="5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8"/>
            <p:cNvSpPr/>
            <p:nvPr/>
          </p:nvSpPr>
          <p:spPr>
            <a:xfrm>
              <a:off x="7229459" y="2997319"/>
              <a:ext cx="478457" cy="478252"/>
            </a:xfrm>
            <a:custGeom>
              <a:rect b="b" l="l" r="r" t="t"/>
              <a:pathLst>
                <a:path extrusionOk="0" h="18700" w="18708">
                  <a:moveTo>
                    <a:pt x="16478" y="9288"/>
                  </a:moveTo>
                  <a:lnTo>
                    <a:pt x="17450" y="10269"/>
                  </a:lnTo>
                  <a:lnTo>
                    <a:pt x="16656" y="10269"/>
                  </a:lnTo>
                  <a:cubicBezTo>
                    <a:pt x="16558" y="10269"/>
                    <a:pt x="16478" y="10189"/>
                    <a:pt x="16478" y="10091"/>
                  </a:cubicBezTo>
                  <a:lnTo>
                    <a:pt x="16478" y="9288"/>
                  </a:lnTo>
                  <a:close/>
                  <a:moveTo>
                    <a:pt x="12802" y="733"/>
                  </a:moveTo>
                  <a:lnTo>
                    <a:pt x="16076" y="4007"/>
                  </a:lnTo>
                  <a:lnTo>
                    <a:pt x="16076" y="8039"/>
                  </a:lnTo>
                  <a:lnTo>
                    <a:pt x="11286" y="8039"/>
                  </a:lnTo>
                  <a:cubicBezTo>
                    <a:pt x="10786" y="8039"/>
                    <a:pt x="10376" y="8440"/>
                    <a:pt x="10376" y="8949"/>
                  </a:cubicBezTo>
                  <a:lnTo>
                    <a:pt x="10376" y="9136"/>
                  </a:lnTo>
                  <a:lnTo>
                    <a:pt x="3141" y="9136"/>
                  </a:lnTo>
                  <a:cubicBezTo>
                    <a:pt x="2944" y="9136"/>
                    <a:pt x="2775" y="9297"/>
                    <a:pt x="2775" y="9502"/>
                  </a:cubicBezTo>
                  <a:lnTo>
                    <a:pt x="2775" y="16077"/>
                  </a:lnTo>
                  <a:lnTo>
                    <a:pt x="1678" y="16077"/>
                  </a:lnTo>
                  <a:cubicBezTo>
                    <a:pt x="1151" y="16077"/>
                    <a:pt x="732" y="15648"/>
                    <a:pt x="732" y="15131"/>
                  </a:cubicBezTo>
                  <a:lnTo>
                    <a:pt x="732" y="1669"/>
                  </a:lnTo>
                  <a:cubicBezTo>
                    <a:pt x="732" y="1152"/>
                    <a:pt x="1151" y="733"/>
                    <a:pt x="1678" y="733"/>
                  </a:cubicBezTo>
                  <a:lnTo>
                    <a:pt x="2775" y="733"/>
                  </a:lnTo>
                  <a:lnTo>
                    <a:pt x="2775" y="4461"/>
                  </a:lnTo>
                  <a:cubicBezTo>
                    <a:pt x="2775" y="4658"/>
                    <a:pt x="2944" y="4818"/>
                    <a:pt x="3141" y="4818"/>
                  </a:cubicBezTo>
                  <a:lnTo>
                    <a:pt x="5942" y="4818"/>
                  </a:lnTo>
                  <a:cubicBezTo>
                    <a:pt x="6129" y="4818"/>
                    <a:pt x="6290" y="4693"/>
                    <a:pt x="6316" y="4515"/>
                  </a:cubicBezTo>
                  <a:cubicBezTo>
                    <a:pt x="6352" y="4283"/>
                    <a:pt x="6174" y="4096"/>
                    <a:pt x="5960" y="4096"/>
                  </a:cubicBezTo>
                  <a:lnTo>
                    <a:pt x="3506" y="4096"/>
                  </a:lnTo>
                  <a:lnTo>
                    <a:pt x="3506" y="733"/>
                  </a:lnTo>
                  <a:lnTo>
                    <a:pt x="11687" y="733"/>
                  </a:lnTo>
                  <a:lnTo>
                    <a:pt x="11687" y="4096"/>
                  </a:lnTo>
                  <a:lnTo>
                    <a:pt x="9252" y="4096"/>
                  </a:lnTo>
                  <a:cubicBezTo>
                    <a:pt x="9073" y="4096"/>
                    <a:pt x="8913" y="4221"/>
                    <a:pt x="8886" y="4399"/>
                  </a:cubicBezTo>
                  <a:cubicBezTo>
                    <a:pt x="8850" y="4631"/>
                    <a:pt x="9028" y="4818"/>
                    <a:pt x="9243" y="4818"/>
                  </a:cubicBezTo>
                  <a:lnTo>
                    <a:pt x="12053" y="4818"/>
                  </a:lnTo>
                  <a:cubicBezTo>
                    <a:pt x="12258" y="4818"/>
                    <a:pt x="12418" y="4658"/>
                    <a:pt x="12418" y="4461"/>
                  </a:cubicBezTo>
                  <a:lnTo>
                    <a:pt x="12418" y="733"/>
                  </a:lnTo>
                  <a:close/>
                  <a:moveTo>
                    <a:pt x="10376" y="9859"/>
                  </a:moveTo>
                  <a:lnTo>
                    <a:pt x="10376" y="10849"/>
                  </a:lnTo>
                  <a:lnTo>
                    <a:pt x="5041" y="10849"/>
                  </a:lnTo>
                  <a:cubicBezTo>
                    <a:pt x="4862" y="10849"/>
                    <a:pt x="4693" y="10983"/>
                    <a:pt x="4666" y="11161"/>
                  </a:cubicBezTo>
                  <a:cubicBezTo>
                    <a:pt x="4639" y="11384"/>
                    <a:pt x="4809" y="11580"/>
                    <a:pt x="5032" y="11580"/>
                  </a:cubicBezTo>
                  <a:lnTo>
                    <a:pt x="10376" y="11580"/>
                  </a:lnTo>
                  <a:lnTo>
                    <a:pt x="10376" y="12606"/>
                  </a:lnTo>
                  <a:lnTo>
                    <a:pt x="8743" y="12606"/>
                  </a:lnTo>
                  <a:cubicBezTo>
                    <a:pt x="8565" y="12606"/>
                    <a:pt x="8395" y="12731"/>
                    <a:pt x="8368" y="12910"/>
                  </a:cubicBezTo>
                  <a:cubicBezTo>
                    <a:pt x="8342" y="13142"/>
                    <a:pt x="8511" y="13329"/>
                    <a:pt x="8734" y="13329"/>
                  </a:cubicBezTo>
                  <a:lnTo>
                    <a:pt x="10376" y="13329"/>
                  </a:lnTo>
                  <a:lnTo>
                    <a:pt x="10376" y="14355"/>
                  </a:lnTo>
                  <a:lnTo>
                    <a:pt x="5041" y="14355"/>
                  </a:lnTo>
                  <a:cubicBezTo>
                    <a:pt x="4862" y="14355"/>
                    <a:pt x="4693" y="14489"/>
                    <a:pt x="4666" y="14667"/>
                  </a:cubicBezTo>
                  <a:cubicBezTo>
                    <a:pt x="4639" y="14890"/>
                    <a:pt x="4809" y="15086"/>
                    <a:pt x="5032" y="15086"/>
                  </a:cubicBezTo>
                  <a:lnTo>
                    <a:pt x="10376" y="15086"/>
                  </a:lnTo>
                  <a:lnTo>
                    <a:pt x="10376" y="16077"/>
                  </a:lnTo>
                  <a:lnTo>
                    <a:pt x="3506" y="16077"/>
                  </a:lnTo>
                  <a:lnTo>
                    <a:pt x="3506" y="9859"/>
                  </a:lnTo>
                  <a:close/>
                  <a:moveTo>
                    <a:pt x="15746" y="8770"/>
                  </a:moveTo>
                  <a:lnTo>
                    <a:pt x="15746" y="10091"/>
                  </a:lnTo>
                  <a:cubicBezTo>
                    <a:pt x="15746" y="10590"/>
                    <a:pt x="16147" y="10992"/>
                    <a:pt x="16656" y="10992"/>
                  </a:cubicBezTo>
                  <a:lnTo>
                    <a:pt x="17976" y="10992"/>
                  </a:lnTo>
                  <a:lnTo>
                    <a:pt x="17976" y="17798"/>
                  </a:lnTo>
                  <a:cubicBezTo>
                    <a:pt x="17976" y="17888"/>
                    <a:pt x="17896" y="17968"/>
                    <a:pt x="17798" y="17968"/>
                  </a:cubicBezTo>
                  <a:lnTo>
                    <a:pt x="11286" y="17968"/>
                  </a:lnTo>
                  <a:cubicBezTo>
                    <a:pt x="11187" y="17968"/>
                    <a:pt x="11107" y="17888"/>
                    <a:pt x="11107" y="17798"/>
                  </a:cubicBezTo>
                  <a:lnTo>
                    <a:pt x="11107" y="8949"/>
                  </a:lnTo>
                  <a:cubicBezTo>
                    <a:pt x="11107" y="8851"/>
                    <a:pt x="11187" y="8770"/>
                    <a:pt x="11286" y="8770"/>
                  </a:cubicBezTo>
                  <a:close/>
                  <a:moveTo>
                    <a:pt x="1678" y="1"/>
                  </a:moveTo>
                  <a:cubicBezTo>
                    <a:pt x="750" y="1"/>
                    <a:pt x="0" y="750"/>
                    <a:pt x="0" y="1669"/>
                  </a:cubicBezTo>
                  <a:lnTo>
                    <a:pt x="0" y="15131"/>
                  </a:lnTo>
                  <a:cubicBezTo>
                    <a:pt x="0" y="16050"/>
                    <a:pt x="750" y="16799"/>
                    <a:pt x="1678" y="16799"/>
                  </a:cubicBezTo>
                  <a:lnTo>
                    <a:pt x="10376" y="16799"/>
                  </a:lnTo>
                  <a:lnTo>
                    <a:pt x="10376" y="17798"/>
                  </a:lnTo>
                  <a:cubicBezTo>
                    <a:pt x="10376" y="18298"/>
                    <a:pt x="10786" y="18699"/>
                    <a:pt x="11286" y="18699"/>
                  </a:cubicBezTo>
                  <a:lnTo>
                    <a:pt x="17798" y="18699"/>
                  </a:lnTo>
                  <a:cubicBezTo>
                    <a:pt x="18297" y="18699"/>
                    <a:pt x="18708" y="18298"/>
                    <a:pt x="18708" y="17798"/>
                  </a:cubicBezTo>
                  <a:lnTo>
                    <a:pt x="18708" y="10626"/>
                  </a:lnTo>
                  <a:cubicBezTo>
                    <a:pt x="18708" y="10528"/>
                    <a:pt x="18663" y="10439"/>
                    <a:pt x="18601" y="10367"/>
                  </a:cubicBezTo>
                  <a:lnTo>
                    <a:pt x="16808" y="8574"/>
                  </a:lnTo>
                  <a:lnTo>
                    <a:pt x="16808" y="3855"/>
                  </a:lnTo>
                  <a:cubicBezTo>
                    <a:pt x="16808" y="3757"/>
                    <a:pt x="16763" y="3668"/>
                    <a:pt x="16701" y="3596"/>
                  </a:cubicBezTo>
                  <a:lnTo>
                    <a:pt x="13212" y="108"/>
                  </a:lnTo>
                  <a:cubicBezTo>
                    <a:pt x="13141" y="37"/>
                    <a:pt x="13052" y="1"/>
                    <a:pt x="12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8"/>
            <p:cNvSpPr/>
            <p:nvPr/>
          </p:nvSpPr>
          <p:spPr>
            <a:xfrm>
              <a:off x="7547025" y="3295269"/>
              <a:ext cx="107952" cy="129844"/>
            </a:xfrm>
            <a:custGeom>
              <a:rect b="b" l="l" r="r" t="t"/>
              <a:pathLst>
                <a:path extrusionOk="0" h="5077" w="4221">
                  <a:moveTo>
                    <a:pt x="2525" y="732"/>
                  </a:moveTo>
                  <a:lnTo>
                    <a:pt x="2525" y="2998"/>
                  </a:lnTo>
                  <a:cubicBezTo>
                    <a:pt x="2525" y="2998"/>
                    <a:pt x="2579" y="3195"/>
                    <a:pt x="2641" y="3257"/>
                  </a:cubicBezTo>
                  <a:cubicBezTo>
                    <a:pt x="2712" y="3328"/>
                    <a:pt x="2811" y="3364"/>
                    <a:pt x="2900" y="3364"/>
                  </a:cubicBezTo>
                  <a:lnTo>
                    <a:pt x="2944" y="3364"/>
                  </a:lnTo>
                  <a:lnTo>
                    <a:pt x="2115" y="4194"/>
                  </a:lnTo>
                  <a:lnTo>
                    <a:pt x="1276" y="3400"/>
                  </a:lnTo>
                  <a:lnTo>
                    <a:pt x="1285" y="3400"/>
                  </a:lnTo>
                  <a:cubicBezTo>
                    <a:pt x="1481" y="3400"/>
                    <a:pt x="1651" y="3239"/>
                    <a:pt x="1651" y="3034"/>
                  </a:cubicBezTo>
                  <a:lnTo>
                    <a:pt x="1651" y="732"/>
                  </a:lnTo>
                  <a:close/>
                  <a:moveTo>
                    <a:pt x="1285" y="1"/>
                  </a:moveTo>
                  <a:cubicBezTo>
                    <a:pt x="1080" y="1"/>
                    <a:pt x="919" y="161"/>
                    <a:pt x="919" y="367"/>
                  </a:cubicBezTo>
                  <a:lnTo>
                    <a:pt x="919" y="2633"/>
                  </a:lnTo>
                  <a:lnTo>
                    <a:pt x="393" y="2633"/>
                  </a:lnTo>
                  <a:cubicBezTo>
                    <a:pt x="250" y="2633"/>
                    <a:pt x="116" y="2722"/>
                    <a:pt x="63" y="2864"/>
                  </a:cubicBezTo>
                  <a:cubicBezTo>
                    <a:pt x="0" y="2998"/>
                    <a:pt x="36" y="3150"/>
                    <a:pt x="134" y="3257"/>
                  </a:cubicBezTo>
                  <a:lnTo>
                    <a:pt x="1856" y="4970"/>
                  </a:lnTo>
                  <a:cubicBezTo>
                    <a:pt x="1927" y="5041"/>
                    <a:pt x="2017" y="5077"/>
                    <a:pt x="2115" y="5077"/>
                  </a:cubicBezTo>
                  <a:cubicBezTo>
                    <a:pt x="2204" y="5077"/>
                    <a:pt x="2293" y="5041"/>
                    <a:pt x="2365" y="4970"/>
                  </a:cubicBezTo>
                  <a:lnTo>
                    <a:pt x="4086" y="3257"/>
                  </a:lnTo>
                  <a:cubicBezTo>
                    <a:pt x="4184" y="3150"/>
                    <a:pt x="4220" y="2998"/>
                    <a:pt x="4158" y="2864"/>
                  </a:cubicBezTo>
                  <a:cubicBezTo>
                    <a:pt x="4104" y="2722"/>
                    <a:pt x="3828" y="2668"/>
                    <a:pt x="3828" y="2668"/>
                  </a:cubicBezTo>
                  <a:lnTo>
                    <a:pt x="3257" y="2668"/>
                  </a:lnTo>
                  <a:lnTo>
                    <a:pt x="3257" y="367"/>
                  </a:lnTo>
                  <a:cubicBezTo>
                    <a:pt x="3257" y="161"/>
                    <a:pt x="3087" y="1"/>
                    <a:pt x="28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8"/>
            <p:cNvSpPr/>
            <p:nvPr/>
          </p:nvSpPr>
          <p:spPr>
            <a:xfrm>
              <a:off x="7414250" y="3102040"/>
              <a:ext cx="18721" cy="18516"/>
            </a:xfrm>
            <a:custGeom>
              <a:rect b="b" l="l" r="r" t="t"/>
              <a:pathLst>
                <a:path extrusionOk="0" h="724" w="732">
                  <a:moveTo>
                    <a:pt x="366" y="1"/>
                  </a:moveTo>
                  <a:cubicBezTo>
                    <a:pt x="268" y="1"/>
                    <a:pt x="170" y="36"/>
                    <a:pt x="107" y="108"/>
                  </a:cubicBezTo>
                  <a:cubicBezTo>
                    <a:pt x="36" y="170"/>
                    <a:pt x="0" y="268"/>
                    <a:pt x="0" y="366"/>
                  </a:cubicBezTo>
                  <a:cubicBezTo>
                    <a:pt x="0" y="456"/>
                    <a:pt x="36" y="554"/>
                    <a:pt x="107" y="616"/>
                  </a:cubicBezTo>
                  <a:cubicBezTo>
                    <a:pt x="170" y="688"/>
                    <a:pt x="268" y="723"/>
                    <a:pt x="366" y="723"/>
                  </a:cubicBezTo>
                  <a:cubicBezTo>
                    <a:pt x="455" y="723"/>
                    <a:pt x="554" y="688"/>
                    <a:pt x="625" y="616"/>
                  </a:cubicBezTo>
                  <a:cubicBezTo>
                    <a:pt x="687" y="554"/>
                    <a:pt x="732" y="456"/>
                    <a:pt x="732" y="366"/>
                  </a:cubicBezTo>
                  <a:cubicBezTo>
                    <a:pt x="732" y="268"/>
                    <a:pt x="687" y="170"/>
                    <a:pt x="625" y="108"/>
                  </a:cubicBezTo>
                  <a:cubicBezTo>
                    <a:pt x="554" y="36"/>
                    <a:pt x="45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78"/>
          <p:cNvGrpSpPr/>
          <p:nvPr/>
        </p:nvGrpSpPr>
        <p:grpSpPr>
          <a:xfrm>
            <a:off x="1593029" y="3394943"/>
            <a:ext cx="454955" cy="454989"/>
            <a:chOff x="1439091" y="3563324"/>
            <a:chExt cx="478447" cy="478483"/>
          </a:xfrm>
        </p:grpSpPr>
        <p:sp>
          <p:nvSpPr>
            <p:cNvPr id="6307" name="Google Shape;6307;p78"/>
            <p:cNvSpPr/>
            <p:nvPr/>
          </p:nvSpPr>
          <p:spPr>
            <a:xfrm>
              <a:off x="1570051" y="3563324"/>
              <a:ext cx="347488" cy="478483"/>
            </a:xfrm>
            <a:custGeom>
              <a:rect b="b" l="l" r="r" t="t"/>
              <a:pathLst>
                <a:path extrusionOk="0" h="18709" w="13587">
                  <a:moveTo>
                    <a:pt x="7378" y="732"/>
                  </a:moveTo>
                  <a:cubicBezTo>
                    <a:pt x="7574" y="732"/>
                    <a:pt x="7743" y="902"/>
                    <a:pt x="7743" y="1098"/>
                  </a:cubicBezTo>
                  <a:lnTo>
                    <a:pt x="7743" y="2561"/>
                  </a:lnTo>
                  <a:cubicBezTo>
                    <a:pt x="7743" y="2766"/>
                    <a:pt x="7574" y="2927"/>
                    <a:pt x="7378" y="2927"/>
                  </a:cubicBezTo>
                  <a:lnTo>
                    <a:pt x="1097" y="2927"/>
                  </a:lnTo>
                  <a:cubicBezTo>
                    <a:pt x="892" y="2927"/>
                    <a:pt x="732" y="2766"/>
                    <a:pt x="732" y="2561"/>
                  </a:cubicBezTo>
                  <a:lnTo>
                    <a:pt x="732" y="1098"/>
                  </a:lnTo>
                  <a:cubicBezTo>
                    <a:pt x="732" y="902"/>
                    <a:pt x="892" y="732"/>
                    <a:pt x="1097" y="732"/>
                  </a:cubicBezTo>
                  <a:close/>
                  <a:moveTo>
                    <a:pt x="7378" y="3659"/>
                  </a:moveTo>
                  <a:cubicBezTo>
                    <a:pt x="7574" y="3659"/>
                    <a:pt x="7743" y="3819"/>
                    <a:pt x="7743" y="4024"/>
                  </a:cubicBezTo>
                  <a:lnTo>
                    <a:pt x="7743" y="5487"/>
                  </a:lnTo>
                  <a:cubicBezTo>
                    <a:pt x="7743" y="5684"/>
                    <a:pt x="7574" y="5853"/>
                    <a:pt x="7378" y="5853"/>
                  </a:cubicBezTo>
                  <a:lnTo>
                    <a:pt x="1097" y="5853"/>
                  </a:lnTo>
                  <a:cubicBezTo>
                    <a:pt x="892" y="5853"/>
                    <a:pt x="732" y="5684"/>
                    <a:pt x="732" y="5487"/>
                  </a:cubicBezTo>
                  <a:lnTo>
                    <a:pt x="732" y="4024"/>
                  </a:lnTo>
                  <a:cubicBezTo>
                    <a:pt x="732" y="3819"/>
                    <a:pt x="892" y="3659"/>
                    <a:pt x="1097" y="3659"/>
                  </a:cubicBezTo>
                  <a:close/>
                  <a:moveTo>
                    <a:pt x="7378" y="6576"/>
                  </a:moveTo>
                  <a:cubicBezTo>
                    <a:pt x="7574" y="6576"/>
                    <a:pt x="7743" y="6745"/>
                    <a:pt x="7743" y="6942"/>
                  </a:cubicBezTo>
                  <a:lnTo>
                    <a:pt x="7743" y="8405"/>
                  </a:lnTo>
                  <a:cubicBezTo>
                    <a:pt x="7743" y="8610"/>
                    <a:pt x="7574" y="8770"/>
                    <a:pt x="7378" y="8770"/>
                  </a:cubicBezTo>
                  <a:lnTo>
                    <a:pt x="1097" y="8770"/>
                  </a:lnTo>
                  <a:cubicBezTo>
                    <a:pt x="892" y="8770"/>
                    <a:pt x="732" y="8610"/>
                    <a:pt x="732" y="8405"/>
                  </a:cubicBezTo>
                  <a:lnTo>
                    <a:pt x="732" y="6942"/>
                  </a:lnTo>
                  <a:cubicBezTo>
                    <a:pt x="732" y="6745"/>
                    <a:pt x="892" y="6576"/>
                    <a:pt x="1097" y="6576"/>
                  </a:cubicBezTo>
                  <a:close/>
                  <a:moveTo>
                    <a:pt x="12489" y="14283"/>
                  </a:moveTo>
                  <a:cubicBezTo>
                    <a:pt x="12695" y="14283"/>
                    <a:pt x="12855" y="14453"/>
                    <a:pt x="12855" y="14649"/>
                  </a:cubicBezTo>
                  <a:lnTo>
                    <a:pt x="12855" y="15604"/>
                  </a:lnTo>
                  <a:lnTo>
                    <a:pt x="12258" y="15015"/>
                  </a:lnTo>
                  <a:cubicBezTo>
                    <a:pt x="12186" y="14944"/>
                    <a:pt x="12092" y="14908"/>
                    <a:pt x="11999" y="14908"/>
                  </a:cubicBezTo>
                  <a:cubicBezTo>
                    <a:pt x="11905" y="14908"/>
                    <a:pt x="11811" y="14944"/>
                    <a:pt x="11740" y="15015"/>
                  </a:cubicBezTo>
                  <a:lnTo>
                    <a:pt x="10536" y="16210"/>
                  </a:lnTo>
                  <a:lnTo>
                    <a:pt x="9670" y="15345"/>
                  </a:lnTo>
                  <a:cubicBezTo>
                    <a:pt x="9599" y="15274"/>
                    <a:pt x="9505" y="15238"/>
                    <a:pt x="9412" y="15238"/>
                  </a:cubicBezTo>
                  <a:cubicBezTo>
                    <a:pt x="9318" y="15238"/>
                    <a:pt x="9224" y="15274"/>
                    <a:pt x="9153" y="15345"/>
                  </a:cubicBezTo>
                  <a:lnTo>
                    <a:pt x="8323" y="16166"/>
                  </a:lnTo>
                  <a:lnTo>
                    <a:pt x="8323" y="14649"/>
                  </a:lnTo>
                  <a:cubicBezTo>
                    <a:pt x="8323" y="14453"/>
                    <a:pt x="8493" y="14283"/>
                    <a:pt x="8689" y="14283"/>
                  </a:cubicBezTo>
                  <a:close/>
                  <a:moveTo>
                    <a:pt x="9412" y="16130"/>
                  </a:moveTo>
                  <a:lnTo>
                    <a:pt x="11249" y="17977"/>
                  </a:lnTo>
                  <a:lnTo>
                    <a:pt x="8689" y="17977"/>
                  </a:lnTo>
                  <a:cubicBezTo>
                    <a:pt x="8493" y="17977"/>
                    <a:pt x="8323" y="17816"/>
                    <a:pt x="8323" y="17611"/>
                  </a:cubicBezTo>
                  <a:lnTo>
                    <a:pt x="8323" y="17218"/>
                  </a:lnTo>
                  <a:lnTo>
                    <a:pt x="9412" y="16130"/>
                  </a:lnTo>
                  <a:close/>
                  <a:moveTo>
                    <a:pt x="11999" y="15800"/>
                  </a:moveTo>
                  <a:lnTo>
                    <a:pt x="12855" y="16656"/>
                  </a:lnTo>
                  <a:lnTo>
                    <a:pt x="12855" y="17611"/>
                  </a:lnTo>
                  <a:cubicBezTo>
                    <a:pt x="12855" y="17816"/>
                    <a:pt x="12695" y="17977"/>
                    <a:pt x="12489" y="17977"/>
                  </a:cubicBezTo>
                  <a:lnTo>
                    <a:pt x="12258" y="17977"/>
                  </a:lnTo>
                  <a:cubicBezTo>
                    <a:pt x="12240" y="17941"/>
                    <a:pt x="12213" y="17905"/>
                    <a:pt x="12186" y="17879"/>
                  </a:cubicBezTo>
                  <a:lnTo>
                    <a:pt x="11053" y="16746"/>
                  </a:lnTo>
                  <a:lnTo>
                    <a:pt x="11999" y="15800"/>
                  </a:lnTo>
                  <a:close/>
                  <a:moveTo>
                    <a:pt x="1097" y="1"/>
                  </a:moveTo>
                  <a:cubicBezTo>
                    <a:pt x="491" y="1"/>
                    <a:pt x="0" y="492"/>
                    <a:pt x="0" y="1098"/>
                  </a:cubicBezTo>
                  <a:lnTo>
                    <a:pt x="0" y="2561"/>
                  </a:lnTo>
                  <a:cubicBezTo>
                    <a:pt x="0" y="2847"/>
                    <a:pt x="107" y="3097"/>
                    <a:pt x="277" y="3293"/>
                  </a:cubicBezTo>
                  <a:cubicBezTo>
                    <a:pt x="107" y="3489"/>
                    <a:pt x="0" y="3739"/>
                    <a:pt x="0" y="4024"/>
                  </a:cubicBezTo>
                  <a:lnTo>
                    <a:pt x="0" y="5487"/>
                  </a:lnTo>
                  <a:cubicBezTo>
                    <a:pt x="0" y="5764"/>
                    <a:pt x="107" y="6023"/>
                    <a:pt x="277" y="6210"/>
                  </a:cubicBezTo>
                  <a:cubicBezTo>
                    <a:pt x="107" y="6406"/>
                    <a:pt x="0" y="6665"/>
                    <a:pt x="0" y="6942"/>
                  </a:cubicBezTo>
                  <a:lnTo>
                    <a:pt x="0" y="8405"/>
                  </a:lnTo>
                  <a:cubicBezTo>
                    <a:pt x="0" y="9011"/>
                    <a:pt x="491" y="9502"/>
                    <a:pt x="1097" y="9502"/>
                  </a:cubicBezTo>
                  <a:lnTo>
                    <a:pt x="3872" y="9502"/>
                  </a:lnTo>
                  <a:lnTo>
                    <a:pt x="3872" y="11001"/>
                  </a:lnTo>
                  <a:lnTo>
                    <a:pt x="2730" y="11001"/>
                  </a:lnTo>
                  <a:cubicBezTo>
                    <a:pt x="2543" y="11001"/>
                    <a:pt x="2382" y="11125"/>
                    <a:pt x="2355" y="11313"/>
                  </a:cubicBezTo>
                  <a:cubicBezTo>
                    <a:pt x="2319" y="11536"/>
                    <a:pt x="2498" y="11732"/>
                    <a:pt x="2712" y="11732"/>
                  </a:cubicBezTo>
                  <a:lnTo>
                    <a:pt x="3872" y="11732"/>
                  </a:lnTo>
                  <a:lnTo>
                    <a:pt x="3872" y="12018"/>
                  </a:lnTo>
                  <a:cubicBezTo>
                    <a:pt x="3872" y="12196"/>
                    <a:pt x="3997" y="12357"/>
                    <a:pt x="4184" y="12383"/>
                  </a:cubicBezTo>
                  <a:cubicBezTo>
                    <a:pt x="4204" y="12387"/>
                    <a:pt x="4224" y="12388"/>
                    <a:pt x="4243" y="12388"/>
                  </a:cubicBezTo>
                  <a:cubicBezTo>
                    <a:pt x="4441" y="12388"/>
                    <a:pt x="4603" y="12229"/>
                    <a:pt x="4603" y="12026"/>
                  </a:cubicBezTo>
                  <a:lnTo>
                    <a:pt x="4603" y="11696"/>
                  </a:lnTo>
                  <a:lnTo>
                    <a:pt x="10188" y="11696"/>
                  </a:lnTo>
                  <a:lnTo>
                    <a:pt x="10188" y="13552"/>
                  </a:lnTo>
                  <a:lnTo>
                    <a:pt x="8689" y="13552"/>
                  </a:lnTo>
                  <a:cubicBezTo>
                    <a:pt x="8082" y="13552"/>
                    <a:pt x="7592" y="14043"/>
                    <a:pt x="7592" y="14649"/>
                  </a:cubicBezTo>
                  <a:lnTo>
                    <a:pt x="7592" y="17611"/>
                  </a:lnTo>
                  <a:cubicBezTo>
                    <a:pt x="7592" y="18218"/>
                    <a:pt x="8082" y="18708"/>
                    <a:pt x="8689" y="18708"/>
                  </a:cubicBezTo>
                  <a:lnTo>
                    <a:pt x="12489" y="18708"/>
                  </a:lnTo>
                  <a:cubicBezTo>
                    <a:pt x="13096" y="18708"/>
                    <a:pt x="13587" y="18218"/>
                    <a:pt x="13587" y="17611"/>
                  </a:cubicBezTo>
                  <a:lnTo>
                    <a:pt x="13587" y="16496"/>
                  </a:lnTo>
                  <a:lnTo>
                    <a:pt x="13587" y="14649"/>
                  </a:lnTo>
                  <a:cubicBezTo>
                    <a:pt x="13587" y="14043"/>
                    <a:pt x="13096" y="13552"/>
                    <a:pt x="12489" y="13552"/>
                  </a:cubicBezTo>
                  <a:lnTo>
                    <a:pt x="10919" y="13552"/>
                  </a:lnTo>
                  <a:lnTo>
                    <a:pt x="10919" y="11331"/>
                  </a:lnTo>
                  <a:cubicBezTo>
                    <a:pt x="10919" y="11125"/>
                    <a:pt x="10759" y="10965"/>
                    <a:pt x="10554" y="10965"/>
                  </a:cubicBezTo>
                  <a:lnTo>
                    <a:pt x="4603" y="10965"/>
                  </a:lnTo>
                  <a:lnTo>
                    <a:pt x="4603" y="9502"/>
                  </a:lnTo>
                  <a:lnTo>
                    <a:pt x="7378" y="9502"/>
                  </a:lnTo>
                  <a:cubicBezTo>
                    <a:pt x="7984" y="9502"/>
                    <a:pt x="8475" y="9011"/>
                    <a:pt x="8475" y="8405"/>
                  </a:cubicBezTo>
                  <a:lnTo>
                    <a:pt x="8475" y="6942"/>
                  </a:lnTo>
                  <a:cubicBezTo>
                    <a:pt x="8475" y="6665"/>
                    <a:pt x="8368" y="6406"/>
                    <a:pt x="8190" y="6210"/>
                  </a:cubicBezTo>
                  <a:cubicBezTo>
                    <a:pt x="8368" y="6023"/>
                    <a:pt x="8475" y="5764"/>
                    <a:pt x="8475" y="5487"/>
                  </a:cubicBezTo>
                  <a:lnTo>
                    <a:pt x="8475" y="4024"/>
                  </a:lnTo>
                  <a:cubicBezTo>
                    <a:pt x="8475" y="3739"/>
                    <a:pt x="8368" y="3489"/>
                    <a:pt x="8190" y="3293"/>
                  </a:cubicBezTo>
                  <a:cubicBezTo>
                    <a:pt x="8368" y="3097"/>
                    <a:pt x="8475" y="2847"/>
                    <a:pt x="8475" y="2561"/>
                  </a:cubicBezTo>
                  <a:lnTo>
                    <a:pt x="8475" y="1098"/>
                  </a:lnTo>
                  <a:cubicBezTo>
                    <a:pt x="8475" y="492"/>
                    <a:pt x="7984" y="1"/>
                    <a:pt x="73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8"/>
            <p:cNvSpPr/>
            <p:nvPr/>
          </p:nvSpPr>
          <p:spPr>
            <a:xfrm>
              <a:off x="1619304" y="3904263"/>
              <a:ext cx="115036" cy="137056"/>
            </a:xfrm>
            <a:custGeom>
              <a:rect b="b" l="l" r="r" t="t"/>
              <a:pathLst>
                <a:path extrusionOk="0" h="5359" w="4498">
                  <a:moveTo>
                    <a:pt x="2633" y="871"/>
                  </a:moveTo>
                  <a:cubicBezTo>
                    <a:pt x="2766" y="925"/>
                    <a:pt x="2900" y="978"/>
                    <a:pt x="3043" y="1050"/>
                  </a:cubicBezTo>
                  <a:cubicBezTo>
                    <a:pt x="3614" y="1326"/>
                    <a:pt x="3766" y="1558"/>
                    <a:pt x="3766" y="1647"/>
                  </a:cubicBezTo>
                  <a:lnTo>
                    <a:pt x="3766" y="2165"/>
                  </a:lnTo>
                  <a:cubicBezTo>
                    <a:pt x="3650" y="2084"/>
                    <a:pt x="3516" y="2013"/>
                    <a:pt x="3364" y="1942"/>
                  </a:cubicBezTo>
                  <a:cubicBezTo>
                    <a:pt x="3097" y="1808"/>
                    <a:pt x="2829" y="1710"/>
                    <a:pt x="2633" y="1647"/>
                  </a:cubicBezTo>
                  <a:lnTo>
                    <a:pt x="2633" y="871"/>
                  </a:lnTo>
                  <a:close/>
                  <a:moveTo>
                    <a:pt x="1482" y="3583"/>
                  </a:moveTo>
                  <a:cubicBezTo>
                    <a:pt x="1598" y="3583"/>
                    <a:pt x="1705" y="3628"/>
                    <a:pt x="1785" y="3708"/>
                  </a:cubicBezTo>
                  <a:cubicBezTo>
                    <a:pt x="1857" y="3779"/>
                    <a:pt x="1901" y="3869"/>
                    <a:pt x="1910" y="3967"/>
                  </a:cubicBezTo>
                  <a:lnTo>
                    <a:pt x="1910" y="4002"/>
                  </a:lnTo>
                  <a:cubicBezTo>
                    <a:pt x="1910" y="4011"/>
                    <a:pt x="1910" y="4020"/>
                    <a:pt x="1910" y="4029"/>
                  </a:cubicBezTo>
                  <a:cubicBezTo>
                    <a:pt x="1901" y="4172"/>
                    <a:pt x="1839" y="4324"/>
                    <a:pt x="1723" y="4440"/>
                  </a:cubicBezTo>
                  <a:cubicBezTo>
                    <a:pt x="1598" y="4565"/>
                    <a:pt x="1439" y="4628"/>
                    <a:pt x="1290" y="4628"/>
                  </a:cubicBezTo>
                  <a:cubicBezTo>
                    <a:pt x="1174" y="4628"/>
                    <a:pt x="1065" y="4589"/>
                    <a:pt x="982" y="4511"/>
                  </a:cubicBezTo>
                  <a:cubicBezTo>
                    <a:pt x="804" y="4324"/>
                    <a:pt x="831" y="3994"/>
                    <a:pt x="1054" y="3771"/>
                  </a:cubicBezTo>
                  <a:cubicBezTo>
                    <a:pt x="1179" y="3646"/>
                    <a:pt x="1330" y="3583"/>
                    <a:pt x="1482" y="3583"/>
                  </a:cubicBezTo>
                  <a:close/>
                  <a:moveTo>
                    <a:pt x="2266" y="1"/>
                  </a:moveTo>
                  <a:cubicBezTo>
                    <a:pt x="2144" y="1"/>
                    <a:pt x="2025" y="63"/>
                    <a:pt x="1955" y="175"/>
                  </a:cubicBezTo>
                  <a:cubicBezTo>
                    <a:pt x="1919" y="238"/>
                    <a:pt x="1910" y="309"/>
                    <a:pt x="1910" y="372"/>
                  </a:cubicBezTo>
                  <a:lnTo>
                    <a:pt x="1910" y="2932"/>
                  </a:lnTo>
                  <a:cubicBezTo>
                    <a:pt x="1776" y="2881"/>
                    <a:pt x="1633" y="2856"/>
                    <a:pt x="1487" y="2856"/>
                  </a:cubicBezTo>
                  <a:cubicBezTo>
                    <a:pt x="1151" y="2856"/>
                    <a:pt x="804" y="2991"/>
                    <a:pt x="536" y="3253"/>
                  </a:cubicBezTo>
                  <a:cubicBezTo>
                    <a:pt x="28" y="3762"/>
                    <a:pt x="1" y="4556"/>
                    <a:pt x="465" y="5028"/>
                  </a:cubicBezTo>
                  <a:cubicBezTo>
                    <a:pt x="688" y="5251"/>
                    <a:pt x="991" y="5358"/>
                    <a:pt x="1295" y="5358"/>
                  </a:cubicBezTo>
                  <a:cubicBezTo>
                    <a:pt x="1625" y="5358"/>
                    <a:pt x="1973" y="5225"/>
                    <a:pt x="2240" y="4957"/>
                  </a:cubicBezTo>
                  <a:cubicBezTo>
                    <a:pt x="2517" y="4689"/>
                    <a:pt x="2651" y="4324"/>
                    <a:pt x="2633" y="3976"/>
                  </a:cubicBezTo>
                  <a:lnTo>
                    <a:pt x="2633" y="2423"/>
                  </a:lnTo>
                  <a:cubicBezTo>
                    <a:pt x="2766" y="2477"/>
                    <a:pt x="2909" y="2531"/>
                    <a:pt x="3052" y="2602"/>
                  </a:cubicBezTo>
                  <a:cubicBezTo>
                    <a:pt x="3623" y="2878"/>
                    <a:pt x="3766" y="3101"/>
                    <a:pt x="3766" y="3200"/>
                  </a:cubicBezTo>
                  <a:cubicBezTo>
                    <a:pt x="3766" y="3395"/>
                    <a:pt x="3929" y="3561"/>
                    <a:pt x="4128" y="3561"/>
                  </a:cubicBezTo>
                  <a:cubicBezTo>
                    <a:pt x="4147" y="3561"/>
                    <a:pt x="4166" y="3560"/>
                    <a:pt x="4185" y="3556"/>
                  </a:cubicBezTo>
                  <a:cubicBezTo>
                    <a:pt x="4372" y="3530"/>
                    <a:pt x="4497" y="3369"/>
                    <a:pt x="4497" y="3182"/>
                  </a:cubicBezTo>
                  <a:lnTo>
                    <a:pt x="4497" y="1647"/>
                  </a:lnTo>
                  <a:cubicBezTo>
                    <a:pt x="4497" y="1175"/>
                    <a:pt x="4114" y="755"/>
                    <a:pt x="3364" y="389"/>
                  </a:cubicBezTo>
                  <a:cubicBezTo>
                    <a:pt x="2874" y="158"/>
                    <a:pt x="2392" y="24"/>
                    <a:pt x="2365" y="15"/>
                  </a:cubicBezTo>
                  <a:cubicBezTo>
                    <a:pt x="2333" y="5"/>
                    <a:pt x="2299" y="1"/>
                    <a:pt x="22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8"/>
            <p:cNvSpPr/>
            <p:nvPr/>
          </p:nvSpPr>
          <p:spPr>
            <a:xfrm>
              <a:off x="1607464" y="3749956"/>
              <a:ext cx="18491" cy="18721"/>
            </a:xfrm>
            <a:custGeom>
              <a:rect b="b" l="l" r="r" t="t"/>
              <a:pathLst>
                <a:path extrusionOk="0" h="732" w="723">
                  <a:moveTo>
                    <a:pt x="357" y="0"/>
                  </a:moveTo>
                  <a:cubicBezTo>
                    <a:pt x="268" y="0"/>
                    <a:pt x="170" y="36"/>
                    <a:pt x="107" y="107"/>
                  </a:cubicBezTo>
                  <a:cubicBezTo>
                    <a:pt x="36" y="170"/>
                    <a:pt x="0" y="268"/>
                    <a:pt x="0" y="366"/>
                  </a:cubicBezTo>
                  <a:cubicBezTo>
                    <a:pt x="0" y="455"/>
                    <a:pt x="36" y="553"/>
                    <a:pt x="107" y="625"/>
                  </a:cubicBezTo>
                  <a:cubicBezTo>
                    <a:pt x="170" y="687"/>
                    <a:pt x="268" y="732"/>
                    <a:pt x="357" y="732"/>
                  </a:cubicBezTo>
                  <a:cubicBezTo>
                    <a:pt x="455" y="732"/>
                    <a:pt x="553" y="687"/>
                    <a:pt x="616" y="625"/>
                  </a:cubicBezTo>
                  <a:cubicBezTo>
                    <a:pt x="687" y="553"/>
                    <a:pt x="723" y="455"/>
                    <a:pt x="723" y="366"/>
                  </a:cubicBezTo>
                  <a:cubicBezTo>
                    <a:pt x="723" y="268"/>
                    <a:pt x="687" y="170"/>
                    <a:pt x="616" y="107"/>
                  </a:cubicBezTo>
                  <a:cubicBezTo>
                    <a:pt x="553" y="36"/>
                    <a:pt x="455" y="0"/>
                    <a:pt x="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8"/>
            <p:cNvSpPr/>
            <p:nvPr/>
          </p:nvSpPr>
          <p:spPr>
            <a:xfrm>
              <a:off x="1640990" y="3749956"/>
              <a:ext cx="18721" cy="18721"/>
            </a:xfrm>
            <a:custGeom>
              <a:rect b="b" l="l" r="r" t="t"/>
              <a:pathLst>
                <a:path extrusionOk="0" h="732" w="732">
                  <a:moveTo>
                    <a:pt x="366" y="0"/>
                  </a:moveTo>
                  <a:cubicBezTo>
                    <a:pt x="277" y="0"/>
                    <a:pt x="179" y="36"/>
                    <a:pt x="108" y="107"/>
                  </a:cubicBezTo>
                  <a:cubicBezTo>
                    <a:pt x="45" y="170"/>
                    <a:pt x="0" y="268"/>
                    <a:pt x="0" y="366"/>
                  </a:cubicBezTo>
                  <a:cubicBezTo>
                    <a:pt x="0" y="455"/>
                    <a:pt x="45" y="553"/>
                    <a:pt x="108" y="625"/>
                  </a:cubicBezTo>
                  <a:cubicBezTo>
                    <a:pt x="179" y="687"/>
                    <a:pt x="277" y="732"/>
                    <a:pt x="366" y="732"/>
                  </a:cubicBezTo>
                  <a:cubicBezTo>
                    <a:pt x="464" y="732"/>
                    <a:pt x="562" y="687"/>
                    <a:pt x="625" y="625"/>
                  </a:cubicBezTo>
                  <a:cubicBezTo>
                    <a:pt x="696" y="553"/>
                    <a:pt x="732" y="455"/>
                    <a:pt x="732" y="366"/>
                  </a:cubicBezTo>
                  <a:cubicBezTo>
                    <a:pt x="732" y="268"/>
                    <a:pt x="696" y="170"/>
                    <a:pt x="625" y="107"/>
                  </a:cubicBezTo>
                  <a:cubicBezTo>
                    <a:pt x="562"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8"/>
            <p:cNvSpPr/>
            <p:nvPr/>
          </p:nvSpPr>
          <p:spPr>
            <a:xfrm>
              <a:off x="1685487" y="3750186"/>
              <a:ext cx="65037" cy="18721"/>
            </a:xfrm>
            <a:custGeom>
              <a:rect b="b" l="l" r="r" t="t"/>
              <a:pathLst>
                <a:path extrusionOk="0" h="732" w="2543">
                  <a:moveTo>
                    <a:pt x="402" y="0"/>
                  </a:moveTo>
                  <a:cubicBezTo>
                    <a:pt x="214" y="0"/>
                    <a:pt x="54" y="134"/>
                    <a:pt x="27" y="313"/>
                  </a:cubicBezTo>
                  <a:cubicBezTo>
                    <a:pt x="0" y="544"/>
                    <a:pt x="170" y="732"/>
                    <a:pt x="393" y="732"/>
                  </a:cubicBezTo>
                  <a:lnTo>
                    <a:pt x="2141" y="732"/>
                  </a:lnTo>
                  <a:cubicBezTo>
                    <a:pt x="2320" y="732"/>
                    <a:pt x="2489" y="607"/>
                    <a:pt x="2516" y="420"/>
                  </a:cubicBezTo>
                  <a:cubicBezTo>
                    <a:pt x="2543" y="197"/>
                    <a:pt x="2373" y="0"/>
                    <a:pt x="2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8"/>
            <p:cNvSpPr/>
            <p:nvPr/>
          </p:nvSpPr>
          <p:spPr>
            <a:xfrm>
              <a:off x="1607464" y="3675129"/>
              <a:ext cx="18491" cy="18721"/>
            </a:xfrm>
            <a:custGeom>
              <a:rect b="b" l="l" r="r" t="t"/>
              <a:pathLst>
                <a:path extrusionOk="0" h="732" w="723">
                  <a:moveTo>
                    <a:pt x="357" y="0"/>
                  </a:moveTo>
                  <a:cubicBezTo>
                    <a:pt x="268" y="0"/>
                    <a:pt x="170" y="45"/>
                    <a:pt x="107" y="107"/>
                  </a:cubicBezTo>
                  <a:cubicBezTo>
                    <a:pt x="36" y="179"/>
                    <a:pt x="0" y="268"/>
                    <a:pt x="0" y="366"/>
                  </a:cubicBezTo>
                  <a:cubicBezTo>
                    <a:pt x="0" y="464"/>
                    <a:pt x="36" y="553"/>
                    <a:pt x="107" y="625"/>
                  </a:cubicBezTo>
                  <a:cubicBezTo>
                    <a:pt x="170" y="696"/>
                    <a:pt x="268" y="732"/>
                    <a:pt x="357" y="732"/>
                  </a:cubicBezTo>
                  <a:cubicBezTo>
                    <a:pt x="455" y="732"/>
                    <a:pt x="553" y="696"/>
                    <a:pt x="616" y="625"/>
                  </a:cubicBezTo>
                  <a:cubicBezTo>
                    <a:pt x="687" y="553"/>
                    <a:pt x="723" y="464"/>
                    <a:pt x="723" y="366"/>
                  </a:cubicBezTo>
                  <a:cubicBezTo>
                    <a:pt x="723" y="268"/>
                    <a:pt x="687" y="179"/>
                    <a:pt x="616" y="107"/>
                  </a:cubicBezTo>
                  <a:cubicBezTo>
                    <a:pt x="553" y="45"/>
                    <a:pt x="455" y="0"/>
                    <a:pt x="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8"/>
            <p:cNvSpPr/>
            <p:nvPr/>
          </p:nvSpPr>
          <p:spPr>
            <a:xfrm>
              <a:off x="1640990" y="3675129"/>
              <a:ext cx="18721" cy="18721"/>
            </a:xfrm>
            <a:custGeom>
              <a:rect b="b" l="l" r="r" t="t"/>
              <a:pathLst>
                <a:path extrusionOk="0" h="732" w="732">
                  <a:moveTo>
                    <a:pt x="366" y="0"/>
                  </a:moveTo>
                  <a:cubicBezTo>
                    <a:pt x="277" y="0"/>
                    <a:pt x="179" y="45"/>
                    <a:pt x="108" y="107"/>
                  </a:cubicBezTo>
                  <a:cubicBezTo>
                    <a:pt x="45" y="179"/>
                    <a:pt x="0" y="268"/>
                    <a:pt x="0" y="366"/>
                  </a:cubicBezTo>
                  <a:cubicBezTo>
                    <a:pt x="0" y="464"/>
                    <a:pt x="45" y="553"/>
                    <a:pt x="108" y="625"/>
                  </a:cubicBezTo>
                  <a:cubicBezTo>
                    <a:pt x="179" y="696"/>
                    <a:pt x="277" y="732"/>
                    <a:pt x="366" y="732"/>
                  </a:cubicBezTo>
                  <a:cubicBezTo>
                    <a:pt x="464" y="732"/>
                    <a:pt x="562" y="696"/>
                    <a:pt x="625" y="625"/>
                  </a:cubicBezTo>
                  <a:cubicBezTo>
                    <a:pt x="696" y="553"/>
                    <a:pt x="732" y="464"/>
                    <a:pt x="732" y="366"/>
                  </a:cubicBezTo>
                  <a:cubicBezTo>
                    <a:pt x="732" y="268"/>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8"/>
            <p:cNvSpPr/>
            <p:nvPr/>
          </p:nvSpPr>
          <p:spPr>
            <a:xfrm>
              <a:off x="1685487" y="3675589"/>
              <a:ext cx="65037" cy="18721"/>
            </a:xfrm>
            <a:custGeom>
              <a:rect b="b" l="l" r="r" t="t"/>
              <a:pathLst>
                <a:path extrusionOk="0" h="732" w="2543">
                  <a:moveTo>
                    <a:pt x="402" y="0"/>
                  </a:moveTo>
                  <a:cubicBezTo>
                    <a:pt x="214" y="0"/>
                    <a:pt x="54" y="125"/>
                    <a:pt x="27" y="312"/>
                  </a:cubicBezTo>
                  <a:cubicBezTo>
                    <a:pt x="0" y="535"/>
                    <a:pt x="170" y="732"/>
                    <a:pt x="393" y="732"/>
                  </a:cubicBezTo>
                  <a:lnTo>
                    <a:pt x="2141" y="732"/>
                  </a:lnTo>
                  <a:cubicBezTo>
                    <a:pt x="2320" y="732"/>
                    <a:pt x="2489" y="598"/>
                    <a:pt x="2516" y="419"/>
                  </a:cubicBezTo>
                  <a:cubicBezTo>
                    <a:pt x="2543" y="187"/>
                    <a:pt x="2373" y="0"/>
                    <a:pt x="2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8"/>
            <p:cNvSpPr/>
            <p:nvPr/>
          </p:nvSpPr>
          <p:spPr>
            <a:xfrm>
              <a:off x="1607464" y="3600533"/>
              <a:ext cx="18491" cy="18721"/>
            </a:xfrm>
            <a:custGeom>
              <a:rect b="b" l="l" r="r" t="t"/>
              <a:pathLst>
                <a:path extrusionOk="0" h="732" w="723">
                  <a:moveTo>
                    <a:pt x="357" y="0"/>
                  </a:moveTo>
                  <a:cubicBezTo>
                    <a:pt x="268" y="0"/>
                    <a:pt x="170" y="36"/>
                    <a:pt x="107" y="107"/>
                  </a:cubicBezTo>
                  <a:cubicBezTo>
                    <a:pt x="36" y="170"/>
                    <a:pt x="0" y="268"/>
                    <a:pt x="0" y="366"/>
                  </a:cubicBezTo>
                  <a:cubicBezTo>
                    <a:pt x="0" y="455"/>
                    <a:pt x="36" y="553"/>
                    <a:pt x="107" y="625"/>
                  </a:cubicBezTo>
                  <a:cubicBezTo>
                    <a:pt x="170" y="687"/>
                    <a:pt x="268" y="732"/>
                    <a:pt x="357" y="732"/>
                  </a:cubicBezTo>
                  <a:cubicBezTo>
                    <a:pt x="455" y="732"/>
                    <a:pt x="553" y="687"/>
                    <a:pt x="616" y="625"/>
                  </a:cubicBezTo>
                  <a:cubicBezTo>
                    <a:pt x="687" y="553"/>
                    <a:pt x="723" y="455"/>
                    <a:pt x="723" y="366"/>
                  </a:cubicBezTo>
                  <a:cubicBezTo>
                    <a:pt x="723" y="268"/>
                    <a:pt x="687" y="170"/>
                    <a:pt x="616" y="107"/>
                  </a:cubicBezTo>
                  <a:cubicBezTo>
                    <a:pt x="553" y="36"/>
                    <a:pt x="455" y="0"/>
                    <a:pt x="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8"/>
            <p:cNvSpPr/>
            <p:nvPr/>
          </p:nvSpPr>
          <p:spPr>
            <a:xfrm>
              <a:off x="1640990" y="3600533"/>
              <a:ext cx="18721" cy="18721"/>
            </a:xfrm>
            <a:custGeom>
              <a:rect b="b" l="l" r="r" t="t"/>
              <a:pathLst>
                <a:path extrusionOk="0" h="732" w="732">
                  <a:moveTo>
                    <a:pt x="366" y="0"/>
                  </a:moveTo>
                  <a:cubicBezTo>
                    <a:pt x="277" y="0"/>
                    <a:pt x="179" y="36"/>
                    <a:pt x="108" y="107"/>
                  </a:cubicBezTo>
                  <a:cubicBezTo>
                    <a:pt x="45" y="170"/>
                    <a:pt x="0" y="268"/>
                    <a:pt x="0" y="366"/>
                  </a:cubicBezTo>
                  <a:cubicBezTo>
                    <a:pt x="0" y="455"/>
                    <a:pt x="45" y="553"/>
                    <a:pt x="108" y="625"/>
                  </a:cubicBezTo>
                  <a:cubicBezTo>
                    <a:pt x="179" y="687"/>
                    <a:pt x="277" y="732"/>
                    <a:pt x="366" y="732"/>
                  </a:cubicBezTo>
                  <a:cubicBezTo>
                    <a:pt x="464" y="732"/>
                    <a:pt x="562" y="687"/>
                    <a:pt x="625" y="625"/>
                  </a:cubicBezTo>
                  <a:cubicBezTo>
                    <a:pt x="696" y="553"/>
                    <a:pt x="732" y="455"/>
                    <a:pt x="732" y="366"/>
                  </a:cubicBezTo>
                  <a:cubicBezTo>
                    <a:pt x="732" y="268"/>
                    <a:pt x="696" y="170"/>
                    <a:pt x="625" y="107"/>
                  </a:cubicBezTo>
                  <a:cubicBezTo>
                    <a:pt x="562"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8"/>
            <p:cNvSpPr/>
            <p:nvPr/>
          </p:nvSpPr>
          <p:spPr>
            <a:xfrm>
              <a:off x="1685487" y="3600763"/>
              <a:ext cx="65037" cy="18721"/>
            </a:xfrm>
            <a:custGeom>
              <a:rect b="b" l="l" r="r" t="t"/>
              <a:pathLst>
                <a:path extrusionOk="0" h="732" w="2543">
                  <a:moveTo>
                    <a:pt x="402" y="0"/>
                  </a:moveTo>
                  <a:cubicBezTo>
                    <a:pt x="214" y="0"/>
                    <a:pt x="54" y="134"/>
                    <a:pt x="27" y="312"/>
                  </a:cubicBezTo>
                  <a:cubicBezTo>
                    <a:pt x="0" y="535"/>
                    <a:pt x="170" y="732"/>
                    <a:pt x="393" y="732"/>
                  </a:cubicBezTo>
                  <a:lnTo>
                    <a:pt x="2141" y="732"/>
                  </a:lnTo>
                  <a:cubicBezTo>
                    <a:pt x="2320" y="732"/>
                    <a:pt x="2489" y="607"/>
                    <a:pt x="2516" y="419"/>
                  </a:cubicBezTo>
                  <a:cubicBezTo>
                    <a:pt x="2543" y="196"/>
                    <a:pt x="2373" y="0"/>
                    <a:pt x="2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8"/>
            <p:cNvSpPr/>
            <p:nvPr/>
          </p:nvSpPr>
          <p:spPr>
            <a:xfrm>
              <a:off x="1439091" y="3844626"/>
              <a:ext cx="153348" cy="197158"/>
            </a:xfrm>
            <a:custGeom>
              <a:rect b="b" l="l" r="r" t="t"/>
              <a:pathLst>
                <a:path extrusionOk="0" h="7709" w="5996">
                  <a:moveTo>
                    <a:pt x="4898" y="3283"/>
                  </a:moveTo>
                  <a:cubicBezTo>
                    <a:pt x="5103" y="3283"/>
                    <a:pt x="5264" y="3453"/>
                    <a:pt x="5264" y="3649"/>
                  </a:cubicBezTo>
                  <a:lnTo>
                    <a:pt x="5264" y="6611"/>
                  </a:lnTo>
                  <a:cubicBezTo>
                    <a:pt x="5264" y="6816"/>
                    <a:pt x="5103" y="6977"/>
                    <a:pt x="4898" y="6977"/>
                  </a:cubicBezTo>
                  <a:lnTo>
                    <a:pt x="1098" y="6977"/>
                  </a:lnTo>
                  <a:cubicBezTo>
                    <a:pt x="901" y="6977"/>
                    <a:pt x="732" y="6816"/>
                    <a:pt x="732" y="6611"/>
                  </a:cubicBezTo>
                  <a:lnTo>
                    <a:pt x="732" y="3649"/>
                  </a:lnTo>
                  <a:cubicBezTo>
                    <a:pt x="732" y="3453"/>
                    <a:pt x="901" y="3283"/>
                    <a:pt x="1098" y="3283"/>
                  </a:cubicBezTo>
                  <a:close/>
                  <a:moveTo>
                    <a:pt x="3033" y="1"/>
                  </a:moveTo>
                  <a:cubicBezTo>
                    <a:pt x="2837" y="1"/>
                    <a:pt x="2668" y="161"/>
                    <a:pt x="2668" y="366"/>
                  </a:cubicBezTo>
                  <a:lnTo>
                    <a:pt x="2668" y="2552"/>
                  </a:lnTo>
                  <a:lnTo>
                    <a:pt x="1098" y="2552"/>
                  </a:lnTo>
                  <a:cubicBezTo>
                    <a:pt x="491" y="2552"/>
                    <a:pt x="0" y="3043"/>
                    <a:pt x="0" y="3649"/>
                  </a:cubicBezTo>
                  <a:lnTo>
                    <a:pt x="0" y="6611"/>
                  </a:lnTo>
                  <a:cubicBezTo>
                    <a:pt x="0" y="7218"/>
                    <a:pt x="491" y="7708"/>
                    <a:pt x="1098" y="7708"/>
                  </a:cubicBezTo>
                  <a:lnTo>
                    <a:pt x="4898" y="7708"/>
                  </a:lnTo>
                  <a:cubicBezTo>
                    <a:pt x="5505" y="7708"/>
                    <a:pt x="5995" y="7218"/>
                    <a:pt x="5995" y="6611"/>
                  </a:cubicBezTo>
                  <a:lnTo>
                    <a:pt x="5995" y="3649"/>
                  </a:lnTo>
                  <a:cubicBezTo>
                    <a:pt x="5995" y="3043"/>
                    <a:pt x="5505" y="2552"/>
                    <a:pt x="4898" y="2552"/>
                  </a:cubicBezTo>
                  <a:lnTo>
                    <a:pt x="3399" y="2552"/>
                  </a:lnTo>
                  <a:lnTo>
                    <a:pt x="3399" y="732"/>
                  </a:lnTo>
                  <a:lnTo>
                    <a:pt x="4550" y="732"/>
                  </a:lnTo>
                  <a:cubicBezTo>
                    <a:pt x="4737" y="732"/>
                    <a:pt x="4898" y="598"/>
                    <a:pt x="4925" y="420"/>
                  </a:cubicBezTo>
                  <a:cubicBezTo>
                    <a:pt x="4960" y="197"/>
                    <a:pt x="4782" y="1"/>
                    <a:pt x="45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8"/>
            <p:cNvSpPr/>
            <p:nvPr/>
          </p:nvSpPr>
          <p:spPr>
            <a:xfrm>
              <a:off x="1500901" y="3958400"/>
              <a:ext cx="32429" cy="34552"/>
            </a:xfrm>
            <a:custGeom>
              <a:rect b="b" l="l" r="r" t="t"/>
              <a:pathLst>
                <a:path extrusionOk="0" h="1351" w="1268">
                  <a:moveTo>
                    <a:pt x="362" y="1"/>
                  </a:moveTo>
                  <a:cubicBezTo>
                    <a:pt x="300" y="1"/>
                    <a:pt x="237" y="17"/>
                    <a:pt x="179" y="48"/>
                  </a:cubicBezTo>
                  <a:cubicBezTo>
                    <a:pt x="72" y="110"/>
                    <a:pt x="1" y="235"/>
                    <a:pt x="1" y="360"/>
                  </a:cubicBezTo>
                  <a:lnTo>
                    <a:pt x="1" y="984"/>
                  </a:lnTo>
                  <a:cubicBezTo>
                    <a:pt x="1" y="1074"/>
                    <a:pt x="28" y="1154"/>
                    <a:pt x="81" y="1225"/>
                  </a:cubicBezTo>
                  <a:cubicBezTo>
                    <a:pt x="162" y="1315"/>
                    <a:pt x="260" y="1350"/>
                    <a:pt x="367" y="1350"/>
                  </a:cubicBezTo>
                  <a:cubicBezTo>
                    <a:pt x="429" y="1350"/>
                    <a:pt x="492" y="1341"/>
                    <a:pt x="545" y="1306"/>
                  </a:cubicBezTo>
                  <a:lnTo>
                    <a:pt x="1089" y="993"/>
                  </a:lnTo>
                  <a:cubicBezTo>
                    <a:pt x="1205" y="931"/>
                    <a:pt x="1268" y="806"/>
                    <a:pt x="1268" y="672"/>
                  </a:cubicBezTo>
                  <a:cubicBezTo>
                    <a:pt x="1268" y="547"/>
                    <a:pt x="1205" y="422"/>
                    <a:pt x="1089" y="360"/>
                  </a:cubicBezTo>
                  <a:lnTo>
                    <a:pt x="545" y="48"/>
                  </a:lnTo>
                  <a:cubicBezTo>
                    <a:pt x="487" y="17"/>
                    <a:pt x="425"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8"/>
            <p:cNvSpPr/>
            <p:nvPr/>
          </p:nvSpPr>
          <p:spPr>
            <a:xfrm>
              <a:off x="1588054" y="3844166"/>
              <a:ext cx="18746" cy="18746"/>
            </a:xfrm>
            <a:custGeom>
              <a:rect b="b" l="l" r="r" t="t"/>
              <a:pathLst>
                <a:path extrusionOk="0" h="733" w="733">
                  <a:moveTo>
                    <a:pt x="367" y="1"/>
                  </a:moveTo>
                  <a:cubicBezTo>
                    <a:pt x="268" y="1"/>
                    <a:pt x="179" y="36"/>
                    <a:pt x="108" y="108"/>
                  </a:cubicBezTo>
                  <a:cubicBezTo>
                    <a:pt x="36" y="179"/>
                    <a:pt x="1" y="268"/>
                    <a:pt x="1" y="366"/>
                  </a:cubicBezTo>
                  <a:cubicBezTo>
                    <a:pt x="1" y="465"/>
                    <a:pt x="36" y="554"/>
                    <a:pt x="108" y="625"/>
                  </a:cubicBezTo>
                  <a:cubicBezTo>
                    <a:pt x="179" y="688"/>
                    <a:pt x="268" y="732"/>
                    <a:pt x="367" y="732"/>
                  </a:cubicBezTo>
                  <a:cubicBezTo>
                    <a:pt x="465" y="732"/>
                    <a:pt x="554" y="688"/>
                    <a:pt x="625" y="625"/>
                  </a:cubicBezTo>
                  <a:cubicBezTo>
                    <a:pt x="697" y="554"/>
                    <a:pt x="732" y="465"/>
                    <a:pt x="732" y="366"/>
                  </a:cubicBezTo>
                  <a:cubicBezTo>
                    <a:pt x="732" y="268"/>
                    <a:pt x="697" y="179"/>
                    <a:pt x="625" y="108"/>
                  </a:cubicBezTo>
                  <a:cubicBezTo>
                    <a:pt x="554"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78"/>
          <p:cNvGrpSpPr/>
          <p:nvPr/>
        </p:nvGrpSpPr>
        <p:grpSpPr>
          <a:xfrm>
            <a:off x="2235591" y="3395551"/>
            <a:ext cx="393583" cy="453943"/>
            <a:chOff x="2114833" y="3563964"/>
            <a:chExt cx="413906" cy="477383"/>
          </a:xfrm>
        </p:grpSpPr>
        <p:sp>
          <p:nvSpPr>
            <p:cNvPr id="6322" name="Google Shape;6322;p78"/>
            <p:cNvSpPr/>
            <p:nvPr/>
          </p:nvSpPr>
          <p:spPr>
            <a:xfrm>
              <a:off x="2114832" y="3563964"/>
              <a:ext cx="413906" cy="477383"/>
            </a:xfrm>
            <a:custGeom>
              <a:rect b="b" l="l" r="r" t="t"/>
              <a:pathLst>
                <a:path extrusionOk="0" h="18666" w="16184">
                  <a:moveTo>
                    <a:pt x="8110" y="1"/>
                  </a:moveTo>
                  <a:cubicBezTo>
                    <a:pt x="8067" y="1"/>
                    <a:pt x="8025" y="7"/>
                    <a:pt x="7985" y="21"/>
                  </a:cubicBezTo>
                  <a:lnTo>
                    <a:pt x="241" y="2893"/>
                  </a:lnTo>
                  <a:cubicBezTo>
                    <a:pt x="90" y="2938"/>
                    <a:pt x="0" y="3080"/>
                    <a:pt x="0" y="3232"/>
                  </a:cubicBezTo>
                  <a:lnTo>
                    <a:pt x="0" y="7853"/>
                  </a:lnTo>
                  <a:cubicBezTo>
                    <a:pt x="0" y="10289"/>
                    <a:pt x="768" y="12608"/>
                    <a:pt x="2213" y="14571"/>
                  </a:cubicBezTo>
                  <a:cubicBezTo>
                    <a:pt x="3658" y="16524"/>
                    <a:pt x="5656" y="17934"/>
                    <a:pt x="7985" y="18648"/>
                  </a:cubicBezTo>
                  <a:cubicBezTo>
                    <a:pt x="8020" y="18657"/>
                    <a:pt x="8056" y="18665"/>
                    <a:pt x="8092" y="18665"/>
                  </a:cubicBezTo>
                  <a:cubicBezTo>
                    <a:pt x="8128" y="18665"/>
                    <a:pt x="8163" y="18657"/>
                    <a:pt x="8199" y="18648"/>
                  </a:cubicBezTo>
                  <a:cubicBezTo>
                    <a:pt x="10527" y="17934"/>
                    <a:pt x="12517" y="16524"/>
                    <a:pt x="13971" y="14571"/>
                  </a:cubicBezTo>
                  <a:cubicBezTo>
                    <a:pt x="15416" y="12608"/>
                    <a:pt x="16183" y="10289"/>
                    <a:pt x="16183" y="7853"/>
                  </a:cubicBezTo>
                  <a:lnTo>
                    <a:pt x="16183" y="3232"/>
                  </a:lnTo>
                  <a:cubicBezTo>
                    <a:pt x="16183" y="3080"/>
                    <a:pt x="16085" y="2938"/>
                    <a:pt x="15942" y="2884"/>
                  </a:cubicBezTo>
                  <a:lnTo>
                    <a:pt x="13525" y="1992"/>
                  </a:lnTo>
                  <a:cubicBezTo>
                    <a:pt x="13483" y="1976"/>
                    <a:pt x="13440" y="1969"/>
                    <a:pt x="13398" y="1969"/>
                  </a:cubicBezTo>
                  <a:cubicBezTo>
                    <a:pt x="13249" y="1969"/>
                    <a:pt x="13107" y="2061"/>
                    <a:pt x="13052" y="2206"/>
                  </a:cubicBezTo>
                  <a:cubicBezTo>
                    <a:pt x="12990" y="2394"/>
                    <a:pt x="13079" y="2608"/>
                    <a:pt x="13275" y="2679"/>
                  </a:cubicBezTo>
                  <a:lnTo>
                    <a:pt x="15452" y="3482"/>
                  </a:lnTo>
                  <a:lnTo>
                    <a:pt x="15452" y="7853"/>
                  </a:lnTo>
                  <a:cubicBezTo>
                    <a:pt x="15452" y="12492"/>
                    <a:pt x="12499" y="16516"/>
                    <a:pt x="8092" y="17916"/>
                  </a:cubicBezTo>
                  <a:cubicBezTo>
                    <a:pt x="3685" y="16516"/>
                    <a:pt x="732" y="12492"/>
                    <a:pt x="732" y="7853"/>
                  </a:cubicBezTo>
                  <a:lnTo>
                    <a:pt x="732" y="3482"/>
                  </a:lnTo>
                  <a:lnTo>
                    <a:pt x="8110" y="752"/>
                  </a:lnTo>
                  <a:lnTo>
                    <a:pt x="10224" y="1537"/>
                  </a:lnTo>
                  <a:cubicBezTo>
                    <a:pt x="10266" y="1553"/>
                    <a:pt x="10309" y="1560"/>
                    <a:pt x="10351" y="1560"/>
                  </a:cubicBezTo>
                  <a:cubicBezTo>
                    <a:pt x="10499" y="1560"/>
                    <a:pt x="10641" y="1469"/>
                    <a:pt x="10697" y="1323"/>
                  </a:cubicBezTo>
                  <a:cubicBezTo>
                    <a:pt x="10768" y="1136"/>
                    <a:pt x="10670" y="922"/>
                    <a:pt x="10483" y="850"/>
                  </a:cubicBezTo>
                  <a:lnTo>
                    <a:pt x="8235" y="21"/>
                  </a:lnTo>
                  <a:cubicBezTo>
                    <a:pt x="8194" y="7"/>
                    <a:pt x="8152" y="1"/>
                    <a:pt x="8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8"/>
            <p:cNvSpPr/>
            <p:nvPr/>
          </p:nvSpPr>
          <p:spPr>
            <a:xfrm>
              <a:off x="2159534" y="3611018"/>
              <a:ext cx="324240" cy="382858"/>
            </a:xfrm>
            <a:custGeom>
              <a:rect b="b" l="l" r="r" t="t"/>
              <a:pathLst>
                <a:path extrusionOk="0" h="14970" w="12678">
                  <a:moveTo>
                    <a:pt x="6344" y="759"/>
                  </a:moveTo>
                  <a:lnTo>
                    <a:pt x="11946" y="2935"/>
                  </a:lnTo>
                  <a:lnTo>
                    <a:pt x="11946" y="6013"/>
                  </a:lnTo>
                  <a:cubicBezTo>
                    <a:pt x="11946" y="9689"/>
                    <a:pt x="9752" y="12900"/>
                    <a:pt x="6344" y="14221"/>
                  </a:cubicBezTo>
                  <a:cubicBezTo>
                    <a:pt x="2927" y="12900"/>
                    <a:pt x="733" y="9689"/>
                    <a:pt x="733" y="6013"/>
                  </a:cubicBezTo>
                  <a:lnTo>
                    <a:pt x="733" y="2935"/>
                  </a:lnTo>
                  <a:lnTo>
                    <a:pt x="6344" y="759"/>
                  </a:lnTo>
                  <a:close/>
                  <a:moveTo>
                    <a:pt x="6341" y="0"/>
                  </a:moveTo>
                  <a:cubicBezTo>
                    <a:pt x="6295" y="0"/>
                    <a:pt x="6250" y="9"/>
                    <a:pt x="6210" y="27"/>
                  </a:cubicBezTo>
                  <a:lnTo>
                    <a:pt x="233" y="2347"/>
                  </a:lnTo>
                  <a:cubicBezTo>
                    <a:pt x="99" y="2400"/>
                    <a:pt x="1" y="2534"/>
                    <a:pt x="1" y="2686"/>
                  </a:cubicBezTo>
                  <a:lnTo>
                    <a:pt x="1" y="6013"/>
                  </a:lnTo>
                  <a:cubicBezTo>
                    <a:pt x="1" y="7985"/>
                    <a:pt x="590" y="9876"/>
                    <a:pt x="1705" y="11473"/>
                  </a:cubicBezTo>
                  <a:cubicBezTo>
                    <a:pt x="2820" y="13070"/>
                    <a:pt x="4381" y="14274"/>
                    <a:pt x="6219" y="14952"/>
                  </a:cubicBezTo>
                  <a:cubicBezTo>
                    <a:pt x="6255" y="14961"/>
                    <a:pt x="6299" y="14970"/>
                    <a:pt x="6344" y="14970"/>
                  </a:cubicBezTo>
                  <a:cubicBezTo>
                    <a:pt x="6388" y="14970"/>
                    <a:pt x="6424" y="14961"/>
                    <a:pt x="6469" y="14952"/>
                  </a:cubicBezTo>
                  <a:cubicBezTo>
                    <a:pt x="8306" y="14274"/>
                    <a:pt x="9868" y="13070"/>
                    <a:pt x="10974" y="11473"/>
                  </a:cubicBezTo>
                  <a:cubicBezTo>
                    <a:pt x="12089" y="9876"/>
                    <a:pt x="12678" y="7985"/>
                    <a:pt x="12678" y="6013"/>
                  </a:cubicBezTo>
                  <a:lnTo>
                    <a:pt x="12678" y="2686"/>
                  </a:lnTo>
                  <a:cubicBezTo>
                    <a:pt x="12678" y="2534"/>
                    <a:pt x="12589" y="2400"/>
                    <a:pt x="12446" y="2347"/>
                  </a:cubicBezTo>
                  <a:lnTo>
                    <a:pt x="6478" y="27"/>
                  </a:lnTo>
                  <a:cubicBezTo>
                    <a:pt x="6433" y="9"/>
                    <a:pt x="6386" y="0"/>
                    <a:pt x="63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8"/>
            <p:cNvSpPr/>
            <p:nvPr/>
          </p:nvSpPr>
          <p:spPr>
            <a:xfrm>
              <a:off x="2237123" y="3668378"/>
              <a:ext cx="168156" cy="221684"/>
            </a:xfrm>
            <a:custGeom>
              <a:rect b="b" l="l" r="r" t="t"/>
              <a:pathLst>
                <a:path extrusionOk="0" h="8668" w="6575">
                  <a:moveTo>
                    <a:pt x="3283" y="729"/>
                  </a:moveTo>
                  <a:cubicBezTo>
                    <a:pt x="3333" y="729"/>
                    <a:pt x="3384" y="732"/>
                    <a:pt x="3435" y="737"/>
                  </a:cubicBezTo>
                  <a:cubicBezTo>
                    <a:pt x="4148" y="808"/>
                    <a:pt x="4675" y="1424"/>
                    <a:pt x="4675" y="2138"/>
                  </a:cubicBezTo>
                  <a:lnTo>
                    <a:pt x="4675" y="2860"/>
                  </a:lnTo>
                  <a:lnTo>
                    <a:pt x="1900" y="2860"/>
                  </a:lnTo>
                  <a:lnTo>
                    <a:pt x="1900" y="2111"/>
                  </a:lnTo>
                  <a:cubicBezTo>
                    <a:pt x="1900" y="1349"/>
                    <a:pt x="2521" y="729"/>
                    <a:pt x="3283" y="729"/>
                  </a:cubicBezTo>
                  <a:close/>
                  <a:moveTo>
                    <a:pt x="5451" y="3592"/>
                  </a:moveTo>
                  <a:cubicBezTo>
                    <a:pt x="5665" y="3592"/>
                    <a:pt x="5843" y="3761"/>
                    <a:pt x="5843" y="3984"/>
                  </a:cubicBezTo>
                  <a:lnTo>
                    <a:pt x="5843" y="7535"/>
                  </a:lnTo>
                  <a:cubicBezTo>
                    <a:pt x="5843" y="7758"/>
                    <a:pt x="5665" y="7936"/>
                    <a:pt x="5451" y="7936"/>
                  </a:cubicBezTo>
                  <a:lnTo>
                    <a:pt x="1133" y="7936"/>
                  </a:lnTo>
                  <a:cubicBezTo>
                    <a:pt x="910" y="7936"/>
                    <a:pt x="732" y="7758"/>
                    <a:pt x="732" y="7535"/>
                  </a:cubicBezTo>
                  <a:lnTo>
                    <a:pt x="732" y="3984"/>
                  </a:lnTo>
                  <a:cubicBezTo>
                    <a:pt x="732" y="3761"/>
                    <a:pt x="910" y="3592"/>
                    <a:pt x="1133" y="3592"/>
                  </a:cubicBezTo>
                  <a:close/>
                  <a:moveTo>
                    <a:pt x="3290" y="1"/>
                  </a:moveTo>
                  <a:cubicBezTo>
                    <a:pt x="2122" y="1"/>
                    <a:pt x="1169" y="950"/>
                    <a:pt x="1169" y="2111"/>
                  </a:cubicBezTo>
                  <a:lnTo>
                    <a:pt x="1169" y="2860"/>
                  </a:lnTo>
                  <a:lnTo>
                    <a:pt x="1124" y="2860"/>
                  </a:lnTo>
                  <a:cubicBezTo>
                    <a:pt x="509" y="2860"/>
                    <a:pt x="0" y="3360"/>
                    <a:pt x="0" y="3984"/>
                  </a:cubicBezTo>
                  <a:lnTo>
                    <a:pt x="0" y="7544"/>
                  </a:lnTo>
                  <a:cubicBezTo>
                    <a:pt x="0" y="8159"/>
                    <a:pt x="509" y="8668"/>
                    <a:pt x="1124" y="8668"/>
                  </a:cubicBezTo>
                  <a:lnTo>
                    <a:pt x="5451" y="8668"/>
                  </a:lnTo>
                  <a:cubicBezTo>
                    <a:pt x="6075" y="8668"/>
                    <a:pt x="6575" y="8159"/>
                    <a:pt x="6575" y="7544"/>
                  </a:cubicBezTo>
                  <a:lnTo>
                    <a:pt x="6575" y="3984"/>
                  </a:lnTo>
                  <a:cubicBezTo>
                    <a:pt x="6575" y="3360"/>
                    <a:pt x="6075" y="2860"/>
                    <a:pt x="5451" y="2860"/>
                  </a:cubicBezTo>
                  <a:lnTo>
                    <a:pt x="5406" y="2860"/>
                  </a:lnTo>
                  <a:lnTo>
                    <a:pt x="5406" y="2147"/>
                  </a:lnTo>
                  <a:cubicBezTo>
                    <a:pt x="5406" y="1058"/>
                    <a:pt x="4603" y="130"/>
                    <a:pt x="3533" y="14"/>
                  </a:cubicBezTo>
                  <a:cubicBezTo>
                    <a:pt x="3451" y="5"/>
                    <a:pt x="3370" y="1"/>
                    <a:pt x="32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8"/>
            <p:cNvSpPr/>
            <p:nvPr/>
          </p:nvSpPr>
          <p:spPr>
            <a:xfrm>
              <a:off x="2291414" y="3778341"/>
              <a:ext cx="57748" cy="70996"/>
            </a:xfrm>
            <a:custGeom>
              <a:rect b="b" l="l" r="r" t="t"/>
              <a:pathLst>
                <a:path extrusionOk="0" h="2776" w="2258">
                  <a:moveTo>
                    <a:pt x="1178" y="728"/>
                  </a:moveTo>
                  <a:cubicBezTo>
                    <a:pt x="1374" y="728"/>
                    <a:pt x="1544" y="898"/>
                    <a:pt x="1544" y="1094"/>
                  </a:cubicBezTo>
                  <a:cubicBezTo>
                    <a:pt x="1544" y="1299"/>
                    <a:pt x="1374" y="1460"/>
                    <a:pt x="1178" y="1460"/>
                  </a:cubicBezTo>
                  <a:cubicBezTo>
                    <a:pt x="973" y="1460"/>
                    <a:pt x="812" y="1299"/>
                    <a:pt x="812" y="1094"/>
                  </a:cubicBezTo>
                  <a:cubicBezTo>
                    <a:pt x="812" y="898"/>
                    <a:pt x="973" y="728"/>
                    <a:pt x="1178" y="728"/>
                  </a:cubicBezTo>
                  <a:close/>
                  <a:moveTo>
                    <a:pt x="1166" y="1"/>
                  </a:moveTo>
                  <a:cubicBezTo>
                    <a:pt x="1109" y="1"/>
                    <a:pt x="1050" y="5"/>
                    <a:pt x="991" y="14"/>
                  </a:cubicBezTo>
                  <a:cubicBezTo>
                    <a:pt x="527" y="86"/>
                    <a:pt x="161" y="452"/>
                    <a:pt x="81" y="915"/>
                  </a:cubicBezTo>
                  <a:cubicBezTo>
                    <a:pt x="0" y="1469"/>
                    <a:pt x="322" y="1959"/>
                    <a:pt x="803" y="2129"/>
                  </a:cubicBezTo>
                  <a:lnTo>
                    <a:pt x="803" y="2405"/>
                  </a:lnTo>
                  <a:cubicBezTo>
                    <a:pt x="803" y="2584"/>
                    <a:pt x="928" y="2744"/>
                    <a:pt x="1107" y="2771"/>
                  </a:cubicBezTo>
                  <a:cubicBezTo>
                    <a:pt x="1127" y="2774"/>
                    <a:pt x="1148" y="2776"/>
                    <a:pt x="1168" y="2776"/>
                  </a:cubicBezTo>
                  <a:cubicBezTo>
                    <a:pt x="1372" y="2776"/>
                    <a:pt x="1535" y="2617"/>
                    <a:pt x="1535" y="2414"/>
                  </a:cubicBezTo>
                  <a:lnTo>
                    <a:pt x="1535" y="2129"/>
                  </a:lnTo>
                  <a:cubicBezTo>
                    <a:pt x="1954" y="1977"/>
                    <a:pt x="2257" y="1567"/>
                    <a:pt x="2257" y="1094"/>
                  </a:cubicBezTo>
                  <a:cubicBezTo>
                    <a:pt x="2257" y="491"/>
                    <a:pt x="1767" y="1"/>
                    <a:pt x="1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8"/>
            <p:cNvSpPr/>
            <p:nvPr/>
          </p:nvSpPr>
          <p:spPr>
            <a:xfrm>
              <a:off x="2408896" y="3599842"/>
              <a:ext cx="18516" cy="18491"/>
            </a:xfrm>
            <a:custGeom>
              <a:rect b="b" l="l" r="r" t="t"/>
              <a:pathLst>
                <a:path extrusionOk="0" h="723" w="724">
                  <a:moveTo>
                    <a:pt x="358" y="0"/>
                  </a:moveTo>
                  <a:cubicBezTo>
                    <a:pt x="268" y="0"/>
                    <a:pt x="170" y="36"/>
                    <a:pt x="99" y="107"/>
                  </a:cubicBezTo>
                  <a:cubicBezTo>
                    <a:pt x="36" y="170"/>
                    <a:pt x="1" y="268"/>
                    <a:pt x="1" y="366"/>
                  </a:cubicBezTo>
                  <a:cubicBezTo>
                    <a:pt x="1" y="455"/>
                    <a:pt x="36" y="553"/>
                    <a:pt x="99" y="616"/>
                  </a:cubicBezTo>
                  <a:cubicBezTo>
                    <a:pt x="170" y="687"/>
                    <a:pt x="268" y="723"/>
                    <a:pt x="358" y="723"/>
                  </a:cubicBezTo>
                  <a:cubicBezTo>
                    <a:pt x="456" y="723"/>
                    <a:pt x="554" y="687"/>
                    <a:pt x="616" y="616"/>
                  </a:cubicBezTo>
                  <a:cubicBezTo>
                    <a:pt x="688" y="553"/>
                    <a:pt x="723" y="455"/>
                    <a:pt x="723" y="366"/>
                  </a:cubicBezTo>
                  <a:cubicBezTo>
                    <a:pt x="723" y="268"/>
                    <a:pt x="688" y="170"/>
                    <a:pt x="616" y="107"/>
                  </a:cubicBezTo>
                  <a:cubicBezTo>
                    <a:pt x="554" y="36"/>
                    <a:pt x="456" y="0"/>
                    <a:pt x="3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78"/>
          <p:cNvGrpSpPr/>
          <p:nvPr/>
        </p:nvGrpSpPr>
        <p:grpSpPr>
          <a:xfrm>
            <a:off x="2816752" y="3394943"/>
            <a:ext cx="454770" cy="454989"/>
            <a:chOff x="2726002" y="3563324"/>
            <a:chExt cx="478252" cy="478482"/>
          </a:xfrm>
        </p:grpSpPr>
        <p:sp>
          <p:nvSpPr>
            <p:cNvPr id="6328" name="Google Shape;6328;p78"/>
            <p:cNvSpPr/>
            <p:nvPr/>
          </p:nvSpPr>
          <p:spPr>
            <a:xfrm>
              <a:off x="2886396" y="3718705"/>
              <a:ext cx="18721" cy="18721"/>
            </a:xfrm>
            <a:custGeom>
              <a:rect b="b" l="l" r="r" t="t"/>
              <a:pathLst>
                <a:path extrusionOk="0" h="732" w="732">
                  <a:moveTo>
                    <a:pt x="366" y="0"/>
                  </a:moveTo>
                  <a:cubicBezTo>
                    <a:pt x="268" y="0"/>
                    <a:pt x="179" y="36"/>
                    <a:pt x="107" y="107"/>
                  </a:cubicBezTo>
                  <a:cubicBezTo>
                    <a:pt x="36" y="179"/>
                    <a:pt x="0" y="268"/>
                    <a:pt x="0" y="366"/>
                  </a:cubicBezTo>
                  <a:cubicBezTo>
                    <a:pt x="0" y="464"/>
                    <a:pt x="36" y="553"/>
                    <a:pt x="107" y="625"/>
                  </a:cubicBezTo>
                  <a:cubicBezTo>
                    <a:pt x="179" y="696"/>
                    <a:pt x="268" y="732"/>
                    <a:pt x="366" y="732"/>
                  </a:cubicBezTo>
                  <a:cubicBezTo>
                    <a:pt x="464" y="732"/>
                    <a:pt x="554" y="696"/>
                    <a:pt x="625" y="625"/>
                  </a:cubicBezTo>
                  <a:cubicBezTo>
                    <a:pt x="687" y="553"/>
                    <a:pt x="732" y="464"/>
                    <a:pt x="732" y="366"/>
                  </a:cubicBezTo>
                  <a:cubicBezTo>
                    <a:pt x="732" y="268"/>
                    <a:pt x="687" y="179"/>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8"/>
            <p:cNvSpPr/>
            <p:nvPr/>
          </p:nvSpPr>
          <p:spPr>
            <a:xfrm>
              <a:off x="2920152" y="3718705"/>
              <a:ext cx="18746" cy="18721"/>
            </a:xfrm>
            <a:custGeom>
              <a:rect b="b" l="l" r="r" t="t"/>
              <a:pathLst>
                <a:path extrusionOk="0" h="732" w="733">
                  <a:moveTo>
                    <a:pt x="367" y="0"/>
                  </a:moveTo>
                  <a:cubicBezTo>
                    <a:pt x="268" y="0"/>
                    <a:pt x="170" y="36"/>
                    <a:pt x="108" y="107"/>
                  </a:cubicBezTo>
                  <a:cubicBezTo>
                    <a:pt x="36" y="179"/>
                    <a:pt x="1" y="268"/>
                    <a:pt x="1" y="366"/>
                  </a:cubicBezTo>
                  <a:cubicBezTo>
                    <a:pt x="1" y="464"/>
                    <a:pt x="36" y="553"/>
                    <a:pt x="108" y="625"/>
                  </a:cubicBezTo>
                  <a:cubicBezTo>
                    <a:pt x="170" y="696"/>
                    <a:pt x="268" y="732"/>
                    <a:pt x="367" y="732"/>
                  </a:cubicBezTo>
                  <a:cubicBezTo>
                    <a:pt x="465" y="732"/>
                    <a:pt x="554" y="696"/>
                    <a:pt x="625" y="625"/>
                  </a:cubicBezTo>
                  <a:cubicBezTo>
                    <a:pt x="688" y="553"/>
                    <a:pt x="732" y="464"/>
                    <a:pt x="732" y="366"/>
                  </a:cubicBezTo>
                  <a:cubicBezTo>
                    <a:pt x="732" y="268"/>
                    <a:pt x="688"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8"/>
            <p:cNvSpPr/>
            <p:nvPr/>
          </p:nvSpPr>
          <p:spPr>
            <a:xfrm>
              <a:off x="2966695" y="3718475"/>
              <a:ext cx="76469" cy="18721"/>
            </a:xfrm>
            <a:custGeom>
              <a:rect b="b" l="l" r="r" t="t"/>
              <a:pathLst>
                <a:path extrusionOk="0" h="732" w="2990">
                  <a:moveTo>
                    <a:pt x="402" y="0"/>
                  </a:moveTo>
                  <a:cubicBezTo>
                    <a:pt x="224" y="0"/>
                    <a:pt x="54" y="134"/>
                    <a:pt x="27" y="312"/>
                  </a:cubicBezTo>
                  <a:cubicBezTo>
                    <a:pt x="1" y="544"/>
                    <a:pt x="170" y="732"/>
                    <a:pt x="393" y="732"/>
                  </a:cubicBezTo>
                  <a:lnTo>
                    <a:pt x="2579" y="732"/>
                  </a:lnTo>
                  <a:cubicBezTo>
                    <a:pt x="2766" y="732"/>
                    <a:pt x="2927" y="607"/>
                    <a:pt x="2954" y="420"/>
                  </a:cubicBezTo>
                  <a:cubicBezTo>
                    <a:pt x="2989" y="197"/>
                    <a:pt x="2811" y="0"/>
                    <a:pt x="2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8"/>
            <p:cNvSpPr/>
            <p:nvPr/>
          </p:nvSpPr>
          <p:spPr>
            <a:xfrm>
              <a:off x="2886396" y="3793532"/>
              <a:ext cx="18721" cy="18491"/>
            </a:xfrm>
            <a:custGeom>
              <a:rect b="b" l="l" r="r" t="t"/>
              <a:pathLst>
                <a:path extrusionOk="0" h="723" w="732">
                  <a:moveTo>
                    <a:pt x="366" y="0"/>
                  </a:moveTo>
                  <a:cubicBezTo>
                    <a:pt x="268" y="0"/>
                    <a:pt x="179" y="36"/>
                    <a:pt x="107" y="107"/>
                  </a:cubicBezTo>
                  <a:cubicBezTo>
                    <a:pt x="36" y="170"/>
                    <a:pt x="0" y="268"/>
                    <a:pt x="0" y="357"/>
                  </a:cubicBezTo>
                  <a:cubicBezTo>
                    <a:pt x="0" y="455"/>
                    <a:pt x="36" y="553"/>
                    <a:pt x="107" y="616"/>
                  </a:cubicBezTo>
                  <a:cubicBezTo>
                    <a:pt x="179" y="687"/>
                    <a:pt x="268" y="723"/>
                    <a:pt x="366" y="723"/>
                  </a:cubicBezTo>
                  <a:cubicBezTo>
                    <a:pt x="464" y="723"/>
                    <a:pt x="554" y="687"/>
                    <a:pt x="625" y="616"/>
                  </a:cubicBezTo>
                  <a:cubicBezTo>
                    <a:pt x="687" y="553"/>
                    <a:pt x="732" y="455"/>
                    <a:pt x="732" y="357"/>
                  </a:cubicBezTo>
                  <a:cubicBezTo>
                    <a:pt x="732" y="268"/>
                    <a:pt x="687"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8"/>
            <p:cNvSpPr/>
            <p:nvPr/>
          </p:nvSpPr>
          <p:spPr>
            <a:xfrm>
              <a:off x="2920152" y="3793532"/>
              <a:ext cx="18746" cy="18491"/>
            </a:xfrm>
            <a:custGeom>
              <a:rect b="b" l="l" r="r" t="t"/>
              <a:pathLst>
                <a:path extrusionOk="0" h="723" w="733">
                  <a:moveTo>
                    <a:pt x="367" y="0"/>
                  </a:moveTo>
                  <a:cubicBezTo>
                    <a:pt x="268" y="0"/>
                    <a:pt x="170" y="36"/>
                    <a:pt x="108" y="107"/>
                  </a:cubicBezTo>
                  <a:cubicBezTo>
                    <a:pt x="36" y="170"/>
                    <a:pt x="1" y="268"/>
                    <a:pt x="1" y="357"/>
                  </a:cubicBezTo>
                  <a:cubicBezTo>
                    <a:pt x="1" y="455"/>
                    <a:pt x="36" y="553"/>
                    <a:pt x="108" y="616"/>
                  </a:cubicBezTo>
                  <a:cubicBezTo>
                    <a:pt x="170" y="687"/>
                    <a:pt x="268" y="723"/>
                    <a:pt x="367" y="723"/>
                  </a:cubicBezTo>
                  <a:cubicBezTo>
                    <a:pt x="465" y="723"/>
                    <a:pt x="554" y="687"/>
                    <a:pt x="625" y="616"/>
                  </a:cubicBezTo>
                  <a:cubicBezTo>
                    <a:pt x="688" y="553"/>
                    <a:pt x="732" y="455"/>
                    <a:pt x="732" y="357"/>
                  </a:cubicBezTo>
                  <a:cubicBezTo>
                    <a:pt x="732" y="268"/>
                    <a:pt x="688"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8"/>
            <p:cNvSpPr/>
            <p:nvPr/>
          </p:nvSpPr>
          <p:spPr>
            <a:xfrm>
              <a:off x="2966695" y="3793302"/>
              <a:ext cx="76469" cy="18721"/>
            </a:xfrm>
            <a:custGeom>
              <a:rect b="b" l="l" r="r" t="t"/>
              <a:pathLst>
                <a:path extrusionOk="0" h="732" w="2990">
                  <a:moveTo>
                    <a:pt x="402" y="0"/>
                  </a:moveTo>
                  <a:cubicBezTo>
                    <a:pt x="224" y="0"/>
                    <a:pt x="54" y="125"/>
                    <a:pt x="27" y="313"/>
                  </a:cubicBezTo>
                  <a:cubicBezTo>
                    <a:pt x="1" y="536"/>
                    <a:pt x="170" y="732"/>
                    <a:pt x="393" y="732"/>
                  </a:cubicBezTo>
                  <a:lnTo>
                    <a:pt x="2579" y="732"/>
                  </a:lnTo>
                  <a:cubicBezTo>
                    <a:pt x="2766" y="732"/>
                    <a:pt x="2927" y="598"/>
                    <a:pt x="2954" y="420"/>
                  </a:cubicBezTo>
                  <a:cubicBezTo>
                    <a:pt x="2989" y="197"/>
                    <a:pt x="2811" y="0"/>
                    <a:pt x="2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8"/>
            <p:cNvSpPr/>
            <p:nvPr/>
          </p:nvSpPr>
          <p:spPr>
            <a:xfrm>
              <a:off x="2955750" y="3994049"/>
              <a:ext cx="18721" cy="18746"/>
            </a:xfrm>
            <a:custGeom>
              <a:rect b="b" l="l" r="r" t="t"/>
              <a:pathLst>
                <a:path extrusionOk="0" h="733" w="732">
                  <a:moveTo>
                    <a:pt x="366" y="1"/>
                  </a:moveTo>
                  <a:cubicBezTo>
                    <a:pt x="277" y="1"/>
                    <a:pt x="179" y="37"/>
                    <a:pt x="107" y="108"/>
                  </a:cubicBezTo>
                  <a:cubicBezTo>
                    <a:pt x="45" y="170"/>
                    <a:pt x="0" y="268"/>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8"/>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8"/>
            <p:cNvSpPr/>
            <p:nvPr/>
          </p:nvSpPr>
          <p:spPr>
            <a:xfrm>
              <a:off x="2726002" y="3570510"/>
              <a:ext cx="478252" cy="471296"/>
            </a:xfrm>
            <a:custGeom>
              <a:rect b="b" l="l" r="r" t="t"/>
              <a:pathLst>
                <a:path extrusionOk="0" h="18428" w="18700">
                  <a:moveTo>
                    <a:pt x="12705" y="5055"/>
                  </a:moveTo>
                  <a:cubicBezTo>
                    <a:pt x="12910" y="5055"/>
                    <a:pt x="13070" y="5224"/>
                    <a:pt x="13070" y="5420"/>
                  </a:cubicBezTo>
                  <a:lnTo>
                    <a:pt x="13070" y="6884"/>
                  </a:lnTo>
                  <a:cubicBezTo>
                    <a:pt x="13070" y="7089"/>
                    <a:pt x="12910" y="7249"/>
                    <a:pt x="12705" y="7249"/>
                  </a:cubicBezTo>
                  <a:lnTo>
                    <a:pt x="5987" y="7249"/>
                  </a:lnTo>
                  <a:cubicBezTo>
                    <a:pt x="5782" y="7249"/>
                    <a:pt x="5621" y="7089"/>
                    <a:pt x="5621" y="6884"/>
                  </a:cubicBezTo>
                  <a:lnTo>
                    <a:pt x="5621" y="5420"/>
                  </a:lnTo>
                  <a:cubicBezTo>
                    <a:pt x="5621" y="5224"/>
                    <a:pt x="5782" y="5055"/>
                    <a:pt x="5987" y="5055"/>
                  </a:cubicBezTo>
                  <a:close/>
                  <a:moveTo>
                    <a:pt x="12705" y="7981"/>
                  </a:moveTo>
                  <a:cubicBezTo>
                    <a:pt x="12910" y="7981"/>
                    <a:pt x="13070" y="8141"/>
                    <a:pt x="13070" y="8347"/>
                  </a:cubicBezTo>
                  <a:lnTo>
                    <a:pt x="13070" y="9810"/>
                  </a:lnTo>
                  <a:cubicBezTo>
                    <a:pt x="13070" y="10006"/>
                    <a:pt x="12910" y="10175"/>
                    <a:pt x="12705" y="10175"/>
                  </a:cubicBezTo>
                  <a:lnTo>
                    <a:pt x="5987" y="10175"/>
                  </a:lnTo>
                  <a:cubicBezTo>
                    <a:pt x="5782" y="10175"/>
                    <a:pt x="5621" y="10006"/>
                    <a:pt x="5621" y="9810"/>
                  </a:cubicBezTo>
                  <a:lnTo>
                    <a:pt x="5621" y="8347"/>
                  </a:lnTo>
                  <a:cubicBezTo>
                    <a:pt x="5621" y="8141"/>
                    <a:pt x="5782" y="7981"/>
                    <a:pt x="5987" y="7981"/>
                  </a:cubicBezTo>
                  <a:close/>
                  <a:moveTo>
                    <a:pt x="4676" y="13753"/>
                  </a:moveTo>
                  <a:cubicBezTo>
                    <a:pt x="4961" y="13753"/>
                    <a:pt x="5184" y="13976"/>
                    <a:pt x="5184" y="14261"/>
                  </a:cubicBezTo>
                  <a:lnTo>
                    <a:pt x="5184" y="16233"/>
                  </a:lnTo>
                  <a:lnTo>
                    <a:pt x="1018" y="16233"/>
                  </a:lnTo>
                  <a:lnTo>
                    <a:pt x="1018" y="14261"/>
                  </a:lnTo>
                  <a:cubicBezTo>
                    <a:pt x="1018" y="13976"/>
                    <a:pt x="1250" y="13753"/>
                    <a:pt x="1526" y="13753"/>
                  </a:cubicBezTo>
                  <a:close/>
                  <a:moveTo>
                    <a:pt x="17602" y="13164"/>
                  </a:moveTo>
                  <a:cubicBezTo>
                    <a:pt x="17807" y="13164"/>
                    <a:pt x="17968" y="13333"/>
                    <a:pt x="17968" y="13530"/>
                  </a:cubicBezTo>
                  <a:lnTo>
                    <a:pt x="17968" y="15867"/>
                  </a:lnTo>
                  <a:cubicBezTo>
                    <a:pt x="17968" y="16072"/>
                    <a:pt x="17807" y="16233"/>
                    <a:pt x="17602" y="16233"/>
                  </a:cubicBezTo>
                  <a:lnTo>
                    <a:pt x="13588" y="16233"/>
                  </a:lnTo>
                  <a:cubicBezTo>
                    <a:pt x="13383" y="16233"/>
                    <a:pt x="13222" y="16072"/>
                    <a:pt x="13222" y="15867"/>
                  </a:cubicBezTo>
                  <a:lnTo>
                    <a:pt x="13222" y="13530"/>
                  </a:lnTo>
                  <a:cubicBezTo>
                    <a:pt x="13222" y="13333"/>
                    <a:pt x="13383" y="13164"/>
                    <a:pt x="13588" y="13164"/>
                  </a:cubicBezTo>
                  <a:close/>
                  <a:moveTo>
                    <a:pt x="5478" y="16964"/>
                  </a:moveTo>
                  <a:lnTo>
                    <a:pt x="5478" y="17036"/>
                  </a:lnTo>
                  <a:cubicBezTo>
                    <a:pt x="5478" y="17401"/>
                    <a:pt x="5175" y="17696"/>
                    <a:pt x="4809" y="17696"/>
                  </a:cubicBezTo>
                  <a:lnTo>
                    <a:pt x="1393" y="17696"/>
                  </a:lnTo>
                  <a:cubicBezTo>
                    <a:pt x="1027" y="17696"/>
                    <a:pt x="732" y="17401"/>
                    <a:pt x="732" y="17036"/>
                  </a:cubicBezTo>
                  <a:lnTo>
                    <a:pt x="732" y="16964"/>
                  </a:lnTo>
                  <a:close/>
                  <a:moveTo>
                    <a:pt x="10314" y="14047"/>
                  </a:moveTo>
                  <a:cubicBezTo>
                    <a:pt x="10546" y="14047"/>
                    <a:pt x="10733" y="14234"/>
                    <a:pt x="10733" y="14466"/>
                  </a:cubicBezTo>
                  <a:lnTo>
                    <a:pt x="10733" y="17276"/>
                  </a:lnTo>
                  <a:cubicBezTo>
                    <a:pt x="10733" y="17508"/>
                    <a:pt x="10546" y="17696"/>
                    <a:pt x="10314" y="17696"/>
                  </a:cubicBezTo>
                  <a:lnTo>
                    <a:pt x="8378" y="17696"/>
                  </a:lnTo>
                  <a:cubicBezTo>
                    <a:pt x="8146" y="17696"/>
                    <a:pt x="7959" y="17508"/>
                    <a:pt x="7959" y="17276"/>
                  </a:cubicBezTo>
                  <a:lnTo>
                    <a:pt x="7959" y="14466"/>
                  </a:lnTo>
                  <a:cubicBezTo>
                    <a:pt x="7959" y="14234"/>
                    <a:pt x="8146" y="14047"/>
                    <a:pt x="8378" y="14047"/>
                  </a:cubicBezTo>
                  <a:close/>
                  <a:moveTo>
                    <a:pt x="16032" y="16964"/>
                  </a:moveTo>
                  <a:lnTo>
                    <a:pt x="16032" y="17696"/>
                  </a:lnTo>
                  <a:lnTo>
                    <a:pt x="15158" y="17696"/>
                  </a:lnTo>
                  <a:lnTo>
                    <a:pt x="15158" y="16964"/>
                  </a:lnTo>
                  <a:close/>
                  <a:moveTo>
                    <a:pt x="11081" y="0"/>
                  </a:moveTo>
                  <a:cubicBezTo>
                    <a:pt x="10934" y="0"/>
                    <a:pt x="10797" y="93"/>
                    <a:pt x="10742" y="246"/>
                  </a:cubicBezTo>
                  <a:cubicBezTo>
                    <a:pt x="10671" y="434"/>
                    <a:pt x="10769" y="639"/>
                    <a:pt x="10956" y="710"/>
                  </a:cubicBezTo>
                  <a:cubicBezTo>
                    <a:pt x="12348" y="1228"/>
                    <a:pt x="13391" y="2441"/>
                    <a:pt x="13695" y="3886"/>
                  </a:cubicBezTo>
                  <a:cubicBezTo>
                    <a:pt x="13729" y="4058"/>
                    <a:pt x="13880" y="4181"/>
                    <a:pt x="14051" y="4181"/>
                  </a:cubicBezTo>
                  <a:cubicBezTo>
                    <a:pt x="14057" y="4181"/>
                    <a:pt x="14063" y="4181"/>
                    <a:pt x="14069" y="4180"/>
                  </a:cubicBezTo>
                  <a:cubicBezTo>
                    <a:pt x="14123" y="4180"/>
                    <a:pt x="14168" y="4172"/>
                    <a:pt x="14203" y="4172"/>
                  </a:cubicBezTo>
                  <a:cubicBezTo>
                    <a:pt x="15452" y="4172"/>
                    <a:pt x="16478" y="5189"/>
                    <a:pt x="16478" y="6446"/>
                  </a:cubicBezTo>
                  <a:cubicBezTo>
                    <a:pt x="16478" y="7695"/>
                    <a:pt x="15452" y="8712"/>
                    <a:pt x="14203" y="8712"/>
                  </a:cubicBezTo>
                  <a:lnTo>
                    <a:pt x="13802" y="8712"/>
                  </a:lnTo>
                  <a:lnTo>
                    <a:pt x="13802" y="8347"/>
                  </a:lnTo>
                  <a:cubicBezTo>
                    <a:pt x="13802" y="8061"/>
                    <a:pt x="13695" y="7811"/>
                    <a:pt x="13525" y="7615"/>
                  </a:cubicBezTo>
                  <a:cubicBezTo>
                    <a:pt x="13695" y="7419"/>
                    <a:pt x="13802" y="7169"/>
                    <a:pt x="13802" y="6884"/>
                  </a:cubicBezTo>
                  <a:lnTo>
                    <a:pt x="13802" y="5420"/>
                  </a:lnTo>
                  <a:cubicBezTo>
                    <a:pt x="13802" y="4823"/>
                    <a:pt x="13311" y="4332"/>
                    <a:pt x="12705" y="4332"/>
                  </a:cubicBezTo>
                  <a:lnTo>
                    <a:pt x="5987" y="4332"/>
                  </a:lnTo>
                  <a:cubicBezTo>
                    <a:pt x="5380" y="4332"/>
                    <a:pt x="4890" y="4823"/>
                    <a:pt x="4890" y="5420"/>
                  </a:cubicBezTo>
                  <a:lnTo>
                    <a:pt x="4890" y="6884"/>
                  </a:lnTo>
                  <a:cubicBezTo>
                    <a:pt x="4890" y="7169"/>
                    <a:pt x="4997" y="7419"/>
                    <a:pt x="5175" y="7615"/>
                  </a:cubicBezTo>
                  <a:cubicBezTo>
                    <a:pt x="4997" y="7811"/>
                    <a:pt x="4890" y="8061"/>
                    <a:pt x="4890" y="8347"/>
                  </a:cubicBezTo>
                  <a:lnTo>
                    <a:pt x="4890" y="8712"/>
                  </a:lnTo>
                  <a:lnTo>
                    <a:pt x="3739" y="8712"/>
                  </a:lnTo>
                  <a:cubicBezTo>
                    <a:pt x="2900" y="8712"/>
                    <a:pt x="2213" y="8025"/>
                    <a:pt x="2213" y="7187"/>
                  </a:cubicBezTo>
                  <a:cubicBezTo>
                    <a:pt x="2213" y="6562"/>
                    <a:pt x="2588" y="6009"/>
                    <a:pt x="3168" y="5777"/>
                  </a:cubicBezTo>
                  <a:cubicBezTo>
                    <a:pt x="3328" y="5715"/>
                    <a:pt x="3418" y="5536"/>
                    <a:pt x="3382" y="5358"/>
                  </a:cubicBezTo>
                  <a:cubicBezTo>
                    <a:pt x="3355" y="5251"/>
                    <a:pt x="3346" y="5135"/>
                    <a:pt x="3346" y="5028"/>
                  </a:cubicBezTo>
                  <a:cubicBezTo>
                    <a:pt x="3346" y="4189"/>
                    <a:pt x="4024" y="3502"/>
                    <a:pt x="4872" y="3502"/>
                  </a:cubicBezTo>
                  <a:cubicBezTo>
                    <a:pt x="4916" y="3502"/>
                    <a:pt x="4979" y="3502"/>
                    <a:pt x="5032" y="3511"/>
                  </a:cubicBezTo>
                  <a:cubicBezTo>
                    <a:pt x="5045" y="3513"/>
                    <a:pt x="5058" y="3513"/>
                    <a:pt x="5070" y="3513"/>
                  </a:cubicBezTo>
                  <a:cubicBezTo>
                    <a:pt x="5218" y="3513"/>
                    <a:pt x="5358" y="3419"/>
                    <a:pt x="5416" y="3279"/>
                  </a:cubicBezTo>
                  <a:cubicBezTo>
                    <a:pt x="5844" y="2093"/>
                    <a:pt x="6772" y="1165"/>
                    <a:pt x="7950" y="719"/>
                  </a:cubicBezTo>
                  <a:cubicBezTo>
                    <a:pt x="8137" y="648"/>
                    <a:pt x="8235" y="443"/>
                    <a:pt x="8164" y="246"/>
                  </a:cubicBezTo>
                  <a:cubicBezTo>
                    <a:pt x="8108" y="99"/>
                    <a:pt x="7963" y="12"/>
                    <a:pt x="7813" y="12"/>
                  </a:cubicBezTo>
                  <a:cubicBezTo>
                    <a:pt x="7772" y="12"/>
                    <a:pt x="7731" y="19"/>
                    <a:pt x="7691" y="32"/>
                  </a:cubicBezTo>
                  <a:cubicBezTo>
                    <a:pt x="6397" y="523"/>
                    <a:pt x="5371" y="1513"/>
                    <a:pt x="4827" y="2771"/>
                  </a:cubicBezTo>
                  <a:cubicBezTo>
                    <a:pt x="3605" y="2798"/>
                    <a:pt x="2615" y="3797"/>
                    <a:pt x="2615" y="5028"/>
                  </a:cubicBezTo>
                  <a:cubicBezTo>
                    <a:pt x="2615" y="5090"/>
                    <a:pt x="2615" y="5162"/>
                    <a:pt x="2624" y="5233"/>
                  </a:cubicBezTo>
                  <a:cubicBezTo>
                    <a:pt x="1919" y="5626"/>
                    <a:pt x="1482" y="6366"/>
                    <a:pt x="1482" y="7187"/>
                  </a:cubicBezTo>
                  <a:cubicBezTo>
                    <a:pt x="1482" y="8427"/>
                    <a:pt x="2490" y="9444"/>
                    <a:pt x="3739" y="9444"/>
                  </a:cubicBezTo>
                  <a:lnTo>
                    <a:pt x="4890" y="9444"/>
                  </a:lnTo>
                  <a:lnTo>
                    <a:pt x="4890" y="9810"/>
                  </a:lnTo>
                  <a:cubicBezTo>
                    <a:pt x="4890" y="9935"/>
                    <a:pt x="4916" y="10059"/>
                    <a:pt x="4952" y="10175"/>
                  </a:cubicBezTo>
                  <a:lnTo>
                    <a:pt x="3105" y="10175"/>
                  </a:lnTo>
                  <a:cubicBezTo>
                    <a:pt x="2900" y="10175"/>
                    <a:pt x="2740" y="10336"/>
                    <a:pt x="2740" y="10541"/>
                  </a:cubicBezTo>
                  <a:lnTo>
                    <a:pt x="2740" y="13021"/>
                  </a:lnTo>
                  <a:lnTo>
                    <a:pt x="1526" y="13021"/>
                  </a:lnTo>
                  <a:cubicBezTo>
                    <a:pt x="848" y="13021"/>
                    <a:pt x="286" y="13574"/>
                    <a:pt x="286" y="14261"/>
                  </a:cubicBezTo>
                  <a:lnTo>
                    <a:pt x="286" y="16242"/>
                  </a:lnTo>
                  <a:cubicBezTo>
                    <a:pt x="126" y="16277"/>
                    <a:pt x="1" y="16420"/>
                    <a:pt x="1" y="16599"/>
                  </a:cubicBezTo>
                  <a:lnTo>
                    <a:pt x="1" y="17036"/>
                  </a:lnTo>
                  <a:cubicBezTo>
                    <a:pt x="1" y="17803"/>
                    <a:pt x="625" y="18427"/>
                    <a:pt x="1393" y="18427"/>
                  </a:cubicBezTo>
                  <a:lnTo>
                    <a:pt x="4809" y="18427"/>
                  </a:lnTo>
                  <a:cubicBezTo>
                    <a:pt x="5586" y="18427"/>
                    <a:pt x="6210" y="17803"/>
                    <a:pt x="6210" y="17036"/>
                  </a:cubicBezTo>
                  <a:lnTo>
                    <a:pt x="6210" y="16599"/>
                  </a:lnTo>
                  <a:cubicBezTo>
                    <a:pt x="6210" y="16420"/>
                    <a:pt x="6085" y="16277"/>
                    <a:pt x="5916" y="16242"/>
                  </a:cubicBezTo>
                  <a:lnTo>
                    <a:pt x="5916" y="14261"/>
                  </a:lnTo>
                  <a:cubicBezTo>
                    <a:pt x="5916" y="13574"/>
                    <a:pt x="5362" y="13021"/>
                    <a:pt x="4676" y="13021"/>
                  </a:cubicBezTo>
                  <a:lnTo>
                    <a:pt x="3471" y="13021"/>
                  </a:lnTo>
                  <a:lnTo>
                    <a:pt x="3471" y="10907"/>
                  </a:lnTo>
                  <a:lnTo>
                    <a:pt x="8984" y="10907"/>
                  </a:lnTo>
                  <a:lnTo>
                    <a:pt x="8984" y="13316"/>
                  </a:lnTo>
                  <a:lnTo>
                    <a:pt x="8378" y="13316"/>
                  </a:lnTo>
                  <a:cubicBezTo>
                    <a:pt x="7744" y="13316"/>
                    <a:pt x="7227" y="13833"/>
                    <a:pt x="7227" y="14466"/>
                  </a:cubicBezTo>
                  <a:lnTo>
                    <a:pt x="7227" y="17276"/>
                  </a:lnTo>
                  <a:cubicBezTo>
                    <a:pt x="7227" y="17910"/>
                    <a:pt x="7744" y="18427"/>
                    <a:pt x="8378" y="18427"/>
                  </a:cubicBezTo>
                  <a:lnTo>
                    <a:pt x="10314" y="18427"/>
                  </a:lnTo>
                  <a:cubicBezTo>
                    <a:pt x="10956" y="18427"/>
                    <a:pt x="11464" y="17910"/>
                    <a:pt x="11464" y="17276"/>
                  </a:cubicBezTo>
                  <a:lnTo>
                    <a:pt x="11464" y="14466"/>
                  </a:lnTo>
                  <a:cubicBezTo>
                    <a:pt x="11464" y="13833"/>
                    <a:pt x="10956" y="13316"/>
                    <a:pt x="10314" y="13316"/>
                  </a:cubicBezTo>
                  <a:lnTo>
                    <a:pt x="9716" y="13316"/>
                  </a:lnTo>
                  <a:lnTo>
                    <a:pt x="9716" y="10907"/>
                  </a:lnTo>
                  <a:lnTo>
                    <a:pt x="15229" y="10907"/>
                  </a:lnTo>
                  <a:lnTo>
                    <a:pt x="15229" y="12397"/>
                  </a:lnTo>
                  <a:lnTo>
                    <a:pt x="13588" y="12397"/>
                  </a:lnTo>
                  <a:cubicBezTo>
                    <a:pt x="12981" y="12397"/>
                    <a:pt x="12490" y="12887"/>
                    <a:pt x="12490" y="13494"/>
                  </a:cubicBezTo>
                  <a:lnTo>
                    <a:pt x="12490" y="15867"/>
                  </a:lnTo>
                  <a:cubicBezTo>
                    <a:pt x="12490" y="16474"/>
                    <a:pt x="12981" y="16964"/>
                    <a:pt x="13588" y="16964"/>
                  </a:cubicBezTo>
                  <a:lnTo>
                    <a:pt x="14426" y="16964"/>
                  </a:lnTo>
                  <a:lnTo>
                    <a:pt x="14426" y="17696"/>
                  </a:lnTo>
                  <a:lnTo>
                    <a:pt x="13632" y="17696"/>
                  </a:lnTo>
                  <a:cubicBezTo>
                    <a:pt x="13454" y="17696"/>
                    <a:pt x="13284" y="17830"/>
                    <a:pt x="13258" y="18008"/>
                  </a:cubicBezTo>
                  <a:cubicBezTo>
                    <a:pt x="13231" y="18231"/>
                    <a:pt x="13400" y="18427"/>
                    <a:pt x="13623" y="18427"/>
                  </a:cubicBezTo>
                  <a:lnTo>
                    <a:pt x="17558" y="18427"/>
                  </a:lnTo>
                  <a:cubicBezTo>
                    <a:pt x="17736" y="18427"/>
                    <a:pt x="17905" y="18293"/>
                    <a:pt x="17932" y="18115"/>
                  </a:cubicBezTo>
                  <a:cubicBezTo>
                    <a:pt x="17959" y="17892"/>
                    <a:pt x="17790" y="17696"/>
                    <a:pt x="17566" y="17696"/>
                  </a:cubicBezTo>
                  <a:lnTo>
                    <a:pt x="16764" y="17696"/>
                  </a:lnTo>
                  <a:lnTo>
                    <a:pt x="16764" y="16964"/>
                  </a:lnTo>
                  <a:lnTo>
                    <a:pt x="17602" y="16964"/>
                  </a:lnTo>
                  <a:cubicBezTo>
                    <a:pt x="18209" y="16964"/>
                    <a:pt x="18699" y="16474"/>
                    <a:pt x="18699" y="15867"/>
                  </a:cubicBezTo>
                  <a:lnTo>
                    <a:pt x="18699" y="13494"/>
                  </a:lnTo>
                  <a:cubicBezTo>
                    <a:pt x="18699" y="12887"/>
                    <a:pt x="18209" y="12397"/>
                    <a:pt x="17602" y="12397"/>
                  </a:cubicBezTo>
                  <a:lnTo>
                    <a:pt x="15961" y="12397"/>
                  </a:lnTo>
                  <a:lnTo>
                    <a:pt x="15961" y="10541"/>
                  </a:lnTo>
                  <a:cubicBezTo>
                    <a:pt x="15961" y="10336"/>
                    <a:pt x="15800" y="10175"/>
                    <a:pt x="15595" y="10175"/>
                  </a:cubicBezTo>
                  <a:lnTo>
                    <a:pt x="13739" y="10175"/>
                  </a:lnTo>
                  <a:cubicBezTo>
                    <a:pt x="13784" y="10059"/>
                    <a:pt x="13802" y="9935"/>
                    <a:pt x="13802" y="9810"/>
                  </a:cubicBezTo>
                  <a:lnTo>
                    <a:pt x="13802" y="9444"/>
                  </a:lnTo>
                  <a:lnTo>
                    <a:pt x="14203" y="9444"/>
                  </a:lnTo>
                  <a:cubicBezTo>
                    <a:pt x="15863" y="9444"/>
                    <a:pt x="17210" y="8097"/>
                    <a:pt x="17210" y="6446"/>
                  </a:cubicBezTo>
                  <a:cubicBezTo>
                    <a:pt x="17210" y="4832"/>
                    <a:pt x="15934" y="3520"/>
                    <a:pt x="14337" y="3449"/>
                  </a:cubicBezTo>
                  <a:cubicBezTo>
                    <a:pt x="13918" y="1888"/>
                    <a:pt x="12740" y="585"/>
                    <a:pt x="11206" y="23"/>
                  </a:cubicBezTo>
                  <a:cubicBezTo>
                    <a:pt x="11164" y="8"/>
                    <a:pt x="11122" y="0"/>
                    <a:pt x="110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8"/>
            <p:cNvSpPr/>
            <p:nvPr/>
          </p:nvSpPr>
          <p:spPr>
            <a:xfrm>
              <a:off x="2958946" y="3563324"/>
              <a:ext cx="18491" cy="18746"/>
            </a:xfrm>
            <a:custGeom>
              <a:rect b="b" l="l" r="r" t="t"/>
              <a:pathLst>
                <a:path extrusionOk="0" h="733" w="723">
                  <a:moveTo>
                    <a:pt x="357" y="1"/>
                  </a:moveTo>
                  <a:cubicBezTo>
                    <a:pt x="268" y="1"/>
                    <a:pt x="170" y="46"/>
                    <a:pt x="107" y="108"/>
                  </a:cubicBezTo>
                  <a:cubicBezTo>
                    <a:pt x="36" y="179"/>
                    <a:pt x="0" y="269"/>
                    <a:pt x="0" y="367"/>
                  </a:cubicBezTo>
                  <a:cubicBezTo>
                    <a:pt x="0" y="465"/>
                    <a:pt x="36" y="563"/>
                    <a:pt x="107" y="625"/>
                  </a:cubicBezTo>
                  <a:cubicBezTo>
                    <a:pt x="170" y="697"/>
                    <a:pt x="268" y="732"/>
                    <a:pt x="357" y="732"/>
                  </a:cubicBezTo>
                  <a:cubicBezTo>
                    <a:pt x="455" y="732"/>
                    <a:pt x="553" y="697"/>
                    <a:pt x="616" y="625"/>
                  </a:cubicBezTo>
                  <a:cubicBezTo>
                    <a:pt x="687" y="563"/>
                    <a:pt x="723" y="465"/>
                    <a:pt x="723" y="367"/>
                  </a:cubicBezTo>
                  <a:cubicBezTo>
                    <a:pt x="723" y="269"/>
                    <a:pt x="687" y="179"/>
                    <a:pt x="616" y="108"/>
                  </a:cubicBezTo>
                  <a:cubicBezTo>
                    <a:pt x="553" y="46"/>
                    <a:pt x="455"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78"/>
          <p:cNvGrpSpPr/>
          <p:nvPr/>
        </p:nvGrpSpPr>
        <p:grpSpPr>
          <a:xfrm>
            <a:off x="3428529" y="3419041"/>
            <a:ext cx="454746" cy="406781"/>
            <a:chOff x="3369367" y="3588667"/>
            <a:chExt cx="478227" cy="427785"/>
          </a:xfrm>
        </p:grpSpPr>
        <p:sp>
          <p:nvSpPr>
            <p:cNvPr id="6338" name="Google Shape;6338;p78"/>
            <p:cNvSpPr/>
            <p:nvPr/>
          </p:nvSpPr>
          <p:spPr>
            <a:xfrm>
              <a:off x="3408136" y="3749265"/>
              <a:ext cx="18746" cy="18746"/>
            </a:xfrm>
            <a:custGeom>
              <a:rect b="b" l="l" r="r" t="t"/>
              <a:pathLst>
                <a:path extrusionOk="0" h="733" w="733">
                  <a:moveTo>
                    <a:pt x="367" y="1"/>
                  </a:moveTo>
                  <a:cubicBezTo>
                    <a:pt x="277" y="1"/>
                    <a:pt x="179" y="45"/>
                    <a:pt x="108" y="108"/>
                  </a:cubicBezTo>
                  <a:cubicBezTo>
                    <a:pt x="45" y="179"/>
                    <a:pt x="1" y="268"/>
                    <a:pt x="1" y="366"/>
                  </a:cubicBezTo>
                  <a:cubicBezTo>
                    <a:pt x="1" y="464"/>
                    <a:pt x="45" y="563"/>
                    <a:pt x="108" y="625"/>
                  </a:cubicBezTo>
                  <a:cubicBezTo>
                    <a:pt x="179" y="696"/>
                    <a:pt x="277" y="732"/>
                    <a:pt x="367" y="732"/>
                  </a:cubicBezTo>
                  <a:cubicBezTo>
                    <a:pt x="465" y="732"/>
                    <a:pt x="563" y="696"/>
                    <a:pt x="625" y="625"/>
                  </a:cubicBezTo>
                  <a:cubicBezTo>
                    <a:pt x="697" y="563"/>
                    <a:pt x="732" y="464"/>
                    <a:pt x="732" y="366"/>
                  </a:cubicBezTo>
                  <a:cubicBezTo>
                    <a:pt x="732" y="268"/>
                    <a:pt x="697" y="179"/>
                    <a:pt x="625" y="108"/>
                  </a:cubicBezTo>
                  <a:cubicBezTo>
                    <a:pt x="563"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8"/>
            <p:cNvSpPr/>
            <p:nvPr/>
          </p:nvSpPr>
          <p:spPr>
            <a:xfrm>
              <a:off x="3445549" y="3749265"/>
              <a:ext cx="18746" cy="18746"/>
            </a:xfrm>
            <a:custGeom>
              <a:rect b="b" l="l" r="r" t="t"/>
              <a:pathLst>
                <a:path extrusionOk="0" h="733" w="733">
                  <a:moveTo>
                    <a:pt x="367" y="1"/>
                  </a:moveTo>
                  <a:cubicBezTo>
                    <a:pt x="269" y="1"/>
                    <a:pt x="179" y="45"/>
                    <a:pt x="108" y="108"/>
                  </a:cubicBezTo>
                  <a:cubicBezTo>
                    <a:pt x="37" y="179"/>
                    <a:pt x="1" y="268"/>
                    <a:pt x="1" y="366"/>
                  </a:cubicBezTo>
                  <a:cubicBezTo>
                    <a:pt x="1" y="464"/>
                    <a:pt x="37" y="563"/>
                    <a:pt x="108" y="625"/>
                  </a:cubicBezTo>
                  <a:cubicBezTo>
                    <a:pt x="179" y="696"/>
                    <a:pt x="269" y="732"/>
                    <a:pt x="367" y="732"/>
                  </a:cubicBezTo>
                  <a:cubicBezTo>
                    <a:pt x="465" y="732"/>
                    <a:pt x="554" y="696"/>
                    <a:pt x="625" y="625"/>
                  </a:cubicBezTo>
                  <a:cubicBezTo>
                    <a:pt x="697" y="563"/>
                    <a:pt x="732" y="464"/>
                    <a:pt x="732" y="366"/>
                  </a:cubicBezTo>
                  <a:cubicBezTo>
                    <a:pt x="732" y="268"/>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8"/>
            <p:cNvSpPr/>
            <p:nvPr/>
          </p:nvSpPr>
          <p:spPr>
            <a:xfrm>
              <a:off x="3408136" y="3868818"/>
              <a:ext cx="18746" cy="18721"/>
            </a:xfrm>
            <a:custGeom>
              <a:rect b="b" l="l" r="r" t="t"/>
              <a:pathLst>
                <a:path extrusionOk="0" h="732" w="733">
                  <a:moveTo>
                    <a:pt x="367" y="0"/>
                  </a:moveTo>
                  <a:cubicBezTo>
                    <a:pt x="277" y="0"/>
                    <a:pt x="179" y="45"/>
                    <a:pt x="108" y="107"/>
                  </a:cubicBezTo>
                  <a:cubicBezTo>
                    <a:pt x="45" y="179"/>
                    <a:pt x="1" y="268"/>
                    <a:pt x="1" y="366"/>
                  </a:cubicBezTo>
                  <a:cubicBezTo>
                    <a:pt x="1" y="464"/>
                    <a:pt x="45" y="562"/>
                    <a:pt x="108" y="625"/>
                  </a:cubicBezTo>
                  <a:cubicBezTo>
                    <a:pt x="179" y="696"/>
                    <a:pt x="277" y="732"/>
                    <a:pt x="367" y="732"/>
                  </a:cubicBezTo>
                  <a:cubicBezTo>
                    <a:pt x="465" y="732"/>
                    <a:pt x="563" y="696"/>
                    <a:pt x="625" y="625"/>
                  </a:cubicBezTo>
                  <a:cubicBezTo>
                    <a:pt x="697" y="562"/>
                    <a:pt x="732" y="464"/>
                    <a:pt x="732" y="366"/>
                  </a:cubicBezTo>
                  <a:cubicBezTo>
                    <a:pt x="732" y="277"/>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8"/>
            <p:cNvSpPr/>
            <p:nvPr/>
          </p:nvSpPr>
          <p:spPr>
            <a:xfrm>
              <a:off x="3445549" y="3868818"/>
              <a:ext cx="18746" cy="18721"/>
            </a:xfrm>
            <a:custGeom>
              <a:rect b="b" l="l" r="r" t="t"/>
              <a:pathLst>
                <a:path extrusionOk="0" h="732" w="733">
                  <a:moveTo>
                    <a:pt x="367" y="0"/>
                  </a:moveTo>
                  <a:cubicBezTo>
                    <a:pt x="269" y="0"/>
                    <a:pt x="179" y="45"/>
                    <a:pt x="108" y="107"/>
                  </a:cubicBezTo>
                  <a:cubicBezTo>
                    <a:pt x="37" y="179"/>
                    <a:pt x="1" y="277"/>
                    <a:pt x="1" y="366"/>
                  </a:cubicBezTo>
                  <a:cubicBezTo>
                    <a:pt x="1" y="464"/>
                    <a:pt x="37" y="562"/>
                    <a:pt x="108" y="625"/>
                  </a:cubicBezTo>
                  <a:cubicBezTo>
                    <a:pt x="179" y="696"/>
                    <a:pt x="269" y="732"/>
                    <a:pt x="367" y="732"/>
                  </a:cubicBezTo>
                  <a:cubicBezTo>
                    <a:pt x="465" y="732"/>
                    <a:pt x="554" y="696"/>
                    <a:pt x="625" y="625"/>
                  </a:cubicBezTo>
                  <a:cubicBezTo>
                    <a:pt x="697" y="562"/>
                    <a:pt x="732" y="464"/>
                    <a:pt x="732" y="366"/>
                  </a:cubicBezTo>
                  <a:cubicBezTo>
                    <a:pt x="732" y="277"/>
                    <a:pt x="697"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8"/>
            <p:cNvSpPr/>
            <p:nvPr/>
          </p:nvSpPr>
          <p:spPr>
            <a:xfrm>
              <a:off x="3408136" y="3629712"/>
              <a:ext cx="18746" cy="18746"/>
            </a:xfrm>
            <a:custGeom>
              <a:rect b="b" l="l" r="r" t="t"/>
              <a:pathLst>
                <a:path extrusionOk="0" h="733" w="733">
                  <a:moveTo>
                    <a:pt x="367" y="1"/>
                  </a:moveTo>
                  <a:cubicBezTo>
                    <a:pt x="277" y="1"/>
                    <a:pt x="179" y="46"/>
                    <a:pt x="108" y="108"/>
                  </a:cubicBezTo>
                  <a:cubicBezTo>
                    <a:pt x="45" y="179"/>
                    <a:pt x="1" y="269"/>
                    <a:pt x="1" y="367"/>
                  </a:cubicBezTo>
                  <a:cubicBezTo>
                    <a:pt x="1" y="465"/>
                    <a:pt x="45" y="554"/>
                    <a:pt x="108" y="625"/>
                  </a:cubicBezTo>
                  <a:cubicBezTo>
                    <a:pt x="179" y="697"/>
                    <a:pt x="269" y="733"/>
                    <a:pt x="367" y="733"/>
                  </a:cubicBezTo>
                  <a:cubicBezTo>
                    <a:pt x="465" y="733"/>
                    <a:pt x="563" y="697"/>
                    <a:pt x="625" y="625"/>
                  </a:cubicBezTo>
                  <a:cubicBezTo>
                    <a:pt x="697" y="554"/>
                    <a:pt x="732" y="465"/>
                    <a:pt x="732" y="367"/>
                  </a:cubicBezTo>
                  <a:cubicBezTo>
                    <a:pt x="732" y="269"/>
                    <a:pt x="697" y="179"/>
                    <a:pt x="625" y="108"/>
                  </a:cubicBezTo>
                  <a:cubicBezTo>
                    <a:pt x="563" y="4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8"/>
            <p:cNvSpPr/>
            <p:nvPr/>
          </p:nvSpPr>
          <p:spPr>
            <a:xfrm>
              <a:off x="3445549" y="3629712"/>
              <a:ext cx="18746" cy="18746"/>
            </a:xfrm>
            <a:custGeom>
              <a:rect b="b" l="l" r="r" t="t"/>
              <a:pathLst>
                <a:path extrusionOk="0" h="733" w="733">
                  <a:moveTo>
                    <a:pt x="367" y="1"/>
                  </a:moveTo>
                  <a:cubicBezTo>
                    <a:pt x="269" y="1"/>
                    <a:pt x="179" y="46"/>
                    <a:pt x="108" y="108"/>
                  </a:cubicBezTo>
                  <a:cubicBezTo>
                    <a:pt x="37" y="179"/>
                    <a:pt x="1" y="269"/>
                    <a:pt x="1" y="367"/>
                  </a:cubicBezTo>
                  <a:cubicBezTo>
                    <a:pt x="1" y="465"/>
                    <a:pt x="37" y="554"/>
                    <a:pt x="108" y="625"/>
                  </a:cubicBezTo>
                  <a:cubicBezTo>
                    <a:pt x="179" y="697"/>
                    <a:pt x="269" y="733"/>
                    <a:pt x="367" y="733"/>
                  </a:cubicBezTo>
                  <a:cubicBezTo>
                    <a:pt x="465" y="733"/>
                    <a:pt x="554" y="697"/>
                    <a:pt x="625" y="625"/>
                  </a:cubicBezTo>
                  <a:cubicBezTo>
                    <a:pt x="697" y="554"/>
                    <a:pt x="732" y="465"/>
                    <a:pt x="732" y="367"/>
                  </a:cubicBezTo>
                  <a:cubicBezTo>
                    <a:pt x="732" y="269"/>
                    <a:pt x="697" y="179"/>
                    <a:pt x="625" y="108"/>
                  </a:cubicBezTo>
                  <a:cubicBezTo>
                    <a:pt x="554" y="4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8"/>
            <p:cNvSpPr/>
            <p:nvPr/>
          </p:nvSpPr>
          <p:spPr>
            <a:xfrm>
              <a:off x="3497795" y="3629712"/>
              <a:ext cx="81022" cy="18746"/>
            </a:xfrm>
            <a:custGeom>
              <a:rect b="b" l="l" r="r" t="t"/>
              <a:pathLst>
                <a:path extrusionOk="0" h="733" w="3168">
                  <a:moveTo>
                    <a:pt x="367" y="1"/>
                  </a:moveTo>
                  <a:cubicBezTo>
                    <a:pt x="170" y="1"/>
                    <a:pt x="1" y="162"/>
                    <a:pt x="1" y="367"/>
                  </a:cubicBezTo>
                  <a:cubicBezTo>
                    <a:pt x="1" y="572"/>
                    <a:pt x="170" y="733"/>
                    <a:pt x="367" y="733"/>
                  </a:cubicBezTo>
                  <a:lnTo>
                    <a:pt x="2802" y="733"/>
                  </a:lnTo>
                  <a:cubicBezTo>
                    <a:pt x="3007" y="733"/>
                    <a:pt x="3168" y="572"/>
                    <a:pt x="3168" y="367"/>
                  </a:cubicBezTo>
                  <a:cubicBezTo>
                    <a:pt x="3168" y="162"/>
                    <a:pt x="3007" y="1"/>
                    <a:pt x="28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8"/>
            <p:cNvSpPr/>
            <p:nvPr/>
          </p:nvSpPr>
          <p:spPr>
            <a:xfrm>
              <a:off x="3369367" y="3588667"/>
              <a:ext cx="478227" cy="422115"/>
            </a:xfrm>
            <a:custGeom>
              <a:rect b="b" l="l" r="r" t="t"/>
              <a:pathLst>
                <a:path extrusionOk="0" h="16505" w="18699">
                  <a:moveTo>
                    <a:pt x="8689" y="732"/>
                  </a:moveTo>
                  <a:cubicBezTo>
                    <a:pt x="8895" y="732"/>
                    <a:pt x="9055" y="892"/>
                    <a:pt x="9055" y="1097"/>
                  </a:cubicBezTo>
                  <a:lnTo>
                    <a:pt x="9055" y="2846"/>
                  </a:lnTo>
                  <a:cubicBezTo>
                    <a:pt x="9055" y="3051"/>
                    <a:pt x="8895" y="3212"/>
                    <a:pt x="8689" y="3212"/>
                  </a:cubicBezTo>
                  <a:lnTo>
                    <a:pt x="1098" y="3212"/>
                  </a:lnTo>
                  <a:cubicBezTo>
                    <a:pt x="892" y="3212"/>
                    <a:pt x="732" y="3051"/>
                    <a:pt x="732" y="2846"/>
                  </a:cubicBezTo>
                  <a:lnTo>
                    <a:pt x="732" y="1097"/>
                  </a:lnTo>
                  <a:cubicBezTo>
                    <a:pt x="732" y="892"/>
                    <a:pt x="892" y="732"/>
                    <a:pt x="1098" y="732"/>
                  </a:cubicBezTo>
                  <a:close/>
                  <a:moveTo>
                    <a:pt x="8029" y="3943"/>
                  </a:moveTo>
                  <a:lnTo>
                    <a:pt x="8029" y="4675"/>
                  </a:lnTo>
                  <a:lnTo>
                    <a:pt x="1749" y="4675"/>
                  </a:lnTo>
                  <a:lnTo>
                    <a:pt x="1749" y="3943"/>
                  </a:lnTo>
                  <a:close/>
                  <a:moveTo>
                    <a:pt x="8689" y="5406"/>
                  </a:moveTo>
                  <a:cubicBezTo>
                    <a:pt x="8805" y="5406"/>
                    <a:pt x="8912" y="5460"/>
                    <a:pt x="8975" y="5549"/>
                  </a:cubicBezTo>
                  <a:cubicBezTo>
                    <a:pt x="8672" y="5763"/>
                    <a:pt x="8377" y="6013"/>
                    <a:pt x="8118" y="6281"/>
                  </a:cubicBezTo>
                  <a:lnTo>
                    <a:pt x="5389" y="6281"/>
                  </a:lnTo>
                  <a:cubicBezTo>
                    <a:pt x="5192" y="6281"/>
                    <a:pt x="5023" y="6450"/>
                    <a:pt x="5023" y="6646"/>
                  </a:cubicBezTo>
                  <a:cubicBezTo>
                    <a:pt x="5023" y="6852"/>
                    <a:pt x="5192" y="7012"/>
                    <a:pt x="5389" y="7012"/>
                  </a:cubicBezTo>
                  <a:lnTo>
                    <a:pt x="7512" y="7012"/>
                  </a:lnTo>
                  <a:cubicBezTo>
                    <a:pt x="7316" y="7289"/>
                    <a:pt x="7137" y="7583"/>
                    <a:pt x="6994" y="7886"/>
                  </a:cubicBezTo>
                  <a:lnTo>
                    <a:pt x="1098" y="7886"/>
                  </a:lnTo>
                  <a:cubicBezTo>
                    <a:pt x="892" y="7886"/>
                    <a:pt x="732" y="7726"/>
                    <a:pt x="732" y="7521"/>
                  </a:cubicBezTo>
                  <a:lnTo>
                    <a:pt x="732" y="5772"/>
                  </a:lnTo>
                  <a:cubicBezTo>
                    <a:pt x="732" y="5567"/>
                    <a:pt x="892" y="5406"/>
                    <a:pt x="1098" y="5406"/>
                  </a:cubicBezTo>
                  <a:close/>
                  <a:moveTo>
                    <a:pt x="6691" y="8618"/>
                  </a:moveTo>
                  <a:cubicBezTo>
                    <a:pt x="6611" y="8859"/>
                    <a:pt x="6548" y="9100"/>
                    <a:pt x="6504" y="9349"/>
                  </a:cubicBezTo>
                  <a:lnTo>
                    <a:pt x="1749" y="9349"/>
                  </a:lnTo>
                  <a:lnTo>
                    <a:pt x="1749" y="8618"/>
                  </a:lnTo>
                  <a:close/>
                  <a:moveTo>
                    <a:pt x="6397" y="10081"/>
                  </a:moveTo>
                  <a:cubicBezTo>
                    <a:pt x="6388" y="10242"/>
                    <a:pt x="6379" y="10402"/>
                    <a:pt x="6379" y="10572"/>
                  </a:cubicBezTo>
                  <a:cubicBezTo>
                    <a:pt x="6379" y="10696"/>
                    <a:pt x="6379" y="10830"/>
                    <a:pt x="6388" y="10955"/>
                  </a:cubicBezTo>
                  <a:lnTo>
                    <a:pt x="5389" y="10955"/>
                  </a:lnTo>
                  <a:cubicBezTo>
                    <a:pt x="5192" y="10955"/>
                    <a:pt x="5023" y="11125"/>
                    <a:pt x="5023" y="11321"/>
                  </a:cubicBezTo>
                  <a:cubicBezTo>
                    <a:pt x="5023" y="11526"/>
                    <a:pt x="5192" y="11687"/>
                    <a:pt x="5389" y="11687"/>
                  </a:cubicBezTo>
                  <a:lnTo>
                    <a:pt x="6477" y="11687"/>
                  </a:lnTo>
                  <a:cubicBezTo>
                    <a:pt x="6530" y="11990"/>
                    <a:pt x="6611" y="12275"/>
                    <a:pt x="6709" y="12561"/>
                  </a:cubicBezTo>
                  <a:lnTo>
                    <a:pt x="1098" y="12561"/>
                  </a:lnTo>
                  <a:cubicBezTo>
                    <a:pt x="892" y="12561"/>
                    <a:pt x="732" y="12400"/>
                    <a:pt x="732" y="12204"/>
                  </a:cubicBezTo>
                  <a:lnTo>
                    <a:pt x="732" y="10447"/>
                  </a:lnTo>
                  <a:cubicBezTo>
                    <a:pt x="732" y="10242"/>
                    <a:pt x="892" y="10081"/>
                    <a:pt x="1098" y="10081"/>
                  </a:cubicBezTo>
                  <a:close/>
                  <a:moveTo>
                    <a:pt x="1098" y="0"/>
                  </a:moveTo>
                  <a:cubicBezTo>
                    <a:pt x="491" y="0"/>
                    <a:pt x="0" y="491"/>
                    <a:pt x="0" y="1097"/>
                  </a:cubicBezTo>
                  <a:lnTo>
                    <a:pt x="0" y="2846"/>
                  </a:lnTo>
                  <a:cubicBezTo>
                    <a:pt x="0" y="3426"/>
                    <a:pt x="446" y="3908"/>
                    <a:pt x="1017" y="3943"/>
                  </a:cubicBezTo>
                  <a:lnTo>
                    <a:pt x="1017" y="4675"/>
                  </a:lnTo>
                  <a:cubicBezTo>
                    <a:pt x="446" y="4719"/>
                    <a:pt x="0" y="5192"/>
                    <a:pt x="0" y="5772"/>
                  </a:cubicBezTo>
                  <a:lnTo>
                    <a:pt x="0" y="7521"/>
                  </a:lnTo>
                  <a:cubicBezTo>
                    <a:pt x="0" y="8100"/>
                    <a:pt x="446" y="8582"/>
                    <a:pt x="1017" y="8618"/>
                  </a:cubicBezTo>
                  <a:lnTo>
                    <a:pt x="1017" y="9349"/>
                  </a:lnTo>
                  <a:cubicBezTo>
                    <a:pt x="446" y="9394"/>
                    <a:pt x="0" y="9867"/>
                    <a:pt x="0" y="10447"/>
                  </a:cubicBezTo>
                  <a:lnTo>
                    <a:pt x="0" y="12204"/>
                  </a:lnTo>
                  <a:cubicBezTo>
                    <a:pt x="0" y="12802"/>
                    <a:pt x="491" y="13292"/>
                    <a:pt x="1098" y="13292"/>
                  </a:cubicBezTo>
                  <a:lnTo>
                    <a:pt x="7012" y="13292"/>
                  </a:lnTo>
                  <a:cubicBezTo>
                    <a:pt x="7182" y="13640"/>
                    <a:pt x="7387" y="13979"/>
                    <a:pt x="7628" y="14292"/>
                  </a:cubicBezTo>
                  <a:cubicBezTo>
                    <a:pt x="8422" y="15335"/>
                    <a:pt x="9546" y="16112"/>
                    <a:pt x="10804" y="16477"/>
                  </a:cubicBezTo>
                  <a:cubicBezTo>
                    <a:pt x="10838" y="16489"/>
                    <a:pt x="10874" y="16494"/>
                    <a:pt x="10909" y="16494"/>
                  </a:cubicBezTo>
                  <a:cubicBezTo>
                    <a:pt x="11062" y="16494"/>
                    <a:pt x="11208" y="16389"/>
                    <a:pt x="11259" y="16236"/>
                  </a:cubicBezTo>
                  <a:cubicBezTo>
                    <a:pt x="11312" y="16040"/>
                    <a:pt x="11196" y="15835"/>
                    <a:pt x="11009" y="15781"/>
                  </a:cubicBezTo>
                  <a:cubicBezTo>
                    <a:pt x="8707" y="15103"/>
                    <a:pt x="7110" y="12962"/>
                    <a:pt x="7110" y="10572"/>
                  </a:cubicBezTo>
                  <a:cubicBezTo>
                    <a:pt x="7110" y="7574"/>
                    <a:pt x="9546" y="5139"/>
                    <a:pt x="12534" y="5139"/>
                  </a:cubicBezTo>
                  <a:cubicBezTo>
                    <a:pt x="15532" y="5139"/>
                    <a:pt x="17967" y="7574"/>
                    <a:pt x="17967" y="10572"/>
                  </a:cubicBezTo>
                  <a:cubicBezTo>
                    <a:pt x="17967" y="12971"/>
                    <a:pt x="16361" y="15112"/>
                    <a:pt x="14060" y="15781"/>
                  </a:cubicBezTo>
                  <a:cubicBezTo>
                    <a:pt x="13864" y="15844"/>
                    <a:pt x="13748" y="16040"/>
                    <a:pt x="13810" y="16236"/>
                  </a:cubicBezTo>
                  <a:cubicBezTo>
                    <a:pt x="13855" y="16397"/>
                    <a:pt x="13997" y="16504"/>
                    <a:pt x="14158" y="16504"/>
                  </a:cubicBezTo>
                  <a:cubicBezTo>
                    <a:pt x="14194" y="16504"/>
                    <a:pt x="14229" y="16495"/>
                    <a:pt x="14256" y="16486"/>
                  </a:cubicBezTo>
                  <a:cubicBezTo>
                    <a:pt x="15514" y="16120"/>
                    <a:pt x="16647" y="15344"/>
                    <a:pt x="17441" y="14301"/>
                  </a:cubicBezTo>
                  <a:cubicBezTo>
                    <a:pt x="18262" y="13221"/>
                    <a:pt x="18699" y="11928"/>
                    <a:pt x="18699" y="10572"/>
                  </a:cubicBezTo>
                  <a:cubicBezTo>
                    <a:pt x="18699" y="7173"/>
                    <a:pt x="15933" y="4407"/>
                    <a:pt x="12534" y="4407"/>
                  </a:cubicBezTo>
                  <a:cubicBezTo>
                    <a:pt x="11473" y="4407"/>
                    <a:pt x="10474" y="4684"/>
                    <a:pt x="9599" y="5157"/>
                  </a:cubicBezTo>
                  <a:cubicBezTo>
                    <a:pt x="9412" y="4880"/>
                    <a:pt x="9109" y="4702"/>
                    <a:pt x="8761" y="4675"/>
                  </a:cubicBezTo>
                  <a:lnTo>
                    <a:pt x="8761" y="3943"/>
                  </a:lnTo>
                  <a:cubicBezTo>
                    <a:pt x="9332" y="3908"/>
                    <a:pt x="9787" y="3426"/>
                    <a:pt x="9787" y="2846"/>
                  </a:cubicBezTo>
                  <a:lnTo>
                    <a:pt x="9787" y="1097"/>
                  </a:lnTo>
                  <a:cubicBezTo>
                    <a:pt x="9787" y="491"/>
                    <a:pt x="9296" y="0"/>
                    <a:pt x="86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8"/>
            <p:cNvSpPr/>
            <p:nvPr/>
          </p:nvSpPr>
          <p:spPr>
            <a:xfrm>
              <a:off x="3588145" y="3732898"/>
              <a:ext cx="203091" cy="209996"/>
            </a:xfrm>
            <a:custGeom>
              <a:rect b="b" l="l" r="r" t="t"/>
              <a:pathLst>
                <a:path extrusionOk="0" h="8211" w="7941">
                  <a:moveTo>
                    <a:pt x="3979" y="1791"/>
                  </a:moveTo>
                  <a:cubicBezTo>
                    <a:pt x="4363" y="1791"/>
                    <a:pt x="4675" y="2104"/>
                    <a:pt x="4684" y="2487"/>
                  </a:cubicBezTo>
                  <a:cubicBezTo>
                    <a:pt x="4524" y="2452"/>
                    <a:pt x="4363" y="2434"/>
                    <a:pt x="4202" y="2434"/>
                  </a:cubicBezTo>
                  <a:lnTo>
                    <a:pt x="3765" y="2434"/>
                  </a:lnTo>
                  <a:cubicBezTo>
                    <a:pt x="3596" y="2434"/>
                    <a:pt x="3426" y="2452"/>
                    <a:pt x="3266" y="2487"/>
                  </a:cubicBezTo>
                  <a:cubicBezTo>
                    <a:pt x="3275" y="2104"/>
                    <a:pt x="3587" y="1791"/>
                    <a:pt x="3979" y="1791"/>
                  </a:cubicBezTo>
                  <a:close/>
                  <a:moveTo>
                    <a:pt x="4336" y="3192"/>
                  </a:moveTo>
                  <a:cubicBezTo>
                    <a:pt x="5050" y="3263"/>
                    <a:pt x="5612" y="3870"/>
                    <a:pt x="5612" y="4610"/>
                  </a:cubicBezTo>
                  <a:lnTo>
                    <a:pt x="5612" y="5681"/>
                  </a:lnTo>
                  <a:cubicBezTo>
                    <a:pt x="5612" y="6466"/>
                    <a:pt x="4979" y="7108"/>
                    <a:pt x="4193" y="7108"/>
                  </a:cubicBezTo>
                  <a:lnTo>
                    <a:pt x="3756" y="7108"/>
                  </a:lnTo>
                  <a:cubicBezTo>
                    <a:pt x="2962" y="7108"/>
                    <a:pt x="2329" y="6466"/>
                    <a:pt x="2329" y="5681"/>
                  </a:cubicBezTo>
                  <a:lnTo>
                    <a:pt x="2329" y="4610"/>
                  </a:lnTo>
                  <a:cubicBezTo>
                    <a:pt x="2329" y="3870"/>
                    <a:pt x="2891" y="3263"/>
                    <a:pt x="3605" y="3192"/>
                  </a:cubicBezTo>
                  <a:lnTo>
                    <a:pt x="3605" y="4914"/>
                  </a:lnTo>
                  <a:cubicBezTo>
                    <a:pt x="3605" y="5101"/>
                    <a:pt x="3738" y="5262"/>
                    <a:pt x="3917" y="5288"/>
                  </a:cubicBezTo>
                  <a:cubicBezTo>
                    <a:pt x="3936" y="5292"/>
                    <a:pt x="3955" y="5293"/>
                    <a:pt x="3974" y="5293"/>
                  </a:cubicBezTo>
                  <a:cubicBezTo>
                    <a:pt x="4172" y="5293"/>
                    <a:pt x="4336" y="5127"/>
                    <a:pt x="4336" y="4932"/>
                  </a:cubicBezTo>
                  <a:lnTo>
                    <a:pt x="4336" y="3192"/>
                  </a:lnTo>
                  <a:close/>
                  <a:moveTo>
                    <a:pt x="5065" y="0"/>
                  </a:moveTo>
                  <a:cubicBezTo>
                    <a:pt x="4858" y="0"/>
                    <a:pt x="4693" y="165"/>
                    <a:pt x="4693" y="373"/>
                  </a:cubicBezTo>
                  <a:cubicBezTo>
                    <a:pt x="4693" y="757"/>
                    <a:pt x="4381" y="1069"/>
                    <a:pt x="3997" y="1069"/>
                  </a:cubicBezTo>
                  <a:cubicBezTo>
                    <a:pt x="3614" y="1069"/>
                    <a:pt x="3301" y="757"/>
                    <a:pt x="3301" y="373"/>
                  </a:cubicBezTo>
                  <a:cubicBezTo>
                    <a:pt x="3301" y="221"/>
                    <a:pt x="3212" y="79"/>
                    <a:pt x="3069" y="25"/>
                  </a:cubicBezTo>
                  <a:cubicBezTo>
                    <a:pt x="3025" y="10"/>
                    <a:pt x="2981" y="2"/>
                    <a:pt x="2938" y="2"/>
                  </a:cubicBezTo>
                  <a:cubicBezTo>
                    <a:pt x="2735" y="2"/>
                    <a:pt x="2570" y="166"/>
                    <a:pt x="2570" y="373"/>
                  </a:cubicBezTo>
                  <a:cubicBezTo>
                    <a:pt x="2570" y="783"/>
                    <a:pt x="2748" y="1167"/>
                    <a:pt x="3034" y="1426"/>
                  </a:cubicBezTo>
                  <a:cubicBezTo>
                    <a:pt x="2739" y="1693"/>
                    <a:pt x="2543" y="2077"/>
                    <a:pt x="2543" y="2505"/>
                  </a:cubicBezTo>
                  <a:lnTo>
                    <a:pt x="2543" y="2826"/>
                  </a:lnTo>
                  <a:cubicBezTo>
                    <a:pt x="2418" y="2915"/>
                    <a:pt x="2302" y="3022"/>
                    <a:pt x="2195" y="3130"/>
                  </a:cubicBezTo>
                  <a:lnTo>
                    <a:pt x="1669" y="2603"/>
                  </a:lnTo>
                  <a:lnTo>
                    <a:pt x="1669" y="1720"/>
                  </a:lnTo>
                  <a:cubicBezTo>
                    <a:pt x="1669" y="1559"/>
                    <a:pt x="1571" y="1408"/>
                    <a:pt x="1410" y="1363"/>
                  </a:cubicBezTo>
                  <a:cubicBezTo>
                    <a:pt x="1367" y="1350"/>
                    <a:pt x="1325" y="1344"/>
                    <a:pt x="1284" y="1344"/>
                  </a:cubicBezTo>
                  <a:cubicBezTo>
                    <a:pt x="1071" y="1344"/>
                    <a:pt x="902" y="1509"/>
                    <a:pt x="902" y="1711"/>
                  </a:cubicBezTo>
                  <a:lnTo>
                    <a:pt x="902" y="2746"/>
                  </a:lnTo>
                  <a:cubicBezTo>
                    <a:pt x="902" y="2844"/>
                    <a:pt x="946" y="2942"/>
                    <a:pt x="1018" y="3005"/>
                  </a:cubicBezTo>
                  <a:lnTo>
                    <a:pt x="1812" y="3763"/>
                  </a:lnTo>
                  <a:cubicBezTo>
                    <a:pt x="1722" y="3959"/>
                    <a:pt x="1660" y="4182"/>
                    <a:pt x="1642" y="4405"/>
                  </a:cubicBezTo>
                  <a:lnTo>
                    <a:pt x="411" y="4405"/>
                  </a:lnTo>
                  <a:cubicBezTo>
                    <a:pt x="224" y="4405"/>
                    <a:pt x="63" y="4539"/>
                    <a:pt x="36" y="4717"/>
                  </a:cubicBezTo>
                  <a:cubicBezTo>
                    <a:pt x="1" y="4941"/>
                    <a:pt x="179" y="5137"/>
                    <a:pt x="393" y="5137"/>
                  </a:cubicBezTo>
                  <a:lnTo>
                    <a:pt x="1597" y="5137"/>
                  </a:lnTo>
                  <a:lnTo>
                    <a:pt x="1597" y="5663"/>
                  </a:lnTo>
                  <a:cubicBezTo>
                    <a:pt x="1597" y="5752"/>
                    <a:pt x="1606" y="5842"/>
                    <a:pt x="1615" y="5931"/>
                  </a:cubicBezTo>
                  <a:lnTo>
                    <a:pt x="1009" y="6537"/>
                  </a:lnTo>
                  <a:cubicBezTo>
                    <a:pt x="937" y="6600"/>
                    <a:pt x="902" y="6698"/>
                    <a:pt x="902" y="6796"/>
                  </a:cubicBezTo>
                  <a:lnTo>
                    <a:pt x="902" y="7840"/>
                  </a:lnTo>
                  <a:cubicBezTo>
                    <a:pt x="902" y="8018"/>
                    <a:pt x="1035" y="8179"/>
                    <a:pt x="1214" y="8206"/>
                  </a:cubicBezTo>
                  <a:cubicBezTo>
                    <a:pt x="1233" y="8209"/>
                    <a:pt x="1252" y="8210"/>
                    <a:pt x="1271" y="8210"/>
                  </a:cubicBezTo>
                  <a:cubicBezTo>
                    <a:pt x="1469" y="8210"/>
                    <a:pt x="1633" y="8044"/>
                    <a:pt x="1633" y="7849"/>
                  </a:cubicBezTo>
                  <a:lnTo>
                    <a:pt x="1633" y="6957"/>
                  </a:lnTo>
                  <a:lnTo>
                    <a:pt x="1865" y="6725"/>
                  </a:lnTo>
                  <a:cubicBezTo>
                    <a:pt x="2240" y="7385"/>
                    <a:pt x="2945" y="7840"/>
                    <a:pt x="3756" y="7840"/>
                  </a:cubicBezTo>
                  <a:lnTo>
                    <a:pt x="4193" y="7840"/>
                  </a:lnTo>
                  <a:cubicBezTo>
                    <a:pt x="4996" y="7840"/>
                    <a:pt x="5710" y="7385"/>
                    <a:pt x="6076" y="6725"/>
                  </a:cubicBezTo>
                  <a:lnTo>
                    <a:pt x="6308" y="6957"/>
                  </a:lnTo>
                  <a:lnTo>
                    <a:pt x="6308" y="7840"/>
                  </a:lnTo>
                  <a:cubicBezTo>
                    <a:pt x="6308" y="8018"/>
                    <a:pt x="6442" y="8179"/>
                    <a:pt x="6620" y="8206"/>
                  </a:cubicBezTo>
                  <a:cubicBezTo>
                    <a:pt x="6639" y="8209"/>
                    <a:pt x="6658" y="8210"/>
                    <a:pt x="6677" y="8210"/>
                  </a:cubicBezTo>
                  <a:cubicBezTo>
                    <a:pt x="6875" y="8210"/>
                    <a:pt x="7039" y="8044"/>
                    <a:pt x="7039" y="7849"/>
                  </a:cubicBezTo>
                  <a:lnTo>
                    <a:pt x="7039" y="6796"/>
                  </a:lnTo>
                  <a:cubicBezTo>
                    <a:pt x="7039" y="6698"/>
                    <a:pt x="7004" y="6600"/>
                    <a:pt x="6932" y="6537"/>
                  </a:cubicBezTo>
                  <a:lnTo>
                    <a:pt x="6326" y="5931"/>
                  </a:lnTo>
                  <a:cubicBezTo>
                    <a:pt x="6343" y="5842"/>
                    <a:pt x="6343" y="5752"/>
                    <a:pt x="6343" y="5663"/>
                  </a:cubicBezTo>
                  <a:lnTo>
                    <a:pt x="6343" y="5137"/>
                  </a:lnTo>
                  <a:lnTo>
                    <a:pt x="7539" y="5137"/>
                  </a:lnTo>
                  <a:cubicBezTo>
                    <a:pt x="7717" y="5137"/>
                    <a:pt x="7878" y="5003"/>
                    <a:pt x="7905" y="4825"/>
                  </a:cubicBezTo>
                  <a:cubicBezTo>
                    <a:pt x="7940" y="4602"/>
                    <a:pt x="7762" y="4405"/>
                    <a:pt x="7548" y="4405"/>
                  </a:cubicBezTo>
                  <a:lnTo>
                    <a:pt x="6335" y="4405"/>
                  </a:lnTo>
                  <a:cubicBezTo>
                    <a:pt x="6317" y="4182"/>
                    <a:pt x="6263" y="3959"/>
                    <a:pt x="6174" y="3763"/>
                  </a:cubicBezTo>
                  <a:lnTo>
                    <a:pt x="6932" y="3005"/>
                  </a:lnTo>
                  <a:cubicBezTo>
                    <a:pt x="7004" y="2942"/>
                    <a:pt x="7039" y="2844"/>
                    <a:pt x="7039" y="2746"/>
                  </a:cubicBezTo>
                  <a:lnTo>
                    <a:pt x="7039" y="1720"/>
                  </a:lnTo>
                  <a:cubicBezTo>
                    <a:pt x="7039" y="1542"/>
                    <a:pt x="6905" y="1372"/>
                    <a:pt x="6727" y="1345"/>
                  </a:cubicBezTo>
                  <a:cubicBezTo>
                    <a:pt x="6711" y="1343"/>
                    <a:pt x="6696" y="1343"/>
                    <a:pt x="6681" y="1343"/>
                  </a:cubicBezTo>
                  <a:cubicBezTo>
                    <a:pt x="6478" y="1343"/>
                    <a:pt x="6308" y="1504"/>
                    <a:pt x="6308" y="1711"/>
                  </a:cubicBezTo>
                  <a:lnTo>
                    <a:pt x="6308" y="2612"/>
                  </a:lnTo>
                  <a:lnTo>
                    <a:pt x="5790" y="3130"/>
                  </a:lnTo>
                  <a:cubicBezTo>
                    <a:pt x="5683" y="3014"/>
                    <a:pt x="5567" y="2907"/>
                    <a:pt x="5433" y="2817"/>
                  </a:cubicBezTo>
                  <a:lnTo>
                    <a:pt x="5433" y="2505"/>
                  </a:lnTo>
                  <a:cubicBezTo>
                    <a:pt x="5433" y="2077"/>
                    <a:pt x="5246" y="1693"/>
                    <a:pt x="4952" y="1435"/>
                  </a:cubicBezTo>
                  <a:cubicBezTo>
                    <a:pt x="5237" y="1176"/>
                    <a:pt x="5425" y="801"/>
                    <a:pt x="5425" y="382"/>
                  </a:cubicBezTo>
                  <a:cubicBezTo>
                    <a:pt x="5425" y="212"/>
                    <a:pt x="5309" y="43"/>
                    <a:pt x="5139" y="7"/>
                  </a:cubicBezTo>
                  <a:cubicBezTo>
                    <a:pt x="5114" y="3"/>
                    <a:pt x="5089" y="0"/>
                    <a:pt x="5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8"/>
            <p:cNvSpPr/>
            <p:nvPr/>
          </p:nvSpPr>
          <p:spPr>
            <a:xfrm>
              <a:off x="3680770" y="3997706"/>
              <a:ext cx="18516" cy="18746"/>
            </a:xfrm>
            <a:custGeom>
              <a:rect b="b" l="l" r="r" t="t"/>
              <a:pathLst>
                <a:path extrusionOk="0" h="733" w="724">
                  <a:moveTo>
                    <a:pt x="357" y="1"/>
                  </a:moveTo>
                  <a:cubicBezTo>
                    <a:pt x="268" y="1"/>
                    <a:pt x="170" y="45"/>
                    <a:pt x="108" y="108"/>
                  </a:cubicBezTo>
                  <a:cubicBezTo>
                    <a:pt x="36" y="179"/>
                    <a:pt x="1" y="277"/>
                    <a:pt x="1" y="366"/>
                  </a:cubicBezTo>
                  <a:cubicBezTo>
                    <a:pt x="1" y="464"/>
                    <a:pt x="36" y="563"/>
                    <a:pt x="108" y="625"/>
                  </a:cubicBezTo>
                  <a:cubicBezTo>
                    <a:pt x="170" y="696"/>
                    <a:pt x="268" y="732"/>
                    <a:pt x="357" y="732"/>
                  </a:cubicBezTo>
                  <a:cubicBezTo>
                    <a:pt x="455" y="732"/>
                    <a:pt x="554" y="696"/>
                    <a:pt x="616" y="625"/>
                  </a:cubicBezTo>
                  <a:cubicBezTo>
                    <a:pt x="687" y="563"/>
                    <a:pt x="723" y="464"/>
                    <a:pt x="723" y="366"/>
                  </a:cubicBezTo>
                  <a:cubicBezTo>
                    <a:pt x="723" y="277"/>
                    <a:pt x="687" y="179"/>
                    <a:pt x="616" y="108"/>
                  </a:cubicBezTo>
                  <a:cubicBezTo>
                    <a:pt x="554" y="45"/>
                    <a:pt x="455"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78"/>
          <p:cNvGrpSpPr/>
          <p:nvPr/>
        </p:nvGrpSpPr>
        <p:grpSpPr>
          <a:xfrm>
            <a:off x="4044196" y="3394943"/>
            <a:ext cx="446271" cy="455109"/>
            <a:chOff x="4016825" y="3563324"/>
            <a:chExt cx="469314" cy="478608"/>
          </a:xfrm>
        </p:grpSpPr>
        <p:sp>
          <p:nvSpPr>
            <p:cNvPr id="6349" name="Google Shape;6349;p78"/>
            <p:cNvSpPr/>
            <p:nvPr/>
          </p:nvSpPr>
          <p:spPr>
            <a:xfrm>
              <a:off x="4262300" y="3563324"/>
              <a:ext cx="223372" cy="63452"/>
            </a:xfrm>
            <a:custGeom>
              <a:rect b="b" l="l" r="r" t="t"/>
              <a:pathLst>
                <a:path extrusionOk="0" h="2481" w="8734">
                  <a:moveTo>
                    <a:pt x="7485" y="732"/>
                  </a:moveTo>
                  <a:cubicBezTo>
                    <a:pt x="7770" y="732"/>
                    <a:pt x="8002" y="956"/>
                    <a:pt x="8002" y="1241"/>
                  </a:cubicBezTo>
                  <a:cubicBezTo>
                    <a:pt x="8002" y="1526"/>
                    <a:pt x="7770" y="1749"/>
                    <a:pt x="7485" y="1749"/>
                  </a:cubicBezTo>
                  <a:cubicBezTo>
                    <a:pt x="7244" y="1749"/>
                    <a:pt x="7039" y="1580"/>
                    <a:pt x="6985" y="1348"/>
                  </a:cubicBezTo>
                  <a:cubicBezTo>
                    <a:pt x="7003" y="1312"/>
                    <a:pt x="7003" y="1277"/>
                    <a:pt x="7003" y="1241"/>
                  </a:cubicBezTo>
                  <a:cubicBezTo>
                    <a:pt x="7003" y="1205"/>
                    <a:pt x="7003" y="1170"/>
                    <a:pt x="6985" y="1134"/>
                  </a:cubicBezTo>
                  <a:cubicBezTo>
                    <a:pt x="7039" y="902"/>
                    <a:pt x="7244" y="732"/>
                    <a:pt x="7485" y="732"/>
                  </a:cubicBezTo>
                  <a:close/>
                  <a:moveTo>
                    <a:pt x="7485" y="1"/>
                  </a:moveTo>
                  <a:cubicBezTo>
                    <a:pt x="6932" y="1"/>
                    <a:pt x="6459" y="367"/>
                    <a:pt x="6299" y="875"/>
                  </a:cubicBezTo>
                  <a:lnTo>
                    <a:pt x="366" y="875"/>
                  </a:lnTo>
                  <a:cubicBezTo>
                    <a:pt x="170" y="875"/>
                    <a:pt x="0" y="1036"/>
                    <a:pt x="0" y="1241"/>
                  </a:cubicBezTo>
                  <a:cubicBezTo>
                    <a:pt x="0" y="1446"/>
                    <a:pt x="170" y="1607"/>
                    <a:pt x="366" y="1607"/>
                  </a:cubicBezTo>
                  <a:lnTo>
                    <a:pt x="6299" y="1607"/>
                  </a:lnTo>
                  <a:cubicBezTo>
                    <a:pt x="6459" y="2115"/>
                    <a:pt x="6932" y="2481"/>
                    <a:pt x="7485" y="2481"/>
                  </a:cubicBezTo>
                  <a:cubicBezTo>
                    <a:pt x="8172" y="2481"/>
                    <a:pt x="8734" y="1928"/>
                    <a:pt x="8734" y="1241"/>
                  </a:cubicBezTo>
                  <a:cubicBezTo>
                    <a:pt x="8734" y="554"/>
                    <a:pt x="8172" y="1"/>
                    <a:pt x="7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8"/>
            <p:cNvSpPr/>
            <p:nvPr/>
          </p:nvSpPr>
          <p:spPr>
            <a:xfrm>
              <a:off x="4016825" y="3591378"/>
              <a:ext cx="196467" cy="450555"/>
            </a:xfrm>
            <a:custGeom>
              <a:rect b="b" l="l" r="r" t="t"/>
              <a:pathLst>
                <a:path extrusionOk="0" h="17617" w="7682">
                  <a:moveTo>
                    <a:pt x="6687" y="1"/>
                  </a:moveTo>
                  <a:cubicBezTo>
                    <a:pt x="6659" y="1"/>
                    <a:pt x="6630" y="4"/>
                    <a:pt x="6602" y="10"/>
                  </a:cubicBezTo>
                  <a:cubicBezTo>
                    <a:pt x="3506" y="840"/>
                    <a:pt x="1338" y="3650"/>
                    <a:pt x="1312" y="6862"/>
                  </a:cubicBezTo>
                  <a:lnTo>
                    <a:pt x="45" y="11037"/>
                  </a:lnTo>
                  <a:cubicBezTo>
                    <a:pt x="0" y="11188"/>
                    <a:pt x="54" y="11358"/>
                    <a:pt x="205" y="11447"/>
                  </a:cubicBezTo>
                  <a:cubicBezTo>
                    <a:pt x="259" y="11483"/>
                    <a:pt x="330" y="11500"/>
                    <a:pt x="402" y="11500"/>
                  </a:cubicBezTo>
                  <a:lnTo>
                    <a:pt x="2061" y="11500"/>
                  </a:lnTo>
                  <a:lnTo>
                    <a:pt x="2061" y="13044"/>
                  </a:lnTo>
                  <a:cubicBezTo>
                    <a:pt x="2061" y="14534"/>
                    <a:pt x="3265" y="15738"/>
                    <a:pt x="4755" y="15738"/>
                  </a:cubicBezTo>
                  <a:lnTo>
                    <a:pt x="6771" y="15738"/>
                  </a:lnTo>
                  <a:cubicBezTo>
                    <a:pt x="6869" y="15738"/>
                    <a:pt x="6950" y="15818"/>
                    <a:pt x="6950" y="15916"/>
                  </a:cubicBezTo>
                  <a:lnTo>
                    <a:pt x="6950" y="17388"/>
                  </a:lnTo>
                  <a:cubicBezTo>
                    <a:pt x="6950" y="17415"/>
                    <a:pt x="6968" y="17442"/>
                    <a:pt x="6985" y="17460"/>
                  </a:cubicBezTo>
                  <a:cubicBezTo>
                    <a:pt x="7093" y="17570"/>
                    <a:pt x="7209" y="17616"/>
                    <a:pt x="7315" y="17616"/>
                  </a:cubicBezTo>
                  <a:cubicBezTo>
                    <a:pt x="7517" y="17616"/>
                    <a:pt x="7681" y="17450"/>
                    <a:pt x="7681" y="17246"/>
                  </a:cubicBezTo>
                  <a:lnTo>
                    <a:pt x="7681" y="15390"/>
                  </a:lnTo>
                  <a:cubicBezTo>
                    <a:pt x="7681" y="15185"/>
                    <a:pt x="7512" y="15006"/>
                    <a:pt x="7298" y="15006"/>
                  </a:cubicBezTo>
                  <a:lnTo>
                    <a:pt x="4755" y="15006"/>
                  </a:lnTo>
                  <a:cubicBezTo>
                    <a:pt x="3667" y="15006"/>
                    <a:pt x="2793" y="14132"/>
                    <a:pt x="2793" y="13035"/>
                  </a:cubicBezTo>
                  <a:lnTo>
                    <a:pt x="2793" y="11135"/>
                  </a:lnTo>
                  <a:cubicBezTo>
                    <a:pt x="2793" y="10938"/>
                    <a:pt x="2623" y="10769"/>
                    <a:pt x="2427" y="10769"/>
                  </a:cubicBezTo>
                  <a:lnTo>
                    <a:pt x="883" y="10769"/>
                  </a:lnTo>
                  <a:lnTo>
                    <a:pt x="2025" y="7022"/>
                  </a:lnTo>
                  <a:cubicBezTo>
                    <a:pt x="2034" y="6986"/>
                    <a:pt x="2043" y="6951"/>
                    <a:pt x="2043" y="6915"/>
                  </a:cubicBezTo>
                  <a:cubicBezTo>
                    <a:pt x="2043" y="4016"/>
                    <a:pt x="3997" y="1464"/>
                    <a:pt x="6789" y="724"/>
                  </a:cubicBezTo>
                  <a:cubicBezTo>
                    <a:pt x="6985" y="670"/>
                    <a:pt x="7101" y="465"/>
                    <a:pt x="7048" y="269"/>
                  </a:cubicBezTo>
                  <a:cubicBezTo>
                    <a:pt x="7010" y="109"/>
                    <a:pt x="6854" y="1"/>
                    <a:pt x="66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8"/>
            <p:cNvSpPr/>
            <p:nvPr/>
          </p:nvSpPr>
          <p:spPr>
            <a:xfrm>
              <a:off x="4183356" y="3623114"/>
              <a:ext cx="302782" cy="418458"/>
            </a:xfrm>
            <a:custGeom>
              <a:rect b="b" l="l" r="r" t="t"/>
              <a:pathLst>
                <a:path extrusionOk="0" h="16362" w="11839">
                  <a:moveTo>
                    <a:pt x="6540" y="732"/>
                  </a:moveTo>
                  <a:lnTo>
                    <a:pt x="6540" y="1258"/>
                  </a:lnTo>
                  <a:cubicBezTo>
                    <a:pt x="6540" y="1428"/>
                    <a:pt x="6656" y="1579"/>
                    <a:pt x="6825" y="1615"/>
                  </a:cubicBezTo>
                  <a:cubicBezTo>
                    <a:pt x="7352" y="1722"/>
                    <a:pt x="7833" y="1927"/>
                    <a:pt x="8288" y="2213"/>
                  </a:cubicBezTo>
                  <a:cubicBezTo>
                    <a:pt x="8349" y="2251"/>
                    <a:pt x="8417" y="2269"/>
                    <a:pt x="8486" y="2269"/>
                  </a:cubicBezTo>
                  <a:cubicBezTo>
                    <a:pt x="8579" y="2269"/>
                    <a:pt x="8671" y="2235"/>
                    <a:pt x="8743" y="2168"/>
                  </a:cubicBezTo>
                  <a:lnTo>
                    <a:pt x="9100" y="1811"/>
                  </a:lnTo>
                  <a:lnTo>
                    <a:pt x="10010" y="2712"/>
                  </a:lnTo>
                  <a:lnTo>
                    <a:pt x="9644" y="3069"/>
                  </a:lnTo>
                  <a:cubicBezTo>
                    <a:pt x="9528" y="3185"/>
                    <a:pt x="9501" y="3381"/>
                    <a:pt x="9600" y="3524"/>
                  </a:cubicBezTo>
                  <a:cubicBezTo>
                    <a:pt x="9885" y="3970"/>
                    <a:pt x="10090" y="4452"/>
                    <a:pt x="10206" y="4969"/>
                  </a:cubicBezTo>
                  <a:cubicBezTo>
                    <a:pt x="10242" y="5139"/>
                    <a:pt x="10385" y="5255"/>
                    <a:pt x="10554" y="5255"/>
                  </a:cubicBezTo>
                  <a:lnTo>
                    <a:pt x="11072" y="5255"/>
                  </a:lnTo>
                  <a:lnTo>
                    <a:pt x="11072" y="6539"/>
                  </a:lnTo>
                  <a:lnTo>
                    <a:pt x="10545" y="6539"/>
                  </a:lnTo>
                  <a:cubicBezTo>
                    <a:pt x="10376" y="6539"/>
                    <a:pt x="10224" y="6655"/>
                    <a:pt x="10188" y="6825"/>
                  </a:cubicBezTo>
                  <a:cubicBezTo>
                    <a:pt x="10072" y="7342"/>
                    <a:pt x="9876" y="7833"/>
                    <a:pt x="9591" y="8279"/>
                  </a:cubicBezTo>
                  <a:cubicBezTo>
                    <a:pt x="9493" y="8422"/>
                    <a:pt x="9510" y="8618"/>
                    <a:pt x="9635" y="8734"/>
                  </a:cubicBezTo>
                  <a:lnTo>
                    <a:pt x="9992" y="9100"/>
                  </a:lnTo>
                  <a:lnTo>
                    <a:pt x="9091" y="10001"/>
                  </a:lnTo>
                  <a:lnTo>
                    <a:pt x="8734" y="9644"/>
                  </a:lnTo>
                  <a:cubicBezTo>
                    <a:pt x="8661" y="9571"/>
                    <a:pt x="8567" y="9535"/>
                    <a:pt x="8473" y="9535"/>
                  </a:cubicBezTo>
                  <a:cubicBezTo>
                    <a:pt x="8406" y="9535"/>
                    <a:pt x="8339" y="9553"/>
                    <a:pt x="8279" y="9590"/>
                  </a:cubicBezTo>
                  <a:cubicBezTo>
                    <a:pt x="7833" y="9885"/>
                    <a:pt x="7343" y="10081"/>
                    <a:pt x="6834" y="10197"/>
                  </a:cubicBezTo>
                  <a:cubicBezTo>
                    <a:pt x="6665" y="10233"/>
                    <a:pt x="6540" y="10384"/>
                    <a:pt x="6540" y="10554"/>
                  </a:cubicBezTo>
                  <a:lnTo>
                    <a:pt x="6540" y="11062"/>
                  </a:lnTo>
                  <a:lnTo>
                    <a:pt x="5264" y="11062"/>
                  </a:lnTo>
                  <a:lnTo>
                    <a:pt x="5264" y="10545"/>
                  </a:lnTo>
                  <a:cubicBezTo>
                    <a:pt x="5264" y="10366"/>
                    <a:pt x="5139" y="10224"/>
                    <a:pt x="4970" y="10188"/>
                  </a:cubicBezTo>
                  <a:cubicBezTo>
                    <a:pt x="4452" y="10072"/>
                    <a:pt x="3962" y="9867"/>
                    <a:pt x="3515" y="9581"/>
                  </a:cubicBezTo>
                  <a:cubicBezTo>
                    <a:pt x="3456" y="9544"/>
                    <a:pt x="3389" y="9526"/>
                    <a:pt x="3322" y="9526"/>
                  </a:cubicBezTo>
                  <a:cubicBezTo>
                    <a:pt x="3227" y="9526"/>
                    <a:pt x="3133" y="9562"/>
                    <a:pt x="3061" y="9635"/>
                  </a:cubicBezTo>
                  <a:lnTo>
                    <a:pt x="2704" y="9992"/>
                  </a:lnTo>
                  <a:lnTo>
                    <a:pt x="1794" y="9091"/>
                  </a:lnTo>
                  <a:lnTo>
                    <a:pt x="2151" y="8725"/>
                  </a:lnTo>
                  <a:cubicBezTo>
                    <a:pt x="2275" y="8609"/>
                    <a:pt x="2293" y="8422"/>
                    <a:pt x="2204" y="8279"/>
                  </a:cubicBezTo>
                  <a:cubicBezTo>
                    <a:pt x="1910" y="7833"/>
                    <a:pt x="1713" y="7342"/>
                    <a:pt x="1597" y="6825"/>
                  </a:cubicBezTo>
                  <a:cubicBezTo>
                    <a:pt x="1562" y="6655"/>
                    <a:pt x="1410" y="6539"/>
                    <a:pt x="1241" y="6539"/>
                  </a:cubicBezTo>
                  <a:lnTo>
                    <a:pt x="732" y="6539"/>
                  </a:lnTo>
                  <a:lnTo>
                    <a:pt x="732" y="5255"/>
                  </a:lnTo>
                  <a:lnTo>
                    <a:pt x="1258" y="5255"/>
                  </a:lnTo>
                  <a:cubicBezTo>
                    <a:pt x="1428" y="5255"/>
                    <a:pt x="1580" y="5139"/>
                    <a:pt x="1615" y="4969"/>
                  </a:cubicBezTo>
                  <a:cubicBezTo>
                    <a:pt x="1722" y="4452"/>
                    <a:pt x="1928" y="3961"/>
                    <a:pt x="2213" y="3515"/>
                  </a:cubicBezTo>
                  <a:cubicBezTo>
                    <a:pt x="2311" y="3372"/>
                    <a:pt x="2284" y="3176"/>
                    <a:pt x="2168" y="3060"/>
                  </a:cubicBezTo>
                  <a:lnTo>
                    <a:pt x="1812" y="2694"/>
                  </a:lnTo>
                  <a:lnTo>
                    <a:pt x="2713" y="1793"/>
                  </a:lnTo>
                  <a:lnTo>
                    <a:pt x="3069" y="2150"/>
                  </a:lnTo>
                  <a:cubicBezTo>
                    <a:pt x="3142" y="2218"/>
                    <a:pt x="3236" y="2255"/>
                    <a:pt x="3330" y="2255"/>
                  </a:cubicBezTo>
                  <a:cubicBezTo>
                    <a:pt x="3397" y="2255"/>
                    <a:pt x="3465" y="2236"/>
                    <a:pt x="3524" y="2195"/>
                  </a:cubicBezTo>
                  <a:cubicBezTo>
                    <a:pt x="3970" y="1909"/>
                    <a:pt x="4461" y="1704"/>
                    <a:pt x="4979" y="1597"/>
                  </a:cubicBezTo>
                  <a:cubicBezTo>
                    <a:pt x="5139" y="1561"/>
                    <a:pt x="5264" y="1410"/>
                    <a:pt x="5264" y="1240"/>
                  </a:cubicBezTo>
                  <a:lnTo>
                    <a:pt x="5264" y="732"/>
                  </a:lnTo>
                  <a:close/>
                  <a:moveTo>
                    <a:pt x="3346" y="12855"/>
                  </a:moveTo>
                  <a:cubicBezTo>
                    <a:pt x="3631" y="12855"/>
                    <a:pt x="3854" y="13087"/>
                    <a:pt x="3854" y="13364"/>
                  </a:cubicBezTo>
                  <a:cubicBezTo>
                    <a:pt x="3854" y="13649"/>
                    <a:pt x="3631" y="13881"/>
                    <a:pt x="3346" y="13881"/>
                  </a:cubicBezTo>
                  <a:cubicBezTo>
                    <a:pt x="3069" y="13881"/>
                    <a:pt x="2837" y="13649"/>
                    <a:pt x="2837" y="13364"/>
                  </a:cubicBezTo>
                  <a:cubicBezTo>
                    <a:pt x="2837" y="13087"/>
                    <a:pt x="3069" y="12855"/>
                    <a:pt x="3346" y="12855"/>
                  </a:cubicBezTo>
                  <a:close/>
                  <a:moveTo>
                    <a:pt x="8386" y="14613"/>
                  </a:moveTo>
                  <a:cubicBezTo>
                    <a:pt x="8672" y="14613"/>
                    <a:pt x="8895" y="14836"/>
                    <a:pt x="8895" y="15121"/>
                  </a:cubicBezTo>
                  <a:cubicBezTo>
                    <a:pt x="8895" y="15407"/>
                    <a:pt x="8672" y="15630"/>
                    <a:pt x="8386" y="15630"/>
                  </a:cubicBezTo>
                  <a:cubicBezTo>
                    <a:pt x="8110" y="15630"/>
                    <a:pt x="7878" y="15407"/>
                    <a:pt x="7878" y="15121"/>
                  </a:cubicBezTo>
                  <a:cubicBezTo>
                    <a:pt x="7878" y="14836"/>
                    <a:pt x="8110" y="14613"/>
                    <a:pt x="8386" y="14613"/>
                  </a:cubicBezTo>
                  <a:close/>
                  <a:moveTo>
                    <a:pt x="4898" y="0"/>
                  </a:moveTo>
                  <a:cubicBezTo>
                    <a:pt x="4693" y="0"/>
                    <a:pt x="4532" y="161"/>
                    <a:pt x="4532" y="366"/>
                  </a:cubicBezTo>
                  <a:lnTo>
                    <a:pt x="4532" y="955"/>
                  </a:lnTo>
                  <a:cubicBezTo>
                    <a:pt x="4122" y="1062"/>
                    <a:pt x="3739" y="1222"/>
                    <a:pt x="3373" y="1437"/>
                  </a:cubicBezTo>
                  <a:lnTo>
                    <a:pt x="2962" y="1017"/>
                  </a:lnTo>
                  <a:cubicBezTo>
                    <a:pt x="2891" y="946"/>
                    <a:pt x="2797" y="910"/>
                    <a:pt x="2704" y="910"/>
                  </a:cubicBezTo>
                  <a:cubicBezTo>
                    <a:pt x="2610" y="910"/>
                    <a:pt x="2516" y="946"/>
                    <a:pt x="2445" y="1017"/>
                  </a:cubicBezTo>
                  <a:lnTo>
                    <a:pt x="1018" y="2445"/>
                  </a:lnTo>
                  <a:cubicBezTo>
                    <a:pt x="955" y="2507"/>
                    <a:pt x="911" y="2605"/>
                    <a:pt x="911" y="2694"/>
                  </a:cubicBezTo>
                  <a:cubicBezTo>
                    <a:pt x="911" y="2793"/>
                    <a:pt x="955" y="2891"/>
                    <a:pt x="1018" y="2953"/>
                  </a:cubicBezTo>
                  <a:lnTo>
                    <a:pt x="1437" y="3372"/>
                  </a:lnTo>
                  <a:cubicBezTo>
                    <a:pt x="1223" y="3738"/>
                    <a:pt x="1062" y="4122"/>
                    <a:pt x="955" y="4532"/>
                  </a:cubicBezTo>
                  <a:lnTo>
                    <a:pt x="366" y="4532"/>
                  </a:lnTo>
                  <a:cubicBezTo>
                    <a:pt x="161" y="4532"/>
                    <a:pt x="1" y="4693"/>
                    <a:pt x="1" y="4889"/>
                  </a:cubicBezTo>
                  <a:lnTo>
                    <a:pt x="1" y="6905"/>
                  </a:lnTo>
                  <a:cubicBezTo>
                    <a:pt x="1" y="7066"/>
                    <a:pt x="108" y="7208"/>
                    <a:pt x="268" y="7253"/>
                  </a:cubicBezTo>
                  <a:cubicBezTo>
                    <a:pt x="304" y="7262"/>
                    <a:pt x="331" y="7271"/>
                    <a:pt x="366" y="7271"/>
                  </a:cubicBezTo>
                  <a:lnTo>
                    <a:pt x="955" y="7271"/>
                  </a:lnTo>
                  <a:cubicBezTo>
                    <a:pt x="1071" y="7672"/>
                    <a:pt x="1232" y="8056"/>
                    <a:pt x="1437" y="8422"/>
                  </a:cubicBezTo>
                  <a:lnTo>
                    <a:pt x="1018" y="8841"/>
                  </a:lnTo>
                  <a:cubicBezTo>
                    <a:pt x="875" y="8984"/>
                    <a:pt x="875" y="9216"/>
                    <a:pt x="1018" y="9358"/>
                  </a:cubicBezTo>
                  <a:lnTo>
                    <a:pt x="2445" y="10777"/>
                  </a:lnTo>
                  <a:cubicBezTo>
                    <a:pt x="2516" y="10848"/>
                    <a:pt x="2606" y="10884"/>
                    <a:pt x="2704" y="10884"/>
                  </a:cubicBezTo>
                  <a:cubicBezTo>
                    <a:pt x="2802" y="10884"/>
                    <a:pt x="2891" y="10848"/>
                    <a:pt x="2962" y="10777"/>
                  </a:cubicBezTo>
                  <a:lnTo>
                    <a:pt x="2998" y="10741"/>
                  </a:lnTo>
                  <a:lnTo>
                    <a:pt x="2998" y="12151"/>
                  </a:lnTo>
                  <a:cubicBezTo>
                    <a:pt x="2454" y="12320"/>
                    <a:pt x="2061" y="12855"/>
                    <a:pt x="2124" y="13471"/>
                  </a:cubicBezTo>
                  <a:cubicBezTo>
                    <a:pt x="2186" y="14060"/>
                    <a:pt x="2677" y="14524"/>
                    <a:pt x="3266" y="14568"/>
                  </a:cubicBezTo>
                  <a:cubicBezTo>
                    <a:pt x="3298" y="14571"/>
                    <a:pt x="3329" y="14572"/>
                    <a:pt x="3361" y="14572"/>
                  </a:cubicBezTo>
                  <a:cubicBezTo>
                    <a:pt x="4049" y="14572"/>
                    <a:pt x="4604" y="14020"/>
                    <a:pt x="4604" y="13337"/>
                  </a:cubicBezTo>
                  <a:cubicBezTo>
                    <a:pt x="4604" y="12784"/>
                    <a:pt x="4238" y="12311"/>
                    <a:pt x="3730" y="12151"/>
                  </a:cubicBezTo>
                  <a:lnTo>
                    <a:pt x="3730" y="10572"/>
                  </a:lnTo>
                  <a:cubicBezTo>
                    <a:pt x="3988" y="10697"/>
                    <a:pt x="4256" y="10795"/>
                    <a:pt x="4532" y="10875"/>
                  </a:cubicBezTo>
                  <a:lnTo>
                    <a:pt x="4532" y="11464"/>
                  </a:lnTo>
                  <a:cubicBezTo>
                    <a:pt x="4532" y="11669"/>
                    <a:pt x="4693" y="11830"/>
                    <a:pt x="4898" y="11830"/>
                  </a:cubicBezTo>
                  <a:lnTo>
                    <a:pt x="6905" y="11830"/>
                  </a:lnTo>
                  <a:cubicBezTo>
                    <a:pt x="7111" y="11830"/>
                    <a:pt x="7271" y="11669"/>
                    <a:pt x="7271" y="11464"/>
                  </a:cubicBezTo>
                  <a:lnTo>
                    <a:pt x="7271" y="10875"/>
                  </a:lnTo>
                  <a:cubicBezTo>
                    <a:pt x="7521" y="10804"/>
                    <a:pt x="7762" y="10714"/>
                    <a:pt x="8003" y="10607"/>
                  </a:cubicBezTo>
                  <a:lnTo>
                    <a:pt x="8003" y="13935"/>
                  </a:lnTo>
                  <a:cubicBezTo>
                    <a:pt x="8003" y="13935"/>
                    <a:pt x="7146" y="14559"/>
                    <a:pt x="7146" y="15121"/>
                  </a:cubicBezTo>
                  <a:cubicBezTo>
                    <a:pt x="7146" y="15808"/>
                    <a:pt x="7699" y="16361"/>
                    <a:pt x="8386" y="16361"/>
                  </a:cubicBezTo>
                  <a:cubicBezTo>
                    <a:pt x="9073" y="16361"/>
                    <a:pt x="9626" y="15808"/>
                    <a:pt x="9626" y="15121"/>
                  </a:cubicBezTo>
                  <a:cubicBezTo>
                    <a:pt x="9626" y="14559"/>
                    <a:pt x="8770" y="13935"/>
                    <a:pt x="8770" y="13935"/>
                  </a:cubicBezTo>
                  <a:lnTo>
                    <a:pt x="8770" y="10679"/>
                  </a:lnTo>
                  <a:lnTo>
                    <a:pt x="8877" y="10777"/>
                  </a:lnTo>
                  <a:cubicBezTo>
                    <a:pt x="8939" y="10848"/>
                    <a:pt x="9038" y="10884"/>
                    <a:pt x="9136" y="10884"/>
                  </a:cubicBezTo>
                  <a:cubicBezTo>
                    <a:pt x="9225" y="10884"/>
                    <a:pt x="9323" y="10848"/>
                    <a:pt x="9394" y="10777"/>
                  </a:cubicBezTo>
                  <a:lnTo>
                    <a:pt x="10813" y="9358"/>
                  </a:lnTo>
                  <a:cubicBezTo>
                    <a:pt x="10956" y="9216"/>
                    <a:pt x="10956" y="8984"/>
                    <a:pt x="10813" y="8841"/>
                  </a:cubicBezTo>
                  <a:lnTo>
                    <a:pt x="10403" y="8422"/>
                  </a:lnTo>
                  <a:cubicBezTo>
                    <a:pt x="10608" y="8056"/>
                    <a:pt x="10768" y="7672"/>
                    <a:pt x="10884" y="7271"/>
                  </a:cubicBezTo>
                  <a:lnTo>
                    <a:pt x="11473" y="7271"/>
                  </a:lnTo>
                  <a:cubicBezTo>
                    <a:pt x="11669" y="7271"/>
                    <a:pt x="11839" y="7101"/>
                    <a:pt x="11839" y="6905"/>
                  </a:cubicBezTo>
                  <a:lnTo>
                    <a:pt x="11839" y="4889"/>
                  </a:lnTo>
                  <a:cubicBezTo>
                    <a:pt x="11839" y="4693"/>
                    <a:pt x="11669" y="4532"/>
                    <a:pt x="11473" y="4532"/>
                  </a:cubicBezTo>
                  <a:lnTo>
                    <a:pt x="10849" y="4532"/>
                  </a:lnTo>
                  <a:cubicBezTo>
                    <a:pt x="10733" y="4122"/>
                    <a:pt x="10572" y="3738"/>
                    <a:pt x="10367" y="3372"/>
                  </a:cubicBezTo>
                  <a:lnTo>
                    <a:pt x="10777" y="2953"/>
                  </a:lnTo>
                  <a:cubicBezTo>
                    <a:pt x="10804" y="2935"/>
                    <a:pt x="10822" y="2900"/>
                    <a:pt x="10840" y="2873"/>
                  </a:cubicBezTo>
                  <a:cubicBezTo>
                    <a:pt x="10920" y="2721"/>
                    <a:pt x="10893" y="2552"/>
                    <a:pt x="10777" y="2436"/>
                  </a:cubicBezTo>
                  <a:lnTo>
                    <a:pt x="9359" y="1017"/>
                  </a:lnTo>
                  <a:cubicBezTo>
                    <a:pt x="9287" y="946"/>
                    <a:pt x="9194" y="910"/>
                    <a:pt x="9100" y="910"/>
                  </a:cubicBezTo>
                  <a:cubicBezTo>
                    <a:pt x="9006" y="910"/>
                    <a:pt x="8913" y="946"/>
                    <a:pt x="8841" y="1017"/>
                  </a:cubicBezTo>
                  <a:lnTo>
                    <a:pt x="8431" y="1428"/>
                  </a:lnTo>
                  <a:cubicBezTo>
                    <a:pt x="8065" y="1222"/>
                    <a:pt x="7673" y="1062"/>
                    <a:pt x="7271" y="946"/>
                  </a:cubicBezTo>
                  <a:lnTo>
                    <a:pt x="7271" y="366"/>
                  </a:lnTo>
                  <a:cubicBezTo>
                    <a:pt x="7271" y="161"/>
                    <a:pt x="7111" y="0"/>
                    <a:pt x="69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8"/>
            <p:cNvSpPr/>
            <p:nvPr/>
          </p:nvSpPr>
          <p:spPr>
            <a:xfrm>
              <a:off x="4261379" y="3701137"/>
              <a:ext cx="145829" cy="145803"/>
            </a:xfrm>
            <a:custGeom>
              <a:rect b="b" l="l" r="r" t="t"/>
              <a:pathLst>
                <a:path extrusionOk="0" h="5701" w="5702">
                  <a:moveTo>
                    <a:pt x="2855" y="732"/>
                  </a:moveTo>
                  <a:cubicBezTo>
                    <a:pt x="4024" y="732"/>
                    <a:pt x="4970" y="1686"/>
                    <a:pt x="4970" y="2855"/>
                  </a:cubicBezTo>
                  <a:cubicBezTo>
                    <a:pt x="4970" y="4015"/>
                    <a:pt x="4024" y="4969"/>
                    <a:pt x="2855" y="4969"/>
                  </a:cubicBezTo>
                  <a:cubicBezTo>
                    <a:pt x="1687" y="4969"/>
                    <a:pt x="732" y="4015"/>
                    <a:pt x="732" y="2855"/>
                  </a:cubicBezTo>
                  <a:cubicBezTo>
                    <a:pt x="732" y="1686"/>
                    <a:pt x="1687" y="732"/>
                    <a:pt x="2855" y="732"/>
                  </a:cubicBezTo>
                  <a:close/>
                  <a:moveTo>
                    <a:pt x="2855" y="0"/>
                  </a:moveTo>
                  <a:cubicBezTo>
                    <a:pt x="1285" y="0"/>
                    <a:pt x="1" y="1276"/>
                    <a:pt x="1" y="2855"/>
                  </a:cubicBezTo>
                  <a:cubicBezTo>
                    <a:pt x="1" y="4425"/>
                    <a:pt x="1285" y="5701"/>
                    <a:pt x="2855" y="5701"/>
                  </a:cubicBezTo>
                  <a:cubicBezTo>
                    <a:pt x="4425" y="5701"/>
                    <a:pt x="5701" y="4425"/>
                    <a:pt x="5701" y="2855"/>
                  </a:cubicBezTo>
                  <a:cubicBezTo>
                    <a:pt x="5701" y="1276"/>
                    <a:pt x="4425" y="0"/>
                    <a:pt x="2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8"/>
            <p:cNvSpPr/>
            <p:nvPr/>
          </p:nvSpPr>
          <p:spPr>
            <a:xfrm>
              <a:off x="4306541" y="3783712"/>
              <a:ext cx="55702" cy="18746"/>
            </a:xfrm>
            <a:custGeom>
              <a:rect b="b" l="l" r="r" t="t"/>
              <a:pathLst>
                <a:path extrusionOk="0" h="733" w="2178">
                  <a:moveTo>
                    <a:pt x="402" y="1"/>
                  </a:moveTo>
                  <a:cubicBezTo>
                    <a:pt x="224" y="1"/>
                    <a:pt x="54" y="134"/>
                    <a:pt x="28" y="313"/>
                  </a:cubicBezTo>
                  <a:cubicBezTo>
                    <a:pt x="1" y="536"/>
                    <a:pt x="170" y="732"/>
                    <a:pt x="393" y="732"/>
                  </a:cubicBezTo>
                  <a:lnTo>
                    <a:pt x="1767" y="732"/>
                  </a:lnTo>
                  <a:cubicBezTo>
                    <a:pt x="1955" y="732"/>
                    <a:pt x="2115" y="598"/>
                    <a:pt x="2142" y="420"/>
                  </a:cubicBezTo>
                  <a:cubicBezTo>
                    <a:pt x="2178" y="197"/>
                    <a:pt x="1999" y="1"/>
                    <a:pt x="1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8"/>
            <p:cNvSpPr/>
            <p:nvPr/>
          </p:nvSpPr>
          <p:spPr>
            <a:xfrm>
              <a:off x="4306541" y="3746299"/>
              <a:ext cx="55702" cy="18746"/>
            </a:xfrm>
            <a:custGeom>
              <a:rect b="b" l="l" r="r" t="t"/>
              <a:pathLst>
                <a:path extrusionOk="0" h="733" w="2178">
                  <a:moveTo>
                    <a:pt x="402" y="1"/>
                  </a:moveTo>
                  <a:cubicBezTo>
                    <a:pt x="224" y="1"/>
                    <a:pt x="54" y="134"/>
                    <a:pt x="28" y="313"/>
                  </a:cubicBezTo>
                  <a:cubicBezTo>
                    <a:pt x="1" y="536"/>
                    <a:pt x="170" y="732"/>
                    <a:pt x="393" y="732"/>
                  </a:cubicBezTo>
                  <a:lnTo>
                    <a:pt x="1767" y="732"/>
                  </a:lnTo>
                  <a:cubicBezTo>
                    <a:pt x="1955" y="732"/>
                    <a:pt x="2115" y="607"/>
                    <a:pt x="2142" y="420"/>
                  </a:cubicBezTo>
                  <a:cubicBezTo>
                    <a:pt x="2178" y="197"/>
                    <a:pt x="1999" y="1"/>
                    <a:pt x="1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8"/>
            <p:cNvSpPr/>
            <p:nvPr/>
          </p:nvSpPr>
          <p:spPr>
            <a:xfrm>
              <a:off x="4113542" y="3759085"/>
              <a:ext cx="18746" cy="18721"/>
            </a:xfrm>
            <a:custGeom>
              <a:rect b="b" l="l" r="r" t="t"/>
              <a:pathLst>
                <a:path extrusionOk="0" h="732" w="733">
                  <a:moveTo>
                    <a:pt x="367" y="0"/>
                  </a:moveTo>
                  <a:cubicBezTo>
                    <a:pt x="268" y="0"/>
                    <a:pt x="179" y="36"/>
                    <a:pt x="108" y="107"/>
                  </a:cubicBezTo>
                  <a:cubicBezTo>
                    <a:pt x="36" y="170"/>
                    <a:pt x="1" y="268"/>
                    <a:pt x="1" y="366"/>
                  </a:cubicBezTo>
                  <a:cubicBezTo>
                    <a:pt x="1" y="464"/>
                    <a:pt x="36" y="553"/>
                    <a:pt x="108" y="625"/>
                  </a:cubicBezTo>
                  <a:cubicBezTo>
                    <a:pt x="179" y="687"/>
                    <a:pt x="268" y="732"/>
                    <a:pt x="367" y="732"/>
                  </a:cubicBezTo>
                  <a:cubicBezTo>
                    <a:pt x="465" y="732"/>
                    <a:pt x="554" y="687"/>
                    <a:pt x="625" y="625"/>
                  </a:cubicBezTo>
                  <a:cubicBezTo>
                    <a:pt x="697" y="553"/>
                    <a:pt x="732" y="464"/>
                    <a:pt x="732" y="366"/>
                  </a:cubicBezTo>
                  <a:cubicBezTo>
                    <a:pt x="732" y="268"/>
                    <a:pt x="697"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8"/>
            <p:cNvSpPr/>
            <p:nvPr/>
          </p:nvSpPr>
          <p:spPr>
            <a:xfrm>
              <a:off x="4220309" y="3585701"/>
              <a:ext cx="18746" cy="18721"/>
            </a:xfrm>
            <a:custGeom>
              <a:rect b="b" l="l" r="r" t="t"/>
              <a:pathLst>
                <a:path extrusionOk="0" h="732" w="733">
                  <a:moveTo>
                    <a:pt x="367" y="0"/>
                  </a:moveTo>
                  <a:cubicBezTo>
                    <a:pt x="268" y="0"/>
                    <a:pt x="179" y="36"/>
                    <a:pt x="108" y="107"/>
                  </a:cubicBezTo>
                  <a:cubicBezTo>
                    <a:pt x="45" y="179"/>
                    <a:pt x="1" y="268"/>
                    <a:pt x="1" y="366"/>
                  </a:cubicBezTo>
                  <a:cubicBezTo>
                    <a:pt x="1" y="464"/>
                    <a:pt x="45" y="553"/>
                    <a:pt x="108" y="625"/>
                  </a:cubicBezTo>
                  <a:cubicBezTo>
                    <a:pt x="179" y="696"/>
                    <a:pt x="268" y="732"/>
                    <a:pt x="367" y="732"/>
                  </a:cubicBezTo>
                  <a:cubicBezTo>
                    <a:pt x="465" y="732"/>
                    <a:pt x="554" y="696"/>
                    <a:pt x="625" y="625"/>
                  </a:cubicBezTo>
                  <a:cubicBezTo>
                    <a:pt x="697" y="553"/>
                    <a:pt x="732" y="464"/>
                    <a:pt x="732" y="366"/>
                  </a:cubicBezTo>
                  <a:cubicBezTo>
                    <a:pt x="732" y="268"/>
                    <a:pt x="697"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78"/>
          <p:cNvGrpSpPr/>
          <p:nvPr/>
        </p:nvGrpSpPr>
        <p:grpSpPr>
          <a:xfrm>
            <a:off x="4660933" y="3395186"/>
            <a:ext cx="437187" cy="454507"/>
            <a:chOff x="4665407" y="3563580"/>
            <a:chExt cx="459762" cy="477976"/>
          </a:xfrm>
        </p:grpSpPr>
        <p:sp>
          <p:nvSpPr>
            <p:cNvPr id="6358" name="Google Shape;6358;p78"/>
            <p:cNvSpPr/>
            <p:nvPr/>
          </p:nvSpPr>
          <p:spPr>
            <a:xfrm>
              <a:off x="4778798" y="3563580"/>
              <a:ext cx="228180" cy="170892"/>
            </a:xfrm>
            <a:custGeom>
              <a:rect b="b" l="l" r="r" t="t"/>
              <a:pathLst>
                <a:path extrusionOk="0" h="6682" w="8922">
                  <a:moveTo>
                    <a:pt x="1241" y="4924"/>
                  </a:moveTo>
                  <a:cubicBezTo>
                    <a:pt x="1526" y="4924"/>
                    <a:pt x="1758" y="5156"/>
                    <a:pt x="1758" y="5442"/>
                  </a:cubicBezTo>
                  <a:cubicBezTo>
                    <a:pt x="1758" y="5718"/>
                    <a:pt x="1526" y="5950"/>
                    <a:pt x="1241" y="5950"/>
                  </a:cubicBezTo>
                  <a:cubicBezTo>
                    <a:pt x="964" y="5950"/>
                    <a:pt x="732" y="5718"/>
                    <a:pt x="732" y="5442"/>
                  </a:cubicBezTo>
                  <a:cubicBezTo>
                    <a:pt x="732" y="5156"/>
                    <a:pt x="964" y="4924"/>
                    <a:pt x="1241" y="4924"/>
                  </a:cubicBezTo>
                  <a:close/>
                  <a:moveTo>
                    <a:pt x="5954" y="1"/>
                  </a:moveTo>
                  <a:cubicBezTo>
                    <a:pt x="5784" y="1"/>
                    <a:pt x="5613" y="9"/>
                    <a:pt x="5442" y="27"/>
                  </a:cubicBezTo>
                  <a:cubicBezTo>
                    <a:pt x="4283" y="143"/>
                    <a:pt x="3194" y="660"/>
                    <a:pt x="2365" y="1490"/>
                  </a:cubicBezTo>
                  <a:cubicBezTo>
                    <a:pt x="1606" y="2239"/>
                    <a:pt x="1125" y="3185"/>
                    <a:pt x="946" y="4228"/>
                  </a:cubicBezTo>
                  <a:cubicBezTo>
                    <a:pt x="402" y="4362"/>
                    <a:pt x="1" y="4853"/>
                    <a:pt x="1" y="5442"/>
                  </a:cubicBezTo>
                  <a:cubicBezTo>
                    <a:pt x="1" y="6120"/>
                    <a:pt x="563" y="6682"/>
                    <a:pt x="1241" y="6682"/>
                  </a:cubicBezTo>
                  <a:cubicBezTo>
                    <a:pt x="1927" y="6682"/>
                    <a:pt x="2489" y="6120"/>
                    <a:pt x="2489" y="5442"/>
                  </a:cubicBezTo>
                  <a:cubicBezTo>
                    <a:pt x="2489" y="4906"/>
                    <a:pt x="2150" y="4451"/>
                    <a:pt x="1687" y="4273"/>
                  </a:cubicBezTo>
                  <a:cubicBezTo>
                    <a:pt x="1847" y="3417"/>
                    <a:pt x="2258" y="2632"/>
                    <a:pt x="2882" y="2007"/>
                  </a:cubicBezTo>
                  <a:cubicBezTo>
                    <a:pt x="3717" y="1167"/>
                    <a:pt x="4838" y="734"/>
                    <a:pt x="5965" y="734"/>
                  </a:cubicBezTo>
                  <a:cubicBezTo>
                    <a:pt x="6777" y="734"/>
                    <a:pt x="7592" y="959"/>
                    <a:pt x="8306" y="1418"/>
                  </a:cubicBezTo>
                  <a:cubicBezTo>
                    <a:pt x="8368" y="1460"/>
                    <a:pt x="8436" y="1480"/>
                    <a:pt x="8504" y="1480"/>
                  </a:cubicBezTo>
                  <a:cubicBezTo>
                    <a:pt x="8622" y="1480"/>
                    <a:pt x="8737" y="1419"/>
                    <a:pt x="8806" y="1311"/>
                  </a:cubicBezTo>
                  <a:cubicBezTo>
                    <a:pt x="8922" y="1142"/>
                    <a:pt x="8868" y="919"/>
                    <a:pt x="8699" y="803"/>
                  </a:cubicBezTo>
                  <a:cubicBezTo>
                    <a:pt x="7886" y="279"/>
                    <a:pt x="6926" y="1"/>
                    <a:pt x="5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8"/>
            <p:cNvSpPr/>
            <p:nvPr/>
          </p:nvSpPr>
          <p:spPr>
            <a:xfrm>
              <a:off x="4852704" y="3652318"/>
              <a:ext cx="230482" cy="170892"/>
            </a:xfrm>
            <a:custGeom>
              <a:rect b="b" l="l" r="r" t="t"/>
              <a:pathLst>
                <a:path extrusionOk="0" h="6682" w="9012">
                  <a:moveTo>
                    <a:pt x="7771" y="732"/>
                  </a:moveTo>
                  <a:cubicBezTo>
                    <a:pt x="8057" y="732"/>
                    <a:pt x="8289" y="964"/>
                    <a:pt x="8289" y="1240"/>
                  </a:cubicBezTo>
                  <a:cubicBezTo>
                    <a:pt x="8289" y="1526"/>
                    <a:pt x="8057" y="1749"/>
                    <a:pt x="7771" y="1749"/>
                  </a:cubicBezTo>
                  <a:cubicBezTo>
                    <a:pt x="7495" y="1749"/>
                    <a:pt x="7263" y="1526"/>
                    <a:pt x="7263" y="1240"/>
                  </a:cubicBezTo>
                  <a:cubicBezTo>
                    <a:pt x="7263" y="964"/>
                    <a:pt x="7495" y="732"/>
                    <a:pt x="7771" y="732"/>
                  </a:cubicBezTo>
                  <a:close/>
                  <a:moveTo>
                    <a:pt x="7771" y="0"/>
                  </a:moveTo>
                  <a:cubicBezTo>
                    <a:pt x="7084" y="0"/>
                    <a:pt x="6531" y="553"/>
                    <a:pt x="6531" y="1240"/>
                  </a:cubicBezTo>
                  <a:cubicBezTo>
                    <a:pt x="6531" y="1775"/>
                    <a:pt x="6861" y="2221"/>
                    <a:pt x="7334" y="2400"/>
                  </a:cubicBezTo>
                  <a:cubicBezTo>
                    <a:pt x="7173" y="3265"/>
                    <a:pt x="6763" y="4050"/>
                    <a:pt x="6139" y="4675"/>
                  </a:cubicBezTo>
                  <a:cubicBezTo>
                    <a:pt x="5294" y="5515"/>
                    <a:pt x="4178" y="5948"/>
                    <a:pt x="3056" y="5948"/>
                  </a:cubicBezTo>
                  <a:cubicBezTo>
                    <a:pt x="2212" y="5948"/>
                    <a:pt x="1365" y="5703"/>
                    <a:pt x="625" y="5201"/>
                  </a:cubicBezTo>
                  <a:cubicBezTo>
                    <a:pt x="562" y="5157"/>
                    <a:pt x="490" y="5136"/>
                    <a:pt x="420" y="5136"/>
                  </a:cubicBezTo>
                  <a:cubicBezTo>
                    <a:pt x="303" y="5136"/>
                    <a:pt x="189" y="5194"/>
                    <a:pt x="117" y="5299"/>
                  </a:cubicBezTo>
                  <a:cubicBezTo>
                    <a:pt x="1" y="5460"/>
                    <a:pt x="46" y="5692"/>
                    <a:pt x="215" y="5808"/>
                  </a:cubicBezTo>
                  <a:cubicBezTo>
                    <a:pt x="1080" y="6397"/>
                    <a:pt x="2071" y="6682"/>
                    <a:pt x="3061" y="6682"/>
                  </a:cubicBezTo>
                  <a:cubicBezTo>
                    <a:pt x="4372" y="6682"/>
                    <a:pt x="5675" y="6173"/>
                    <a:pt x="6656" y="5192"/>
                  </a:cubicBezTo>
                  <a:cubicBezTo>
                    <a:pt x="7405" y="4443"/>
                    <a:pt x="7896" y="3497"/>
                    <a:pt x="8066" y="2445"/>
                  </a:cubicBezTo>
                  <a:cubicBezTo>
                    <a:pt x="8610" y="2320"/>
                    <a:pt x="9011" y="1829"/>
                    <a:pt x="9011" y="1240"/>
                  </a:cubicBezTo>
                  <a:cubicBezTo>
                    <a:pt x="9011" y="553"/>
                    <a:pt x="8458" y="0"/>
                    <a:pt x="7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8"/>
            <p:cNvSpPr/>
            <p:nvPr/>
          </p:nvSpPr>
          <p:spPr>
            <a:xfrm>
              <a:off x="4864570" y="3618255"/>
              <a:ext cx="132581" cy="150202"/>
            </a:xfrm>
            <a:custGeom>
              <a:rect b="b" l="l" r="r" t="t"/>
              <a:pathLst>
                <a:path extrusionOk="0" h="5873" w="5184">
                  <a:moveTo>
                    <a:pt x="2597" y="788"/>
                  </a:moveTo>
                  <a:lnTo>
                    <a:pt x="4096" y="1653"/>
                  </a:lnTo>
                  <a:lnTo>
                    <a:pt x="2597" y="2519"/>
                  </a:lnTo>
                  <a:lnTo>
                    <a:pt x="1098" y="1653"/>
                  </a:lnTo>
                  <a:lnTo>
                    <a:pt x="2597" y="788"/>
                  </a:lnTo>
                  <a:close/>
                  <a:moveTo>
                    <a:pt x="732" y="2287"/>
                  </a:moveTo>
                  <a:lnTo>
                    <a:pt x="2222" y="3152"/>
                  </a:lnTo>
                  <a:lnTo>
                    <a:pt x="2222" y="4874"/>
                  </a:lnTo>
                  <a:lnTo>
                    <a:pt x="732" y="4008"/>
                  </a:lnTo>
                  <a:lnTo>
                    <a:pt x="732" y="2287"/>
                  </a:lnTo>
                  <a:close/>
                  <a:moveTo>
                    <a:pt x="4452" y="2287"/>
                  </a:moveTo>
                  <a:lnTo>
                    <a:pt x="4452" y="4008"/>
                  </a:lnTo>
                  <a:lnTo>
                    <a:pt x="2954" y="4874"/>
                  </a:lnTo>
                  <a:lnTo>
                    <a:pt x="2954" y="3152"/>
                  </a:lnTo>
                  <a:lnTo>
                    <a:pt x="4452" y="2287"/>
                  </a:lnTo>
                  <a:close/>
                  <a:moveTo>
                    <a:pt x="2592" y="1"/>
                  </a:moveTo>
                  <a:cubicBezTo>
                    <a:pt x="2530" y="1"/>
                    <a:pt x="2467" y="16"/>
                    <a:pt x="2410" y="48"/>
                  </a:cubicBezTo>
                  <a:lnTo>
                    <a:pt x="179" y="1332"/>
                  </a:lnTo>
                  <a:cubicBezTo>
                    <a:pt x="72" y="1404"/>
                    <a:pt x="1" y="1520"/>
                    <a:pt x="1" y="1653"/>
                  </a:cubicBezTo>
                  <a:lnTo>
                    <a:pt x="1" y="4223"/>
                  </a:lnTo>
                  <a:cubicBezTo>
                    <a:pt x="1" y="4356"/>
                    <a:pt x="72" y="4472"/>
                    <a:pt x="179" y="4544"/>
                  </a:cubicBezTo>
                  <a:lnTo>
                    <a:pt x="2410" y="5828"/>
                  </a:lnTo>
                  <a:cubicBezTo>
                    <a:pt x="2463" y="5855"/>
                    <a:pt x="2525" y="5873"/>
                    <a:pt x="2588" y="5873"/>
                  </a:cubicBezTo>
                  <a:cubicBezTo>
                    <a:pt x="2650" y="5873"/>
                    <a:pt x="2722" y="5855"/>
                    <a:pt x="2775" y="5828"/>
                  </a:cubicBezTo>
                  <a:lnTo>
                    <a:pt x="5006" y="4544"/>
                  </a:lnTo>
                  <a:cubicBezTo>
                    <a:pt x="5113" y="4472"/>
                    <a:pt x="5184" y="4356"/>
                    <a:pt x="5184" y="4223"/>
                  </a:cubicBezTo>
                  <a:lnTo>
                    <a:pt x="5184" y="1653"/>
                  </a:lnTo>
                  <a:cubicBezTo>
                    <a:pt x="5184" y="1520"/>
                    <a:pt x="5113" y="1404"/>
                    <a:pt x="5006" y="1332"/>
                  </a:cubicBezTo>
                  <a:lnTo>
                    <a:pt x="2775" y="48"/>
                  </a:lnTo>
                  <a:cubicBezTo>
                    <a:pt x="2717" y="16"/>
                    <a:pt x="2655" y="1"/>
                    <a:pt x="25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8"/>
            <p:cNvSpPr/>
            <p:nvPr/>
          </p:nvSpPr>
          <p:spPr>
            <a:xfrm>
              <a:off x="4665407" y="3820511"/>
              <a:ext cx="459762" cy="221045"/>
            </a:xfrm>
            <a:custGeom>
              <a:rect b="b" l="l" r="r" t="t"/>
              <a:pathLst>
                <a:path extrusionOk="0" h="8643" w="17977">
                  <a:moveTo>
                    <a:pt x="16627" y="828"/>
                  </a:moveTo>
                  <a:cubicBezTo>
                    <a:pt x="16754" y="828"/>
                    <a:pt x="16880" y="866"/>
                    <a:pt x="16986" y="944"/>
                  </a:cubicBezTo>
                  <a:cubicBezTo>
                    <a:pt x="17129" y="1051"/>
                    <a:pt x="17218" y="1211"/>
                    <a:pt x="17227" y="1390"/>
                  </a:cubicBezTo>
                  <a:cubicBezTo>
                    <a:pt x="17236" y="1568"/>
                    <a:pt x="17174" y="1738"/>
                    <a:pt x="17040" y="1854"/>
                  </a:cubicBezTo>
                  <a:lnTo>
                    <a:pt x="13703" y="4904"/>
                  </a:lnTo>
                  <a:cubicBezTo>
                    <a:pt x="12972" y="5574"/>
                    <a:pt x="12017" y="5939"/>
                    <a:pt x="11009" y="5939"/>
                  </a:cubicBezTo>
                  <a:lnTo>
                    <a:pt x="6406" y="5939"/>
                  </a:lnTo>
                  <a:lnTo>
                    <a:pt x="3462" y="3004"/>
                  </a:lnTo>
                  <a:lnTo>
                    <a:pt x="5639" y="1836"/>
                  </a:lnTo>
                  <a:cubicBezTo>
                    <a:pt x="6211" y="1532"/>
                    <a:pt x="6838" y="1380"/>
                    <a:pt x="7469" y="1380"/>
                  </a:cubicBezTo>
                  <a:cubicBezTo>
                    <a:pt x="7821" y="1380"/>
                    <a:pt x="8175" y="1427"/>
                    <a:pt x="8520" y="1523"/>
                  </a:cubicBezTo>
                  <a:lnTo>
                    <a:pt x="11812" y="2433"/>
                  </a:lnTo>
                  <a:cubicBezTo>
                    <a:pt x="12071" y="2505"/>
                    <a:pt x="12232" y="2746"/>
                    <a:pt x="12205" y="3004"/>
                  </a:cubicBezTo>
                  <a:cubicBezTo>
                    <a:pt x="12178" y="3281"/>
                    <a:pt x="11946" y="3495"/>
                    <a:pt x="11669" y="3495"/>
                  </a:cubicBezTo>
                  <a:lnTo>
                    <a:pt x="7486" y="3495"/>
                  </a:lnTo>
                  <a:cubicBezTo>
                    <a:pt x="7289" y="3495"/>
                    <a:pt x="7120" y="3656"/>
                    <a:pt x="7120" y="3861"/>
                  </a:cubicBezTo>
                  <a:cubicBezTo>
                    <a:pt x="7120" y="4057"/>
                    <a:pt x="7289" y="4226"/>
                    <a:pt x="7486" y="4226"/>
                  </a:cubicBezTo>
                  <a:lnTo>
                    <a:pt x="10046" y="4262"/>
                  </a:lnTo>
                  <a:lnTo>
                    <a:pt x="11652" y="4262"/>
                  </a:lnTo>
                  <a:cubicBezTo>
                    <a:pt x="12276" y="4262"/>
                    <a:pt x="12883" y="4030"/>
                    <a:pt x="13338" y="3611"/>
                  </a:cubicBezTo>
                  <a:lnTo>
                    <a:pt x="16210" y="988"/>
                  </a:lnTo>
                  <a:cubicBezTo>
                    <a:pt x="16326" y="882"/>
                    <a:pt x="16477" y="828"/>
                    <a:pt x="16627" y="828"/>
                  </a:cubicBezTo>
                  <a:close/>
                  <a:moveTo>
                    <a:pt x="16620" y="1"/>
                  </a:moveTo>
                  <a:cubicBezTo>
                    <a:pt x="16292" y="1"/>
                    <a:pt x="15965" y="120"/>
                    <a:pt x="15711" y="355"/>
                  </a:cubicBezTo>
                  <a:lnTo>
                    <a:pt x="12936" y="2942"/>
                  </a:lnTo>
                  <a:cubicBezTo>
                    <a:pt x="12927" y="2380"/>
                    <a:pt x="12553" y="1889"/>
                    <a:pt x="12008" y="1738"/>
                  </a:cubicBezTo>
                  <a:lnTo>
                    <a:pt x="8717" y="819"/>
                  </a:lnTo>
                  <a:cubicBezTo>
                    <a:pt x="8311" y="709"/>
                    <a:pt x="7898" y="654"/>
                    <a:pt x="7486" y="654"/>
                  </a:cubicBezTo>
                  <a:cubicBezTo>
                    <a:pt x="6730" y="654"/>
                    <a:pt x="5981" y="838"/>
                    <a:pt x="5300" y="1202"/>
                  </a:cubicBezTo>
                  <a:lnTo>
                    <a:pt x="2927" y="2460"/>
                  </a:lnTo>
                  <a:lnTo>
                    <a:pt x="2472" y="2005"/>
                  </a:lnTo>
                  <a:cubicBezTo>
                    <a:pt x="2396" y="1929"/>
                    <a:pt x="2298" y="1891"/>
                    <a:pt x="2200" y="1891"/>
                  </a:cubicBezTo>
                  <a:cubicBezTo>
                    <a:pt x="2102" y="1891"/>
                    <a:pt x="2004" y="1929"/>
                    <a:pt x="1928" y="2005"/>
                  </a:cubicBezTo>
                  <a:lnTo>
                    <a:pt x="81" y="3852"/>
                  </a:lnTo>
                  <a:cubicBezTo>
                    <a:pt x="28" y="3905"/>
                    <a:pt x="1" y="3986"/>
                    <a:pt x="10" y="4066"/>
                  </a:cubicBezTo>
                  <a:cubicBezTo>
                    <a:pt x="44" y="4309"/>
                    <a:pt x="218" y="4428"/>
                    <a:pt x="390" y="4428"/>
                  </a:cubicBezTo>
                  <a:cubicBezTo>
                    <a:pt x="482" y="4428"/>
                    <a:pt x="574" y="4393"/>
                    <a:pt x="643" y="4325"/>
                  </a:cubicBezTo>
                  <a:lnTo>
                    <a:pt x="2204" y="2772"/>
                  </a:lnTo>
                  <a:lnTo>
                    <a:pt x="6147" y="6715"/>
                  </a:lnTo>
                  <a:lnTo>
                    <a:pt x="4845" y="8018"/>
                  </a:lnTo>
                  <a:cubicBezTo>
                    <a:pt x="4702" y="8161"/>
                    <a:pt x="4702" y="8393"/>
                    <a:pt x="4845" y="8535"/>
                  </a:cubicBezTo>
                  <a:cubicBezTo>
                    <a:pt x="4916" y="8607"/>
                    <a:pt x="5005" y="8642"/>
                    <a:pt x="5104" y="8642"/>
                  </a:cubicBezTo>
                  <a:cubicBezTo>
                    <a:pt x="5193" y="8642"/>
                    <a:pt x="5291" y="8607"/>
                    <a:pt x="5362" y="8535"/>
                  </a:cubicBezTo>
                  <a:lnTo>
                    <a:pt x="6772" y="7117"/>
                  </a:lnTo>
                  <a:cubicBezTo>
                    <a:pt x="6897" y="7001"/>
                    <a:pt x="6950" y="6831"/>
                    <a:pt x="6941" y="6671"/>
                  </a:cubicBezTo>
                  <a:lnTo>
                    <a:pt x="11009" y="6671"/>
                  </a:lnTo>
                  <a:cubicBezTo>
                    <a:pt x="12205" y="6671"/>
                    <a:pt x="13338" y="6225"/>
                    <a:pt x="14203" y="5413"/>
                  </a:cubicBezTo>
                  <a:lnTo>
                    <a:pt x="17531" y="2317"/>
                  </a:lnTo>
                  <a:cubicBezTo>
                    <a:pt x="17825" y="2041"/>
                    <a:pt x="17977" y="1657"/>
                    <a:pt x="17959" y="1265"/>
                  </a:cubicBezTo>
                  <a:cubicBezTo>
                    <a:pt x="17941" y="863"/>
                    <a:pt x="17736" y="498"/>
                    <a:pt x="17424" y="266"/>
                  </a:cubicBezTo>
                  <a:cubicBezTo>
                    <a:pt x="17185" y="88"/>
                    <a:pt x="16902" y="1"/>
                    <a:pt x="166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8"/>
            <p:cNvSpPr/>
            <p:nvPr/>
          </p:nvSpPr>
          <p:spPr>
            <a:xfrm>
              <a:off x="5017650" y="3611248"/>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63" y="696"/>
                    <a:pt x="625" y="625"/>
                  </a:cubicBezTo>
                  <a:cubicBezTo>
                    <a:pt x="697" y="553"/>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8"/>
            <p:cNvSpPr/>
            <p:nvPr/>
          </p:nvSpPr>
          <p:spPr>
            <a:xfrm>
              <a:off x="4823960" y="3754277"/>
              <a:ext cx="18746" cy="18746"/>
            </a:xfrm>
            <a:custGeom>
              <a:rect b="b" l="l" r="r" t="t"/>
              <a:pathLst>
                <a:path extrusionOk="0" h="733" w="733">
                  <a:moveTo>
                    <a:pt x="367" y="1"/>
                  </a:moveTo>
                  <a:cubicBezTo>
                    <a:pt x="269" y="1"/>
                    <a:pt x="170" y="45"/>
                    <a:pt x="108" y="108"/>
                  </a:cubicBezTo>
                  <a:cubicBezTo>
                    <a:pt x="37" y="179"/>
                    <a:pt x="1" y="268"/>
                    <a:pt x="1" y="367"/>
                  </a:cubicBezTo>
                  <a:cubicBezTo>
                    <a:pt x="1" y="465"/>
                    <a:pt x="37" y="563"/>
                    <a:pt x="108" y="625"/>
                  </a:cubicBezTo>
                  <a:cubicBezTo>
                    <a:pt x="170" y="697"/>
                    <a:pt x="269" y="732"/>
                    <a:pt x="367" y="732"/>
                  </a:cubicBezTo>
                  <a:cubicBezTo>
                    <a:pt x="456" y="732"/>
                    <a:pt x="554" y="697"/>
                    <a:pt x="625" y="625"/>
                  </a:cubicBezTo>
                  <a:cubicBezTo>
                    <a:pt x="688" y="563"/>
                    <a:pt x="732" y="465"/>
                    <a:pt x="732" y="367"/>
                  </a:cubicBezTo>
                  <a:cubicBezTo>
                    <a:pt x="732" y="268"/>
                    <a:pt x="688" y="179"/>
                    <a:pt x="625" y="108"/>
                  </a:cubicBezTo>
                  <a:cubicBezTo>
                    <a:pt x="554" y="45"/>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78"/>
          <p:cNvGrpSpPr/>
          <p:nvPr/>
        </p:nvGrpSpPr>
        <p:grpSpPr>
          <a:xfrm>
            <a:off x="5263809" y="3394943"/>
            <a:ext cx="454739" cy="454963"/>
            <a:chOff x="5299413" y="3563324"/>
            <a:chExt cx="478220" cy="478455"/>
          </a:xfrm>
        </p:grpSpPr>
        <p:sp>
          <p:nvSpPr>
            <p:cNvPr id="6365" name="Google Shape;6365;p78"/>
            <p:cNvSpPr/>
            <p:nvPr/>
          </p:nvSpPr>
          <p:spPr>
            <a:xfrm>
              <a:off x="5392039" y="3563324"/>
              <a:ext cx="385594" cy="436489"/>
            </a:xfrm>
            <a:custGeom>
              <a:rect b="b" l="l" r="r" t="t"/>
              <a:pathLst>
                <a:path extrusionOk="0" h="17067" w="15077">
                  <a:moveTo>
                    <a:pt x="1535" y="2704"/>
                  </a:moveTo>
                  <a:cubicBezTo>
                    <a:pt x="1981" y="2704"/>
                    <a:pt x="2338" y="3070"/>
                    <a:pt x="2338" y="3507"/>
                  </a:cubicBezTo>
                  <a:cubicBezTo>
                    <a:pt x="2338" y="3953"/>
                    <a:pt x="1981" y="4319"/>
                    <a:pt x="1535" y="4319"/>
                  </a:cubicBezTo>
                  <a:cubicBezTo>
                    <a:pt x="1098" y="4319"/>
                    <a:pt x="732" y="3953"/>
                    <a:pt x="732" y="3507"/>
                  </a:cubicBezTo>
                  <a:cubicBezTo>
                    <a:pt x="732" y="3070"/>
                    <a:pt x="1098" y="2704"/>
                    <a:pt x="1535" y="2704"/>
                  </a:cubicBezTo>
                  <a:close/>
                  <a:moveTo>
                    <a:pt x="12374" y="732"/>
                  </a:moveTo>
                  <a:cubicBezTo>
                    <a:pt x="13462" y="732"/>
                    <a:pt x="14345" y="1625"/>
                    <a:pt x="14345" y="2704"/>
                  </a:cubicBezTo>
                  <a:cubicBezTo>
                    <a:pt x="14345" y="3792"/>
                    <a:pt x="13462" y="4684"/>
                    <a:pt x="12374" y="4684"/>
                  </a:cubicBezTo>
                  <a:cubicBezTo>
                    <a:pt x="11847" y="4684"/>
                    <a:pt x="11366" y="4470"/>
                    <a:pt x="11018" y="4131"/>
                  </a:cubicBezTo>
                  <a:cubicBezTo>
                    <a:pt x="11009" y="4122"/>
                    <a:pt x="11000" y="4114"/>
                    <a:pt x="10982" y="4096"/>
                  </a:cubicBezTo>
                  <a:cubicBezTo>
                    <a:pt x="10973" y="4087"/>
                    <a:pt x="10964" y="4078"/>
                    <a:pt x="10946" y="4069"/>
                  </a:cubicBezTo>
                  <a:cubicBezTo>
                    <a:pt x="10616" y="3712"/>
                    <a:pt x="10402" y="3239"/>
                    <a:pt x="10402" y="2704"/>
                  </a:cubicBezTo>
                  <a:cubicBezTo>
                    <a:pt x="10402" y="1625"/>
                    <a:pt x="11285" y="732"/>
                    <a:pt x="12374" y="732"/>
                  </a:cubicBezTo>
                  <a:close/>
                  <a:moveTo>
                    <a:pt x="5728" y="7093"/>
                  </a:moveTo>
                  <a:cubicBezTo>
                    <a:pt x="6977" y="7093"/>
                    <a:pt x="7994" y="8110"/>
                    <a:pt x="7994" y="9359"/>
                  </a:cubicBezTo>
                  <a:cubicBezTo>
                    <a:pt x="7994" y="10608"/>
                    <a:pt x="6977" y="11616"/>
                    <a:pt x="5728" y="11616"/>
                  </a:cubicBezTo>
                  <a:cubicBezTo>
                    <a:pt x="4479" y="11616"/>
                    <a:pt x="3462" y="10608"/>
                    <a:pt x="3462" y="9359"/>
                  </a:cubicBezTo>
                  <a:cubicBezTo>
                    <a:pt x="3462" y="8110"/>
                    <a:pt x="4479" y="7093"/>
                    <a:pt x="5728" y="7093"/>
                  </a:cubicBezTo>
                  <a:close/>
                  <a:moveTo>
                    <a:pt x="11321" y="13561"/>
                  </a:moveTo>
                  <a:cubicBezTo>
                    <a:pt x="12079" y="13561"/>
                    <a:pt x="12704" y="14176"/>
                    <a:pt x="12704" y="14944"/>
                  </a:cubicBezTo>
                  <a:cubicBezTo>
                    <a:pt x="12704" y="15711"/>
                    <a:pt x="12079" y="16335"/>
                    <a:pt x="11321" y="16335"/>
                  </a:cubicBezTo>
                  <a:cubicBezTo>
                    <a:pt x="10554" y="16335"/>
                    <a:pt x="9929" y="15711"/>
                    <a:pt x="9929" y="14944"/>
                  </a:cubicBezTo>
                  <a:cubicBezTo>
                    <a:pt x="9929" y="14587"/>
                    <a:pt x="10063" y="14257"/>
                    <a:pt x="10295" y="14007"/>
                  </a:cubicBezTo>
                  <a:cubicBezTo>
                    <a:pt x="10313" y="13998"/>
                    <a:pt x="10322" y="13980"/>
                    <a:pt x="10340" y="13971"/>
                  </a:cubicBezTo>
                  <a:cubicBezTo>
                    <a:pt x="10358" y="13953"/>
                    <a:pt x="10375" y="13936"/>
                    <a:pt x="10384" y="13918"/>
                  </a:cubicBezTo>
                  <a:cubicBezTo>
                    <a:pt x="10634" y="13695"/>
                    <a:pt x="10955" y="13561"/>
                    <a:pt x="11321" y="13561"/>
                  </a:cubicBezTo>
                  <a:close/>
                  <a:moveTo>
                    <a:pt x="12374" y="1"/>
                  </a:moveTo>
                  <a:cubicBezTo>
                    <a:pt x="10884" y="1"/>
                    <a:pt x="9671" y="1214"/>
                    <a:pt x="9671" y="2704"/>
                  </a:cubicBezTo>
                  <a:cubicBezTo>
                    <a:pt x="9671" y="3320"/>
                    <a:pt x="9876" y="3891"/>
                    <a:pt x="10224" y="4346"/>
                  </a:cubicBezTo>
                  <a:lnTo>
                    <a:pt x="7574" y="6995"/>
                  </a:lnTo>
                  <a:cubicBezTo>
                    <a:pt x="7066" y="6603"/>
                    <a:pt x="6423" y="6362"/>
                    <a:pt x="5728" y="6362"/>
                  </a:cubicBezTo>
                  <a:cubicBezTo>
                    <a:pt x="5210" y="6362"/>
                    <a:pt x="4720" y="6495"/>
                    <a:pt x="4291" y="6727"/>
                  </a:cubicBezTo>
                  <a:lnTo>
                    <a:pt x="2703" y="4506"/>
                  </a:lnTo>
                  <a:cubicBezTo>
                    <a:pt x="2935" y="4238"/>
                    <a:pt x="3069" y="3891"/>
                    <a:pt x="3069" y="3507"/>
                  </a:cubicBezTo>
                  <a:cubicBezTo>
                    <a:pt x="3069" y="2668"/>
                    <a:pt x="2382" y="1981"/>
                    <a:pt x="1535" y="1981"/>
                  </a:cubicBezTo>
                  <a:cubicBezTo>
                    <a:pt x="687" y="1981"/>
                    <a:pt x="0" y="2668"/>
                    <a:pt x="0" y="3507"/>
                  </a:cubicBezTo>
                  <a:cubicBezTo>
                    <a:pt x="0" y="4354"/>
                    <a:pt x="687" y="5041"/>
                    <a:pt x="1535" y="5041"/>
                  </a:cubicBezTo>
                  <a:cubicBezTo>
                    <a:pt x="1740" y="5041"/>
                    <a:pt x="1936" y="5006"/>
                    <a:pt x="2106" y="4934"/>
                  </a:cubicBezTo>
                  <a:lnTo>
                    <a:pt x="3703" y="7156"/>
                  </a:lnTo>
                  <a:cubicBezTo>
                    <a:pt x="3105" y="7700"/>
                    <a:pt x="2730" y="8485"/>
                    <a:pt x="2730" y="9359"/>
                  </a:cubicBezTo>
                  <a:cubicBezTo>
                    <a:pt x="2730" y="11009"/>
                    <a:pt x="4077" y="12348"/>
                    <a:pt x="5728" y="12348"/>
                  </a:cubicBezTo>
                  <a:cubicBezTo>
                    <a:pt x="6423" y="12348"/>
                    <a:pt x="7066" y="12116"/>
                    <a:pt x="7574" y="11714"/>
                  </a:cubicBezTo>
                  <a:lnTo>
                    <a:pt x="9581" y="13730"/>
                  </a:lnTo>
                  <a:cubicBezTo>
                    <a:pt x="9341" y="14069"/>
                    <a:pt x="9198" y="14489"/>
                    <a:pt x="9198" y="14944"/>
                  </a:cubicBezTo>
                  <a:cubicBezTo>
                    <a:pt x="9198" y="16112"/>
                    <a:pt x="10152" y="17067"/>
                    <a:pt x="11321" y="17067"/>
                  </a:cubicBezTo>
                  <a:cubicBezTo>
                    <a:pt x="12490" y="17067"/>
                    <a:pt x="13435" y="16112"/>
                    <a:pt x="13435" y="14944"/>
                  </a:cubicBezTo>
                  <a:cubicBezTo>
                    <a:pt x="13435" y="13775"/>
                    <a:pt x="12490" y="12829"/>
                    <a:pt x="11321" y="12829"/>
                  </a:cubicBezTo>
                  <a:cubicBezTo>
                    <a:pt x="10866" y="12829"/>
                    <a:pt x="10447" y="12972"/>
                    <a:pt x="10099" y="13213"/>
                  </a:cubicBezTo>
                  <a:lnTo>
                    <a:pt x="8092" y="11197"/>
                  </a:lnTo>
                  <a:cubicBezTo>
                    <a:pt x="8484" y="10688"/>
                    <a:pt x="8725" y="10046"/>
                    <a:pt x="8725" y="9359"/>
                  </a:cubicBezTo>
                  <a:cubicBezTo>
                    <a:pt x="8725" y="8663"/>
                    <a:pt x="8484" y="8021"/>
                    <a:pt x="8092" y="7512"/>
                  </a:cubicBezTo>
                  <a:lnTo>
                    <a:pt x="10741" y="4863"/>
                  </a:lnTo>
                  <a:cubicBezTo>
                    <a:pt x="11196" y="5202"/>
                    <a:pt x="11767" y="5407"/>
                    <a:pt x="12374" y="5407"/>
                  </a:cubicBezTo>
                  <a:cubicBezTo>
                    <a:pt x="13864" y="5407"/>
                    <a:pt x="15077" y="4203"/>
                    <a:pt x="15077" y="2704"/>
                  </a:cubicBezTo>
                  <a:cubicBezTo>
                    <a:pt x="15077" y="1214"/>
                    <a:pt x="13864" y="1"/>
                    <a:pt x="123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8"/>
            <p:cNvSpPr/>
            <p:nvPr/>
          </p:nvSpPr>
          <p:spPr>
            <a:xfrm>
              <a:off x="5506785" y="3770721"/>
              <a:ext cx="63452" cy="63682"/>
            </a:xfrm>
            <a:custGeom>
              <a:rect b="b" l="l" r="r" t="t"/>
              <a:pathLst>
                <a:path extrusionOk="0" h="2490" w="2481">
                  <a:moveTo>
                    <a:pt x="1241" y="732"/>
                  </a:moveTo>
                  <a:cubicBezTo>
                    <a:pt x="1526" y="732"/>
                    <a:pt x="1749" y="964"/>
                    <a:pt x="1749" y="1249"/>
                  </a:cubicBezTo>
                  <a:cubicBezTo>
                    <a:pt x="1749" y="1526"/>
                    <a:pt x="1526" y="1758"/>
                    <a:pt x="1241" y="1758"/>
                  </a:cubicBezTo>
                  <a:cubicBezTo>
                    <a:pt x="964" y="1758"/>
                    <a:pt x="732" y="1526"/>
                    <a:pt x="732" y="1249"/>
                  </a:cubicBezTo>
                  <a:cubicBezTo>
                    <a:pt x="732" y="964"/>
                    <a:pt x="964" y="732"/>
                    <a:pt x="1241" y="732"/>
                  </a:cubicBezTo>
                  <a:close/>
                  <a:moveTo>
                    <a:pt x="1241" y="0"/>
                  </a:moveTo>
                  <a:cubicBezTo>
                    <a:pt x="554" y="0"/>
                    <a:pt x="1" y="562"/>
                    <a:pt x="1" y="1249"/>
                  </a:cubicBezTo>
                  <a:cubicBezTo>
                    <a:pt x="1" y="1927"/>
                    <a:pt x="554" y="2489"/>
                    <a:pt x="1241" y="2489"/>
                  </a:cubicBezTo>
                  <a:cubicBezTo>
                    <a:pt x="1928" y="2489"/>
                    <a:pt x="2481" y="1927"/>
                    <a:pt x="2481" y="1249"/>
                  </a:cubicBezTo>
                  <a:cubicBezTo>
                    <a:pt x="2481" y="562"/>
                    <a:pt x="1928" y="0"/>
                    <a:pt x="1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8"/>
            <p:cNvSpPr/>
            <p:nvPr/>
          </p:nvSpPr>
          <p:spPr>
            <a:xfrm>
              <a:off x="5299413" y="3900299"/>
              <a:ext cx="142402" cy="141481"/>
            </a:xfrm>
            <a:custGeom>
              <a:rect b="b" l="l" r="r" t="t"/>
              <a:pathLst>
                <a:path extrusionOk="0" h="5532" w="5568">
                  <a:moveTo>
                    <a:pt x="2561" y="1142"/>
                  </a:moveTo>
                  <a:cubicBezTo>
                    <a:pt x="3560" y="1142"/>
                    <a:pt x="4381" y="1963"/>
                    <a:pt x="4381" y="2971"/>
                  </a:cubicBezTo>
                  <a:cubicBezTo>
                    <a:pt x="4381" y="3979"/>
                    <a:pt x="3560" y="4800"/>
                    <a:pt x="2561" y="4800"/>
                  </a:cubicBezTo>
                  <a:cubicBezTo>
                    <a:pt x="1553" y="4800"/>
                    <a:pt x="732" y="3979"/>
                    <a:pt x="732" y="2971"/>
                  </a:cubicBezTo>
                  <a:cubicBezTo>
                    <a:pt x="732" y="1963"/>
                    <a:pt x="1553" y="1142"/>
                    <a:pt x="2561" y="1142"/>
                  </a:cubicBezTo>
                  <a:close/>
                  <a:moveTo>
                    <a:pt x="5166" y="0"/>
                  </a:moveTo>
                  <a:cubicBezTo>
                    <a:pt x="5072" y="0"/>
                    <a:pt x="4978" y="36"/>
                    <a:pt x="4907" y="107"/>
                  </a:cubicBezTo>
                  <a:lnTo>
                    <a:pt x="4086" y="928"/>
                  </a:lnTo>
                  <a:cubicBezTo>
                    <a:pt x="3658" y="607"/>
                    <a:pt x="3132" y="420"/>
                    <a:pt x="2561" y="420"/>
                  </a:cubicBezTo>
                  <a:cubicBezTo>
                    <a:pt x="1151" y="420"/>
                    <a:pt x="0" y="1561"/>
                    <a:pt x="0" y="2971"/>
                  </a:cubicBezTo>
                  <a:cubicBezTo>
                    <a:pt x="0" y="4380"/>
                    <a:pt x="1151" y="5531"/>
                    <a:pt x="2561" y="5531"/>
                  </a:cubicBezTo>
                  <a:cubicBezTo>
                    <a:pt x="3970" y="5531"/>
                    <a:pt x="5112" y="4380"/>
                    <a:pt x="5112" y="2971"/>
                  </a:cubicBezTo>
                  <a:cubicBezTo>
                    <a:pt x="5112" y="2400"/>
                    <a:pt x="4925" y="1865"/>
                    <a:pt x="4604" y="1445"/>
                  </a:cubicBezTo>
                  <a:lnTo>
                    <a:pt x="5424" y="625"/>
                  </a:lnTo>
                  <a:cubicBezTo>
                    <a:pt x="5567" y="482"/>
                    <a:pt x="5567" y="250"/>
                    <a:pt x="5424" y="107"/>
                  </a:cubicBezTo>
                  <a:cubicBezTo>
                    <a:pt x="5353" y="36"/>
                    <a:pt x="5259" y="0"/>
                    <a:pt x="5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8"/>
            <p:cNvSpPr/>
            <p:nvPr/>
          </p:nvSpPr>
          <p:spPr>
            <a:xfrm>
              <a:off x="5450882" y="3870404"/>
              <a:ext cx="20562" cy="18746"/>
            </a:xfrm>
            <a:custGeom>
              <a:rect b="b" l="l" r="r" t="t"/>
              <a:pathLst>
                <a:path extrusionOk="0" h="733" w="804">
                  <a:moveTo>
                    <a:pt x="402" y="1"/>
                  </a:moveTo>
                  <a:cubicBezTo>
                    <a:pt x="309" y="1"/>
                    <a:pt x="215" y="36"/>
                    <a:pt x="144" y="108"/>
                  </a:cubicBezTo>
                  <a:cubicBezTo>
                    <a:pt x="1" y="250"/>
                    <a:pt x="1" y="482"/>
                    <a:pt x="144" y="625"/>
                  </a:cubicBezTo>
                  <a:lnTo>
                    <a:pt x="153" y="634"/>
                  </a:lnTo>
                  <a:cubicBezTo>
                    <a:pt x="215" y="705"/>
                    <a:pt x="313" y="732"/>
                    <a:pt x="402" y="732"/>
                  </a:cubicBezTo>
                  <a:cubicBezTo>
                    <a:pt x="500" y="732"/>
                    <a:pt x="590" y="696"/>
                    <a:pt x="661" y="625"/>
                  </a:cubicBezTo>
                  <a:cubicBezTo>
                    <a:pt x="804" y="482"/>
                    <a:pt x="804" y="250"/>
                    <a:pt x="661" y="108"/>
                  </a:cubicBezTo>
                  <a:cubicBezTo>
                    <a:pt x="590" y="36"/>
                    <a:pt x="496" y="1"/>
                    <a:pt x="4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78"/>
          <p:cNvGrpSpPr/>
          <p:nvPr/>
        </p:nvGrpSpPr>
        <p:grpSpPr>
          <a:xfrm>
            <a:off x="5884462" y="3395113"/>
            <a:ext cx="436939" cy="454819"/>
            <a:chOff x="5952113" y="3563503"/>
            <a:chExt cx="459501" cy="478304"/>
          </a:xfrm>
        </p:grpSpPr>
        <p:sp>
          <p:nvSpPr>
            <p:cNvPr id="6370" name="Google Shape;6370;p78"/>
            <p:cNvSpPr/>
            <p:nvPr/>
          </p:nvSpPr>
          <p:spPr>
            <a:xfrm>
              <a:off x="6041772" y="3563503"/>
              <a:ext cx="280200" cy="478304"/>
            </a:xfrm>
            <a:custGeom>
              <a:rect b="b" l="l" r="r" t="t"/>
              <a:pathLst>
                <a:path extrusionOk="0" h="18702" w="10956">
                  <a:moveTo>
                    <a:pt x="5478" y="788"/>
                  </a:moveTo>
                  <a:lnTo>
                    <a:pt x="9867" y="3313"/>
                  </a:lnTo>
                  <a:lnTo>
                    <a:pt x="5478" y="5846"/>
                  </a:lnTo>
                  <a:lnTo>
                    <a:pt x="1098" y="3313"/>
                  </a:lnTo>
                  <a:lnTo>
                    <a:pt x="5478" y="788"/>
                  </a:lnTo>
                  <a:close/>
                  <a:moveTo>
                    <a:pt x="732" y="3946"/>
                  </a:moveTo>
                  <a:lnTo>
                    <a:pt x="5112" y="6480"/>
                  </a:lnTo>
                  <a:lnTo>
                    <a:pt x="5112" y="8273"/>
                  </a:lnTo>
                  <a:lnTo>
                    <a:pt x="732" y="5739"/>
                  </a:lnTo>
                  <a:lnTo>
                    <a:pt x="732" y="3946"/>
                  </a:lnTo>
                  <a:close/>
                  <a:moveTo>
                    <a:pt x="10224" y="3946"/>
                  </a:moveTo>
                  <a:lnTo>
                    <a:pt x="10224" y="5739"/>
                  </a:lnTo>
                  <a:lnTo>
                    <a:pt x="5844" y="8273"/>
                  </a:lnTo>
                  <a:lnTo>
                    <a:pt x="5844" y="6480"/>
                  </a:lnTo>
                  <a:lnTo>
                    <a:pt x="10224" y="3946"/>
                  </a:lnTo>
                  <a:close/>
                  <a:moveTo>
                    <a:pt x="8788" y="7416"/>
                  </a:moveTo>
                  <a:lnTo>
                    <a:pt x="9867" y="8032"/>
                  </a:lnTo>
                  <a:lnTo>
                    <a:pt x="5478" y="10565"/>
                  </a:lnTo>
                  <a:lnTo>
                    <a:pt x="1098" y="8032"/>
                  </a:lnTo>
                  <a:lnTo>
                    <a:pt x="2168" y="7416"/>
                  </a:lnTo>
                  <a:lnTo>
                    <a:pt x="5300" y="9218"/>
                  </a:lnTo>
                  <a:cubicBezTo>
                    <a:pt x="5353" y="9254"/>
                    <a:pt x="5415" y="9263"/>
                    <a:pt x="5478" y="9263"/>
                  </a:cubicBezTo>
                  <a:cubicBezTo>
                    <a:pt x="5540" y="9263"/>
                    <a:pt x="5603" y="9254"/>
                    <a:pt x="5665" y="9218"/>
                  </a:cubicBezTo>
                  <a:lnTo>
                    <a:pt x="8788" y="7416"/>
                  </a:lnTo>
                  <a:close/>
                  <a:moveTo>
                    <a:pt x="732" y="8665"/>
                  </a:moveTo>
                  <a:lnTo>
                    <a:pt x="5112" y="11199"/>
                  </a:lnTo>
                  <a:lnTo>
                    <a:pt x="5112" y="12983"/>
                  </a:lnTo>
                  <a:lnTo>
                    <a:pt x="732" y="10458"/>
                  </a:lnTo>
                  <a:lnTo>
                    <a:pt x="732" y="8665"/>
                  </a:lnTo>
                  <a:close/>
                  <a:moveTo>
                    <a:pt x="10224" y="8665"/>
                  </a:moveTo>
                  <a:lnTo>
                    <a:pt x="10224" y="10458"/>
                  </a:lnTo>
                  <a:lnTo>
                    <a:pt x="5844" y="12983"/>
                  </a:lnTo>
                  <a:lnTo>
                    <a:pt x="5844" y="11199"/>
                  </a:lnTo>
                  <a:lnTo>
                    <a:pt x="10224" y="8665"/>
                  </a:lnTo>
                  <a:close/>
                  <a:moveTo>
                    <a:pt x="8788" y="12127"/>
                  </a:moveTo>
                  <a:lnTo>
                    <a:pt x="9867" y="12751"/>
                  </a:lnTo>
                  <a:lnTo>
                    <a:pt x="5478" y="15276"/>
                  </a:lnTo>
                  <a:lnTo>
                    <a:pt x="1098" y="12751"/>
                  </a:lnTo>
                  <a:lnTo>
                    <a:pt x="2168" y="12127"/>
                  </a:lnTo>
                  <a:lnTo>
                    <a:pt x="5300" y="13937"/>
                  </a:lnTo>
                  <a:cubicBezTo>
                    <a:pt x="5353" y="13964"/>
                    <a:pt x="5415" y="13982"/>
                    <a:pt x="5478" y="13982"/>
                  </a:cubicBezTo>
                  <a:cubicBezTo>
                    <a:pt x="5540" y="13982"/>
                    <a:pt x="5603" y="13964"/>
                    <a:pt x="5665" y="13937"/>
                  </a:cubicBezTo>
                  <a:lnTo>
                    <a:pt x="8788" y="12127"/>
                  </a:lnTo>
                  <a:close/>
                  <a:moveTo>
                    <a:pt x="732" y="13384"/>
                  </a:moveTo>
                  <a:lnTo>
                    <a:pt x="5112" y="15909"/>
                  </a:lnTo>
                  <a:lnTo>
                    <a:pt x="5112" y="17702"/>
                  </a:lnTo>
                  <a:lnTo>
                    <a:pt x="732" y="15169"/>
                  </a:lnTo>
                  <a:lnTo>
                    <a:pt x="732" y="13384"/>
                  </a:lnTo>
                  <a:close/>
                  <a:moveTo>
                    <a:pt x="10224" y="13384"/>
                  </a:moveTo>
                  <a:lnTo>
                    <a:pt x="10224" y="15169"/>
                  </a:lnTo>
                  <a:lnTo>
                    <a:pt x="5844" y="17702"/>
                  </a:lnTo>
                  <a:lnTo>
                    <a:pt x="5844" y="15909"/>
                  </a:lnTo>
                  <a:lnTo>
                    <a:pt x="10224" y="13384"/>
                  </a:lnTo>
                  <a:close/>
                  <a:moveTo>
                    <a:pt x="5479" y="1"/>
                  </a:moveTo>
                  <a:cubicBezTo>
                    <a:pt x="5415" y="1"/>
                    <a:pt x="5353" y="16"/>
                    <a:pt x="5300" y="48"/>
                  </a:cubicBezTo>
                  <a:lnTo>
                    <a:pt x="188" y="3000"/>
                  </a:lnTo>
                  <a:cubicBezTo>
                    <a:pt x="72" y="3063"/>
                    <a:pt x="0" y="3188"/>
                    <a:pt x="0" y="3313"/>
                  </a:cubicBezTo>
                  <a:lnTo>
                    <a:pt x="0" y="5953"/>
                  </a:lnTo>
                  <a:cubicBezTo>
                    <a:pt x="0" y="6078"/>
                    <a:pt x="72" y="6203"/>
                    <a:pt x="188" y="6265"/>
                  </a:cubicBezTo>
                  <a:lnTo>
                    <a:pt x="1437" y="6988"/>
                  </a:lnTo>
                  <a:lnTo>
                    <a:pt x="188" y="7720"/>
                  </a:lnTo>
                  <a:cubicBezTo>
                    <a:pt x="72" y="7782"/>
                    <a:pt x="0" y="7898"/>
                    <a:pt x="0" y="8032"/>
                  </a:cubicBezTo>
                  <a:lnTo>
                    <a:pt x="0" y="10663"/>
                  </a:lnTo>
                  <a:cubicBezTo>
                    <a:pt x="0" y="10797"/>
                    <a:pt x="72" y="10913"/>
                    <a:pt x="188" y="10985"/>
                  </a:cubicBezTo>
                  <a:lnTo>
                    <a:pt x="1437" y="11707"/>
                  </a:lnTo>
                  <a:lnTo>
                    <a:pt x="188" y="12430"/>
                  </a:lnTo>
                  <a:cubicBezTo>
                    <a:pt x="72" y="12492"/>
                    <a:pt x="0" y="12617"/>
                    <a:pt x="0" y="12751"/>
                  </a:cubicBezTo>
                  <a:lnTo>
                    <a:pt x="0" y="15383"/>
                  </a:lnTo>
                  <a:cubicBezTo>
                    <a:pt x="0" y="15517"/>
                    <a:pt x="72" y="15632"/>
                    <a:pt x="188" y="15695"/>
                  </a:cubicBezTo>
                  <a:lnTo>
                    <a:pt x="5300" y="18648"/>
                  </a:lnTo>
                  <a:cubicBezTo>
                    <a:pt x="5353" y="18683"/>
                    <a:pt x="5415" y="18701"/>
                    <a:pt x="5478" y="18701"/>
                  </a:cubicBezTo>
                  <a:cubicBezTo>
                    <a:pt x="5540" y="18701"/>
                    <a:pt x="5603" y="18683"/>
                    <a:pt x="5665" y="18648"/>
                  </a:cubicBezTo>
                  <a:lnTo>
                    <a:pt x="10777" y="15695"/>
                  </a:lnTo>
                  <a:cubicBezTo>
                    <a:pt x="10893" y="15632"/>
                    <a:pt x="10955" y="15517"/>
                    <a:pt x="10955" y="15383"/>
                  </a:cubicBezTo>
                  <a:lnTo>
                    <a:pt x="10955" y="12751"/>
                  </a:lnTo>
                  <a:cubicBezTo>
                    <a:pt x="10955" y="12617"/>
                    <a:pt x="10893" y="12492"/>
                    <a:pt x="10777" y="12430"/>
                  </a:cubicBezTo>
                  <a:lnTo>
                    <a:pt x="9519" y="11707"/>
                  </a:lnTo>
                  <a:lnTo>
                    <a:pt x="10777" y="10985"/>
                  </a:lnTo>
                  <a:cubicBezTo>
                    <a:pt x="10893" y="10913"/>
                    <a:pt x="10955" y="10797"/>
                    <a:pt x="10955" y="10663"/>
                  </a:cubicBezTo>
                  <a:lnTo>
                    <a:pt x="10955" y="8032"/>
                  </a:lnTo>
                  <a:cubicBezTo>
                    <a:pt x="10955" y="7898"/>
                    <a:pt x="10893" y="7782"/>
                    <a:pt x="10777" y="7720"/>
                  </a:cubicBezTo>
                  <a:lnTo>
                    <a:pt x="9519" y="6988"/>
                  </a:lnTo>
                  <a:lnTo>
                    <a:pt x="10777" y="6265"/>
                  </a:lnTo>
                  <a:cubicBezTo>
                    <a:pt x="10893" y="6203"/>
                    <a:pt x="10955" y="6078"/>
                    <a:pt x="10955" y="5953"/>
                  </a:cubicBezTo>
                  <a:lnTo>
                    <a:pt x="10955" y="3313"/>
                  </a:lnTo>
                  <a:cubicBezTo>
                    <a:pt x="10955" y="3188"/>
                    <a:pt x="10893" y="3063"/>
                    <a:pt x="10777" y="3000"/>
                  </a:cubicBezTo>
                  <a:lnTo>
                    <a:pt x="5665" y="48"/>
                  </a:lnTo>
                  <a:cubicBezTo>
                    <a:pt x="5607" y="16"/>
                    <a:pt x="5543" y="1"/>
                    <a:pt x="5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8"/>
            <p:cNvSpPr/>
            <p:nvPr/>
          </p:nvSpPr>
          <p:spPr>
            <a:xfrm>
              <a:off x="6370513" y="3806293"/>
              <a:ext cx="18746" cy="18516"/>
            </a:xfrm>
            <a:custGeom>
              <a:rect b="b" l="l" r="r" t="t"/>
              <a:pathLst>
                <a:path extrusionOk="0" h="724" w="733">
                  <a:moveTo>
                    <a:pt x="366" y="1"/>
                  </a:moveTo>
                  <a:cubicBezTo>
                    <a:pt x="268" y="1"/>
                    <a:pt x="179" y="37"/>
                    <a:pt x="108" y="108"/>
                  </a:cubicBezTo>
                  <a:cubicBezTo>
                    <a:pt x="45" y="170"/>
                    <a:pt x="1" y="268"/>
                    <a:pt x="1" y="358"/>
                  </a:cubicBezTo>
                  <a:cubicBezTo>
                    <a:pt x="1" y="456"/>
                    <a:pt x="45" y="554"/>
                    <a:pt x="108" y="616"/>
                  </a:cubicBezTo>
                  <a:cubicBezTo>
                    <a:pt x="179" y="688"/>
                    <a:pt x="268" y="723"/>
                    <a:pt x="366" y="723"/>
                  </a:cubicBezTo>
                  <a:cubicBezTo>
                    <a:pt x="465" y="723"/>
                    <a:pt x="563" y="688"/>
                    <a:pt x="625" y="616"/>
                  </a:cubicBezTo>
                  <a:cubicBezTo>
                    <a:pt x="696" y="554"/>
                    <a:pt x="732" y="456"/>
                    <a:pt x="732" y="358"/>
                  </a:cubicBezTo>
                  <a:cubicBezTo>
                    <a:pt x="732" y="268"/>
                    <a:pt x="696" y="170"/>
                    <a:pt x="625" y="108"/>
                  </a:cubicBezTo>
                  <a:cubicBezTo>
                    <a:pt x="563" y="37"/>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8"/>
            <p:cNvSpPr/>
            <p:nvPr/>
          </p:nvSpPr>
          <p:spPr>
            <a:xfrm>
              <a:off x="6348162" y="3629277"/>
              <a:ext cx="63452" cy="153552"/>
            </a:xfrm>
            <a:custGeom>
              <a:rect b="b" l="l" r="r" t="t"/>
              <a:pathLst>
                <a:path extrusionOk="0" h="6004" w="2481">
                  <a:moveTo>
                    <a:pt x="1240" y="732"/>
                  </a:moveTo>
                  <a:cubicBezTo>
                    <a:pt x="1526" y="732"/>
                    <a:pt x="1758" y="964"/>
                    <a:pt x="1758" y="1240"/>
                  </a:cubicBezTo>
                  <a:cubicBezTo>
                    <a:pt x="1758" y="1526"/>
                    <a:pt x="1526" y="1758"/>
                    <a:pt x="1240" y="1758"/>
                  </a:cubicBezTo>
                  <a:cubicBezTo>
                    <a:pt x="964" y="1758"/>
                    <a:pt x="732" y="1526"/>
                    <a:pt x="732" y="1240"/>
                  </a:cubicBezTo>
                  <a:cubicBezTo>
                    <a:pt x="732" y="964"/>
                    <a:pt x="964" y="732"/>
                    <a:pt x="1240" y="732"/>
                  </a:cubicBezTo>
                  <a:close/>
                  <a:moveTo>
                    <a:pt x="1240" y="0"/>
                  </a:moveTo>
                  <a:cubicBezTo>
                    <a:pt x="553" y="0"/>
                    <a:pt x="0" y="562"/>
                    <a:pt x="0" y="1240"/>
                  </a:cubicBezTo>
                  <a:cubicBezTo>
                    <a:pt x="0" y="1802"/>
                    <a:pt x="366" y="2275"/>
                    <a:pt x="875" y="2427"/>
                  </a:cubicBezTo>
                  <a:lnTo>
                    <a:pt x="875" y="5638"/>
                  </a:lnTo>
                  <a:cubicBezTo>
                    <a:pt x="875" y="5843"/>
                    <a:pt x="1044" y="6004"/>
                    <a:pt x="1240" y="6004"/>
                  </a:cubicBezTo>
                  <a:cubicBezTo>
                    <a:pt x="1446" y="6004"/>
                    <a:pt x="1606" y="5843"/>
                    <a:pt x="1606" y="5638"/>
                  </a:cubicBezTo>
                  <a:lnTo>
                    <a:pt x="1606" y="2427"/>
                  </a:lnTo>
                  <a:cubicBezTo>
                    <a:pt x="2115" y="2275"/>
                    <a:pt x="2480" y="1802"/>
                    <a:pt x="2480" y="1240"/>
                  </a:cubicBezTo>
                  <a:cubicBezTo>
                    <a:pt x="2480" y="562"/>
                    <a:pt x="1927" y="0"/>
                    <a:pt x="1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8"/>
            <p:cNvSpPr/>
            <p:nvPr/>
          </p:nvSpPr>
          <p:spPr>
            <a:xfrm>
              <a:off x="5974464" y="3988346"/>
              <a:ext cx="18746" cy="53426"/>
            </a:xfrm>
            <a:custGeom>
              <a:rect b="b" l="l" r="r" t="t"/>
              <a:pathLst>
                <a:path extrusionOk="0" h="2089" w="733">
                  <a:moveTo>
                    <a:pt x="366" y="1"/>
                  </a:moveTo>
                  <a:cubicBezTo>
                    <a:pt x="170" y="1"/>
                    <a:pt x="1" y="161"/>
                    <a:pt x="1" y="367"/>
                  </a:cubicBezTo>
                  <a:lnTo>
                    <a:pt x="1" y="1723"/>
                  </a:lnTo>
                  <a:cubicBezTo>
                    <a:pt x="1" y="1919"/>
                    <a:pt x="170" y="2088"/>
                    <a:pt x="366" y="2088"/>
                  </a:cubicBezTo>
                  <a:cubicBezTo>
                    <a:pt x="572" y="2088"/>
                    <a:pt x="732" y="1919"/>
                    <a:pt x="732" y="1723"/>
                  </a:cubicBezTo>
                  <a:lnTo>
                    <a:pt x="732" y="367"/>
                  </a:lnTo>
                  <a:cubicBezTo>
                    <a:pt x="732" y="161"/>
                    <a:pt x="572"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8"/>
            <p:cNvSpPr/>
            <p:nvPr/>
          </p:nvSpPr>
          <p:spPr>
            <a:xfrm>
              <a:off x="5952113" y="3811331"/>
              <a:ext cx="63452" cy="149000"/>
            </a:xfrm>
            <a:custGeom>
              <a:rect b="b" l="l" r="r" t="t"/>
              <a:pathLst>
                <a:path extrusionOk="0" h="5826" w="2481">
                  <a:moveTo>
                    <a:pt x="1240" y="732"/>
                  </a:moveTo>
                  <a:cubicBezTo>
                    <a:pt x="1526" y="732"/>
                    <a:pt x="1758" y="964"/>
                    <a:pt x="1758" y="1249"/>
                  </a:cubicBezTo>
                  <a:cubicBezTo>
                    <a:pt x="1758" y="1526"/>
                    <a:pt x="1526" y="1758"/>
                    <a:pt x="1240" y="1758"/>
                  </a:cubicBezTo>
                  <a:cubicBezTo>
                    <a:pt x="964" y="1758"/>
                    <a:pt x="732" y="1526"/>
                    <a:pt x="732" y="1249"/>
                  </a:cubicBezTo>
                  <a:cubicBezTo>
                    <a:pt x="732" y="964"/>
                    <a:pt x="964" y="732"/>
                    <a:pt x="1240" y="732"/>
                  </a:cubicBezTo>
                  <a:close/>
                  <a:moveTo>
                    <a:pt x="1240" y="0"/>
                  </a:moveTo>
                  <a:cubicBezTo>
                    <a:pt x="554" y="0"/>
                    <a:pt x="0" y="562"/>
                    <a:pt x="0" y="1249"/>
                  </a:cubicBezTo>
                  <a:cubicBezTo>
                    <a:pt x="0" y="1802"/>
                    <a:pt x="366" y="2275"/>
                    <a:pt x="875" y="2436"/>
                  </a:cubicBezTo>
                  <a:lnTo>
                    <a:pt x="875" y="5460"/>
                  </a:lnTo>
                  <a:cubicBezTo>
                    <a:pt x="875" y="5665"/>
                    <a:pt x="1044" y="5826"/>
                    <a:pt x="1240" y="5826"/>
                  </a:cubicBezTo>
                  <a:cubicBezTo>
                    <a:pt x="1446" y="5826"/>
                    <a:pt x="1606" y="5665"/>
                    <a:pt x="1606" y="5460"/>
                  </a:cubicBezTo>
                  <a:lnTo>
                    <a:pt x="1606" y="2436"/>
                  </a:lnTo>
                  <a:cubicBezTo>
                    <a:pt x="2115" y="2275"/>
                    <a:pt x="2481" y="1802"/>
                    <a:pt x="2481" y="1249"/>
                  </a:cubicBezTo>
                  <a:cubicBezTo>
                    <a:pt x="2481" y="562"/>
                    <a:pt x="1927" y="0"/>
                    <a:pt x="1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78"/>
          <p:cNvGrpSpPr/>
          <p:nvPr/>
        </p:nvGrpSpPr>
        <p:grpSpPr>
          <a:xfrm>
            <a:off x="6487338" y="3394943"/>
            <a:ext cx="454965" cy="454979"/>
            <a:chOff x="6586119" y="3563324"/>
            <a:chExt cx="478457" cy="478471"/>
          </a:xfrm>
        </p:grpSpPr>
        <p:sp>
          <p:nvSpPr>
            <p:cNvPr id="6376" name="Google Shape;6376;p78"/>
            <p:cNvSpPr/>
            <p:nvPr/>
          </p:nvSpPr>
          <p:spPr>
            <a:xfrm>
              <a:off x="6624888" y="3862195"/>
              <a:ext cx="18516" cy="18721"/>
            </a:xfrm>
            <a:custGeom>
              <a:rect b="b" l="l" r="r" t="t"/>
              <a:pathLst>
                <a:path extrusionOk="0" h="732" w="724">
                  <a:moveTo>
                    <a:pt x="366" y="0"/>
                  </a:moveTo>
                  <a:cubicBezTo>
                    <a:pt x="268" y="0"/>
                    <a:pt x="170" y="45"/>
                    <a:pt x="108" y="108"/>
                  </a:cubicBezTo>
                  <a:cubicBezTo>
                    <a:pt x="36" y="179"/>
                    <a:pt x="1" y="268"/>
                    <a:pt x="1" y="366"/>
                  </a:cubicBezTo>
                  <a:cubicBezTo>
                    <a:pt x="1" y="464"/>
                    <a:pt x="36" y="563"/>
                    <a:pt x="108" y="625"/>
                  </a:cubicBezTo>
                  <a:cubicBezTo>
                    <a:pt x="170" y="696"/>
                    <a:pt x="268" y="732"/>
                    <a:pt x="366" y="732"/>
                  </a:cubicBezTo>
                  <a:cubicBezTo>
                    <a:pt x="456" y="732"/>
                    <a:pt x="554" y="696"/>
                    <a:pt x="616" y="625"/>
                  </a:cubicBezTo>
                  <a:cubicBezTo>
                    <a:pt x="688" y="563"/>
                    <a:pt x="723" y="464"/>
                    <a:pt x="723" y="366"/>
                  </a:cubicBezTo>
                  <a:cubicBezTo>
                    <a:pt x="723" y="268"/>
                    <a:pt x="688" y="179"/>
                    <a:pt x="616" y="108"/>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8"/>
            <p:cNvSpPr/>
            <p:nvPr/>
          </p:nvSpPr>
          <p:spPr>
            <a:xfrm>
              <a:off x="6662071" y="3862195"/>
              <a:ext cx="18746" cy="18721"/>
            </a:xfrm>
            <a:custGeom>
              <a:rect b="b" l="l" r="r" t="t"/>
              <a:pathLst>
                <a:path extrusionOk="0" h="732" w="733">
                  <a:moveTo>
                    <a:pt x="367" y="0"/>
                  </a:moveTo>
                  <a:cubicBezTo>
                    <a:pt x="268" y="0"/>
                    <a:pt x="179" y="45"/>
                    <a:pt x="108" y="108"/>
                  </a:cubicBezTo>
                  <a:cubicBezTo>
                    <a:pt x="45" y="179"/>
                    <a:pt x="1" y="268"/>
                    <a:pt x="1" y="366"/>
                  </a:cubicBezTo>
                  <a:cubicBezTo>
                    <a:pt x="1" y="464"/>
                    <a:pt x="45" y="563"/>
                    <a:pt x="108" y="625"/>
                  </a:cubicBezTo>
                  <a:cubicBezTo>
                    <a:pt x="179" y="696"/>
                    <a:pt x="268" y="732"/>
                    <a:pt x="367" y="732"/>
                  </a:cubicBezTo>
                  <a:cubicBezTo>
                    <a:pt x="465" y="732"/>
                    <a:pt x="563" y="696"/>
                    <a:pt x="625" y="625"/>
                  </a:cubicBezTo>
                  <a:cubicBezTo>
                    <a:pt x="697" y="563"/>
                    <a:pt x="732" y="464"/>
                    <a:pt x="732" y="366"/>
                  </a:cubicBezTo>
                  <a:cubicBezTo>
                    <a:pt x="732" y="268"/>
                    <a:pt x="697" y="179"/>
                    <a:pt x="625" y="108"/>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8"/>
            <p:cNvSpPr/>
            <p:nvPr/>
          </p:nvSpPr>
          <p:spPr>
            <a:xfrm>
              <a:off x="6713626" y="3862425"/>
              <a:ext cx="38823" cy="18721"/>
            </a:xfrm>
            <a:custGeom>
              <a:rect b="b" l="l" r="r" t="t"/>
              <a:pathLst>
                <a:path extrusionOk="0" h="732" w="1518">
                  <a:moveTo>
                    <a:pt x="411" y="0"/>
                  </a:moveTo>
                  <a:cubicBezTo>
                    <a:pt x="224" y="0"/>
                    <a:pt x="63" y="125"/>
                    <a:pt x="37" y="313"/>
                  </a:cubicBezTo>
                  <a:cubicBezTo>
                    <a:pt x="1" y="536"/>
                    <a:pt x="179" y="732"/>
                    <a:pt x="393" y="732"/>
                  </a:cubicBezTo>
                  <a:lnTo>
                    <a:pt x="1116" y="732"/>
                  </a:lnTo>
                  <a:cubicBezTo>
                    <a:pt x="1303" y="732"/>
                    <a:pt x="1464" y="598"/>
                    <a:pt x="1491" y="420"/>
                  </a:cubicBezTo>
                  <a:cubicBezTo>
                    <a:pt x="1517" y="188"/>
                    <a:pt x="1348" y="0"/>
                    <a:pt x="1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8"/>
            <p:cNvSpPr/>
            <p:nvPr/>
          </p:nvSpPr>
          <p:spPr>
            <a:xfrm>
              <a:off x="6624888" y="3981749"/>
              <a:ext cx="18516" cy="18721"/>
            </a:xfrm>
            <a:custGeom>
              <a:rect b="b" l="l" r="r" t="t"/>
              <a:pathLst>
                <a:path extrusionOk="0" h="732" w="724">
                  <a:moveTo>
                    <a:pt x="366" y="0"/>
                  </a:moveTo>
                  <a:cubicBezTo>
                    <a:pt x="268" y="0"/>
                    <a:pt x="170" y="45"/>
                    <a:pt x="108" y="107"/>
                  </a:cubicBezTo>
                  <a:cubicBezTo>
                    <a:pt x="36" y="179"/>
                    <a:pt x="1" y="268"/>
                    <a:pt x="1" y="366"/>
                  </a:cubicBezTo>
                  <a:cubicBezTo>
                    <a:pt x="1" y="464"/>
                    <a:pt x="36" y="553"/>
                    <a:pt x="108" y="625"/>
                  </a:cubicBezTo>
                  <a:cubicBezTo>
                    <a:pt x="170" y="696"/>
                    <a:pt x="268" y="732"/>
                    <a:pt x="366" y="732"/>
                  </a:cubicBezTo>
                  <a:cubicBezTo>
                    <a:pt x="456" y="732"/>
                    <a:pt x="554" y="696"/>
                    <a:pt x="616" y="625"/>
                  </a:cubicBezTo>
                  <a:cubicBezTo>
                    <a:pt x="688" y="553"/>
                    <a:pt x="723" y="464"/>
                    <a:pt x="723" y="366"/>
                  </a:cubicBezTo>
                  <a:cubicBezTo>
                    <a:pt x="723" y="268"/>
                    <a:pt x="688" y="179"/>
                    <a:pt x="616" y="107"/>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8"/>
            <p:cNvSpPr/>
            <p:nvPr/>
          </p:nvSpPr>
          <p:spPr>
            <a:xfrm>
              <a:off x="6662071" y="3981749"/>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63" y="696"/>
                    <a:pt x="625" y="625"/>
                  </a:cubicBezTo>
                  <a:cubicBezTo>
                    <a:pt x="697" y="553"/>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8"/>
            <p:cNvSpPr/>
            <p:nvPr/>
          </p:nvSpPr>
          <p:spPr>
            <a:xfrm>
              <a:off x="6624888" y="3742642"/>
              <a:ext cx="18516" cy="18746"/>
            </a:xfrm>
            <a:custGeom>
              <a:rect b="b" l="l" r="r" t="t"/>
              <a:pathLst>
                <a:path extrusionOk="0" h="733" w="724">
                  <a:moveTo>
                    <a:pt x="366" y="1"/>
                  </a:moveTo>
                  <a:cubicBezTo>
                    <a:pt x="268" y="1"/>
                    <a:pt x="170" y="45"/>
                    <a:pt x="108" y="108"/>
                  </a:cubicBezTo>
                  <a:cubicBezTo>
                    <a:pt x="36" y="179"/>
                    <a:pt x="1" y="277"/>
                    <a:pt x="1" y="367"/>
                  </a:cubicBezTo>
                  <a:cubicBezTo>
                    <a:pt x="1" y="465"/>
                    <a:pt x="36" y="563"/>
                    <a:pt x="108" y="625"/>
                  </a:cubicBezTo>
                  <a:cubicBezTo>
                    <a:pt x="170" y="697"/>
                    <a:pt x="268" y="732"/>
                    <a:pt x="366" y="732"/>
                  </a:cubicBezTo>
                  <a:cubicBezTo>
                    <a:pt x="456" y="732"/>
                    <a:pt x="554" y="697"/>
                    <a:pt x="616" y="625"/>
                  </a:cubicBezTo>
                  <a:cubicBezTo>
                    <a:pt x="688" y="563"/>
                    <a:pt x="723" y="465"/>
                    <a:pt x="723" y="367"/>
                  </a:cubicBezTo>
                  <a:cubicBezTo>
                    <a:pt x="723" y="277"/>
                    <a:pt x="688" y="179"/>
                    <a:pt x="616" y="108"/>
                  </a:cubicBezTo>
                  <a:cubicBezTo>
                    <a:pt x="554" y="45"/>
                    <a:pt x="456"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8"/>
            <p:cNvSpPr/>
            <p:nvPr/>
          </p:nvSpPr>
          <p:spPr>
            <a:xfrm>
              <a:off x="6662071" y="3742642"/>
              <a:ext cx="18746" cy="18746"/>
            </a:xfrm>
            <a:custGeom>
              <a:rect b="b" l="l" r="r" t="t"/>
              <a:pathLst>
                <a:path extrusionOk="0" h="733" w="733">
                  <a:moveTo>
                    <a:pt x="367" y="1"/>
                  </a:moveTo>
                  <a:cubicBezTo>
                    <a:pt x="268" y="1"/>
                    <a:pt x="179" y="45"/>
                    <a:pt x="108" y="108"/>
                  </a:cubicBezTo>
                  <a:cubicBezTo>
                    <a:pt x="45" y="179"/>
                    <a:pt x="1" y="277"/>
                    <a:pt x="1" y="367"/>
                  </a:cubicBezTo>
                  <a:cubicBezTo>
                    <a:pt x="1" y="465"/>
                    <a:pt x="45" y="563"/>
                    <a:pt x="108" y="625"/>
                  </a:cubicBezTo>
                  <a:cubicBezTo>
                    <a:pt x="179" y="697"/>
                    <a:pt x="268" y="732"/>
                    <a:pt x="367" y="732"/>
                  </a:cubicBezTo>
                  <a:cubicBezTo>
                    <a:pt x="465" y="732"/>
                    <a:pt x="563" y="697"/>
                    <a:pt x="625" y="625"/>
                  </a:cubicBezTo>
                  <a:cubicBezTo>
                    <a:pt x="697" y="563"/>
                    <a:pt x="732" y="465"/>
                    <a:pt x="732" y="367"/>
                  </a:cubicBezTo>
                  <a:cubicBezTo>
                    <a:pt x="732" y="277"/>
                    <a:pt x="697" y="179"/>
                    <a:pt x="625" y="108"/>
                  </a:cubicBezTo>
                  <a:cubicBezTo>
                    <a:pt x="563"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8"/>
            <p:cNvSpPr/>
            <p:nvPr/>
          </p:nvSpPr>
          <p:spPr>
            <a:xfrm>
              <a:off x="6713626" y="3742872"/>
              <a:ext cx="82403" cy="18516"/>
            </a:xfrm>
            <a:custGeom>
              <a:rect b="b" l="l" r="r" t="t"/>
              <a:pathLst>
                <a:path extrusionOk="0" h="724" w="3222">
                  <a:moveTo>
                    <a:pt x="411" y="1"/>
                  </a:moveTo>
                  <a:cubicBezTo>
                    <a:pt x="224" y="1"/>
                    <a:pt x="63" y="126"/>
                    <a:pt x="37" y="304"/>
                  </a:cubicBezTo>
                  <a:cubicBezTo>
                    <a:pt x="1" y="536"/>
                    <a:pt x="179" y="723"/>
                    <a:pt x="393" y="723"/>
                  </a:cubicBezTo>
                  <a:lnTo>
                    <a:pt x="2820" y="723"/>
                  </a:lnTo>
                  <a:cubicBezTo>
                    <a:pt x="3007" y="723"/>
                    <a:pt x="3168" y="599"/>
                    <a:pt x="3195" y="420"/>
                  </a:cubicBezTo>
                  <a:cubicBezTo>
                    <a:pt x="3221" y="188"/>
                    <a:pt x="3052" y="1"/>
                    <a:pt x="28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8"/>
            <p:cNvSpPr/>
            <p:nvPr/>
          </p:nvSpPr>
          <p:spPr>
            <a:xfrm>
              <a:off x="6586119" y="3701597"/>
              <a:ext cx="478457" cy="340199"/>
            </a:xfrm>
            <a:custGeom>
              <a:rect b="b" l="l" r="r" t="t"/>
              <a:pathLst>
                <a:path extrusionOk="0" h="13302" w="18708">
                  <a:moveTo>
                    <a:pt x="8689" y="732"/>
                  </a:moveTo>
                  <a:cubicBezTo>
                    <a:pt x="8894" y="732"/>
                    <a:pt x="9055" y="901"/>
                    <a:pt x="9055" y="1097"/>
                  </a:cubicBezTo>
                  <a:lnTo>
                    <a:pt x="9055" y="2855"/>
                  </a:lnTo>
                  <a:cubicBezTo>
                    <a:pt x="9055" y="3051"/>
                    <a:pt x="8894" y="3221"/>
                    <a:pt x="8689" y="3221"/>
                  </a:cubicBezTo>
                  <a:lnTo>
                    <a:pt x="1097" y="3221"/>
                  </a:lnTo>
                  <a:cubicBezTo>
                    <a:pt x="892" y="3221"/>
                    <a:pt x="732" y="3051"/>
                    <a:pt x="732" y="2855"/>
                  </a:cubicBezTo>
                  <a:lnTo>
                    <a:pt x="732" y="1097"/>
                  </a:lnTo>
                  <a:cubicBezTo>
                    <a:pt x="732" y="901"/>
                    <a:pt x="892" y="732"/>
                    <a:pt x="1097" y="732"/>
                  </a:cubicBezTo>
                  <a:close/>
                  <a:moveTo>
                    <a:pt x="8038" y="3952"/>
                  </a:moveTo>
                  <a:lnTo>
                    <a:pt x="8038" y="4684"/>
                  </a:lnTo>
                  <a:lnTo>
                    <a:pt x="1749" y="4684"/>
                  </a:lnTo>
                  <a:lnTo>
                    <a:pt x="1749" y="3952"/>
                  </a:lnTo>
                  <a:close/>
                  <a:moveTo>
                    <a:pt x="8689" y="5406"/>
                  </a:moveTo>
                  <a:cubicBezTo>
                    <a:pt x="8885" y="5406"/>
                    <a:pt x="9037" y="5558"/>
                    <a:pt x="9055" y="5745"/>
                  </a:cubicBezTo>
                  <a:cubicBezTo>
                    <a:pt x="8529" y="6182"/>
                    <a:pt x="8100" y="6735"/>
                    <a:pt x="7815" y="7387"/>
                  </a:cubicBezTo>
                  <a:cubicBezTo>
                    <a:pt x="7333" y="7405"/>
                    <a:pt x="6887" y="7592"/>
                    <a:pt x="6548" y="7895"/>
                  </a:cubicBezTo>
                  <a:lnTo>
                    <a:pt x="1097" y="7895"/>
                  </a:lnTo>
                  <a:cubicBezTo>
                    <a:pt x="892" y="7895"/>
                    <a:pt x="732" y="7726"/>
                    <a:pt x="732" y="7529"/>
                  </a:cubicBezTo>
                  <a:lnTo>
                    <a:pt x="732" y="5772"/>
                  </a:lnTo>
                  <a:cubicBezTo>
                    <a:pt x="732" y="5576"/>
                    <a:pt x="892" y="5406"/>
                    <a:pt x="1097" y="5406"/>
                  </a:cubicBezTo>
                  <a:close/>
                  <a:moveTo>
                    <a:pt x="6022" y="8627"/>
                  </a:moveTo>
                  <a:cubicBezTo>
                    <a:pt x="5933" y="8850"/>
                    <a:pt x="5879" y="9100"/>
                    <a:pt x="5870" y="9358"/>
                  </a:cubicBezTo>
                  <a:lnTo>
                    <a:pt x="1749" y="9358"/>
                  </a:lnTo>
                  <a:lnTo>
                    <a:pt x="1749" y="8627"/>
                  </a:lnTo>
                  <a:close/>
                  <a:moveTo>
                    <a:pt x="5281" y="10081"/>
                  </a:moveTo>
                  <a:cubicBezTo>
                    <a:pt x="5023" y="10420"/>
                    <a:pt x="4880" y="10839"/>
                    <a:pt x="4880" y="11285"/>
                  </a:cubicBezTo>
                  <a:cubicBezTo>
                    <a:pt x="4880" y="11776"/>
                    <a:pt x="5058" y="12222"/>
                    <a:pt x="5344" y="12570"/>
                  </a:cubicBezTo>
                  <a:lnTo>
                    <a:pt x="1097" y="12570"/>
                  </a:lnTo>
                  <a:cubicBezTo>
                    <a:pt x="892" y="12570"/>
                    <a:pt x="732" y="12409"/>
                    <a:pt x="732" y="12204"/>
                  </a:cubicBezTo>
                  <a:lnTo>
                    <a:pt x="732" y="10447"/>
                  </a:lnTo>
                  <a:cubicBezTo>
                    <a:pt x="732" y="10250"/>
                    <a:pt x="892" y="10081"/>
                    <a:pt x="1097" y="10081"/>
                  </a:cubicBezTo>
                  <a:close/>
                  <a:moveTo>
                    <a:pt x="11892" y="5442"/>
                  </a:moveTo>
                  <a:cubicBezTo>
                    <a:pt x="13649" y="5442"/>
                    <a:pt x="15184" y="6691"/>
                    <a:pt x="15532" y="8413"/>
                  </a:cubicBezTo>
                  <a:cubicBezTo>
                    <a:pt x="15575" y="8585"/>
                    <a:pt x="15726" y="8707"/>
                    <a:pt x="15897" y="8707"/>
                  </a:cubicBezTo>
                  <a:cubicBezTo>
                    <a:pt x="15903" y="8707"/>
                    <a:pt x="15909" y="8707"/>
                    <a:pt x="15915" y="8707"/>
                  </a:cubicBezTo>
                  <a:cubicBezTo>
                    <a:pt x="15960" y="8698"/>
                    <a:pt x="15995" y="8698"/>
                    <a:pt x="16031" y="8698"/>
                  </a:cubicBezTo>
                  <a:cubicBezTo>
                    <a:pt x="17093" y="8698"/>
                    <a:pt x="17958" y="9572"/>
                    <a:pt x="17958" y="10634"/>
                  </a:cubicBezTo>
                  <a:cubicBezTo>
                    <a:pt x="17958" y="11704"/>
                    <a:pt x="17093" y="12570"/>
                    <a:pt x="16031" y="12570"/>
                  </a:cubicBezTo>
                  <a:lnTo>
                    <a:pt x="6887" y="12570"/>
                  </a:lnTo>
                  <a:cubicBezTo>
                    <a:pt x="6182" y="12570"/>
                    <a:pt x="5602" y="11990"/>
                    <a:pt x="5602" y="11285"/>
                  </a:cubicBezTo>
                  <a:cubicBezTo>
                    <a:pt x="5602" y="10759"/>
                    <a:pt x="5915" y="10295"/>
                    <a:pt x="6405" y="10099"/>
                  </a:cubicBezTo>
                  <a:cubicBezTo>
                    <a:pt x="6566" y="10027"/>
                    <a:pt x="6664" y="9858"/>
                    <a:pt x="6619" y="9679"/>
                  </a:cubicBezTo>
                  <a:cubicBezTo>
                    <a:pt x="6602" y="9590"/>
                    <a:pt x="6593" y="9492"/>
                    <a:pt x="6593" y="9394"/>
                  </a:cubicBezTo>
                  <a:cubicBezTo>
                    <a:pt x="6593" y="8689"/>
                    <a:pt x="7164" y="8118"/>
                    <a:pt x="7877" y="8118"/>
                  </a:cubicBezTo>
                  <a:lnTo>
                    <a:pt x="8011" y="8118"/>
                  </a:lnTo>
                  <a:cubicBezTo>
                    <a:pt x="8025" y="8120"/>
                    <a:pt x="8040" y="8120"/>
                    <a:pt x="8054" y="8120"/>
                  </a:cubicBezTo>
                  <a:cubicBezTo>
                    <a:pt x="8206" y="8120"/>
                    <a:pt x="8338" y="8033"/>
                    <a:pt x="8395" y="7886"/>
                  </a:cubicBezTo>
                  <a:cubicBezTo>
                    <a:pt x="8930" y="6423"/>
                    <a:pt x="10331" y="5442"/>
                    <a:pt x="11892" y="5442"/>
                  </a:cubicBezTo>
                  <a:close/>
                  <a:moveTo>
                    <a:pt x="1097" y="0"/>
                  </a:moveTo>
                  <a:cubicBezTo>
                    <a:pt x="491" y="0"/>
                    <a:pt x="0" y="491"/>
                    <a:pt x="0" y="1097"/>
                  </a:cubicBezTo>
                  <a:lnTo>
                    <a:pt x="0" y="2855"/>
                  </a:lnTo>
                  <a:cubicBezTo>
                    <a:pt x="0" y="3435"/>
                    <a:pt x="455" y="3907"/>
                    <a:pt x="1017" y="3943"/>
                  </a:cubicBezTo>
                  <a:lnTo>
                    <a:pt x="1017" y="4684"/>
                  </a:lnTo>
                  <a:cubicBezTo>
                    <a:pt x="455" y="4719"/>
                    <a:pt x="0" y="5192"/>
                    <a:pt x="0" y="5772"/>
                  </a:cubicBezTo>
                  <a:lnTo>
                    <a:pt x="0" y="7529"/>
                  </a:lnTo>
                  <a:cubicBezTo>
                    <a:pt x="0" y="8109"/>
                    <a:pt x="455" y="8582"/>
                    <a:pt x="1017" y="8618"/>
                  </a:cubicBezTo>
                  <a:lnTo>
                    <a:pt x="1017" y="9358"/>
                  </a:lnTo>
                  <a:cubicBezTo>
                    <a:pt x="455" y="9394"/>
                    <a:pt x="0" y="9867"/>
                    <a:pt x="0" y="10447"/>
                  </a:cubicBezTo>
                  <a:lnTo>
                    <a:pt x="0" y="12204"/>
                  </a:lnTo>
                  <a:cubicBezTo>
                    <a:pt x="0" y="12811"/>
                    <a:pt x="491" y="13301"/>
                    <a:pt x="1097" y="13301"/>
                  </a:cubicBezTo>
                  <a:lnTo>
                    <a:pt x="16040" y="13301"/>
                  </a:lnTo>
                  <a:cubicBezTo>
                    <a:pt x="17512" y="13301"/>
                    <a:pt x="18707" y="12106"/>
                    <a:pt x="18707" y="10634"/>
                  </a:cubicBezTo>
                  <a:cubicBezTo>
                    <a:pt x="18707" y="9215"/>
                    <a:pt x="17592" y="8056"/>
                    <a:pt x="16192" y="7975"/>
                  </a:cubicBezTo>
                  <a:cubicBezTo>
                    <a:pt x="15951" y="7101"/>
                    <a:pt x="15433" y="6307"/>
                    <a:pt x="14729" y="5727"/>
                  </a:cubicBezTo>
                  <a:cubicBezTo>
                    <a:pt x="13935" y="5076"/>
                    <a:pt x="12927" y="4710"/>
                    <a:pt x="11901" y="4710"/>
                  </a:cubicBezTo>
                  <a:cubicBezTo>
                    <a:pt x="11107" y="4710"/>
                    <a:pt x="10348" y="4924"/>
                    <a:pt x="9679" y="5308"/>
                  </a:cubicBezTo>
                  <a:cubicBezTo>
                    <a:pt x="9519" y="4960"/>
                    <a:pt x="9171" y="4710"/>
                    <a:pt x="8761" y="4684"/>
                  </a:cubicBezTo>
                  <a:lnTo>
                    <a:pt x="8761" y="3943"/>
                  </a:lnTo>
                  <a:cubicBezTo>
                    <a:pt x="9331" y="3907"/>
                    <a:pt x="9786" y="3435"/>
                    <a:pt x="9786" y="2855"/>
                  </a:cubicBezTo>
                  <a:lnTo>
                    <a:pt x="9786" y="1097"/>
                  </a:lnTo>
                  <a:cubicBezTo>
                    <a:pt x="9786" y="491"/>
                    <a:pt x="9296" y="0"/>
                    <a:pt x="86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8"/>
            <p:cNvSpPr/>
            <p:nvPr/>
          </p:nvSpPr>
          <p:spPr>
            <a:xfrm>
              <a:off x="7013853" y="3792534"/>
              <a:ext cx="18746" cy="53375"/>
            </a:xfrm>
            <a:custGeom>
              <a:rect b="b" l="l" r="r" t="t"/>
              <a:pathLst>
                <a:path extrusionOk="0" h="2087" w="733">
                  <a:moveTo>
                    <a:pt x="360" y="1"/>
                  </a:moveTo>
                  <a:cubicBezTo>
                    <a:pt x="344" y="1"/>
                    <a:pt x="329" y="2"/>
                    <a:pt x="313" y="4"/>
                  </a:cubicBezTo>
                  <a:cubicBezTo>
                    <a:pt x="135" y="30"/>
                    <a:pt x="1" y="200"/>
                    <a:pt x="1" y="378"/>
                  </a:cubicBezTo>
                  <a:lnTo>
                    <a:pt x="1" y="1716"/>
                  </a:lnTo>
                  <a:cubicBezTo>
                    <a:pt x="1" y="1895"/>
                    <a:pt x="135" y="2055"/>
                    <a:pt x="313" y="2082"/>
                  </a:cubicBezTo>
                  <a:cubicBezTo>
                    <a:pt x="333" y="2085"/>
                    <a:pt x="352" y="2087"/>
                    <a:pt x="370" y="2087"/>
                  </a:cubicBezTo>
                  <a:cubicBezTo>
                    <a:pt x="569" y="2087"/>
                    <a:pt x="733" y="1921"/>
                    <a:pt x="733" y="1725"/>
                  </a:cubicBezTo>
                  <a:lnTo>
                    <a:pt x="733" y="369"/>
                  </a:lnTo>
                  <a:cubicBezTo>
                    <a:pt x="733" y="162"/>
                    <a:pt x="563" y="1"/>
                    <a:pt x="3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8"/>
            <p:cNvSpPr/>
            <p:nvPr/>
          </p:nvSpPr>
          <p:spPr>
            <a:xfrm>
              <a:off x="6991502" y="3615723"/>
              <a:ext cx="65063" cy="148974"/>
            </a:xfrm>
            <a:custGeom>
              <a:rect b="b" l="l" r="r" t="t"/>
              <a:pathLst>
                <a:path extrusionOk="0" h="5825" w="2544">
                  <a:moveTo>
                    <a:pt x="1232" y="735"/>
                  </a:moveTo>
                  <a:cubicBezTo>
                    <a:pt x="1508" y="735"/>
                    <a:pt x="1740" y="958"/>
                    <a:pt x="1740" y="1244"/>
                  </a:cubicBezTo>
                  <a:cubicBezTo>
                    <a:pt x="1740" y="1520"/>
                    <a:pt x="1508" y="1752"/>
                    <a:pt x="1232" y="1752"/>
                  </a:cubicBezTo>
                  <a:cubicBezTo>
                    <a:pt x="946" y="1752"/>
                    <a:pt x="714" y="1520"/>
                    <a:pt x="714" y="1244"/>
                  </a:cubicBezTo>
                  <a:cubicBezTo>
                    <a:pt x="714" y="958"/>
                    <a:pt x="946" y="735"/>
                    <a:pt x="1232" y="735"/>
                  </a:cubicBezTo>
                  <a:close/>
                  <a:moveTo>
                    <a:pt x="1237" y="0"/>
                  </a:moveTo>
                  <a:cubicBezTo>
                    <a:pt x="556" y="0"/>
                    <a:pt x="1" y="561"/>
                    <a:pt x="1" y="1244"/>
                  </a:cubicBezTo>
                  <a:cubicBezTo>
                    <a:pt x="1" y="1797"/>
                    <a:pt x="366" y="2270"/>
                    <a:pt x="875" y="2430"/>
                  </a:cubicBezTo>
                  <a:lnTo>
                    <a:pt x="875" y="5446"/>
                  </a:lnTo>
                  <a:cubicBezTo>
                    <a:pt x="875" y="5633"/>
                    <a:pt x="1009" y="5794"/>
                    <a:pt x="1187" y="5820"/>
                  </a:cubicBezTo>
                  <a:cubicBezTo>
                    <a:pt x="1206" y="5823"/>
                    <a:pt x="1226" y="5825"/>
                    <a:pt x="1244" y="5825"/>
                  </a:cubicBezTo>
                  <a:cubicBezTo>
                    <a:pt x="1443" y="5825"/>
                    <a:pt x="1607" y="5658"/>
                    <a:pt x="1607" y="5455"/>
                  </a:cubicBezTo>
                  <a:lnTo>
                    <a:pt x="1607" y="2430"/>
                  </a:lnTo>
                  <a:cubicBezTo>
                    <a:pt x="2151" y="2261"/>
                    <a:pt x="2543" y="1726"/>
                    <a:pt x="2472" y="1110"/>
                  </a:cubicBezTo>
                  <a:cubicBezTo>
                    <a:pt x="2418" y="521"/>
                    <a:pt x="1928" y="48"/>
                    <a:pt x="1330" y="4"/>
                  </a:cubicBezTo>
                  <a:cubicBezTo>
                    <a:pt x="1299" y="2"/>
                    <a:pt x="1268" y="0"/>
                    <a:pt x="12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8"/>
            <p:cNvSpPr/>
            <p:nvPr/>
          </p:nvSpPr>
          <p:spPr>
            <a:xfrm>
              <a:off x="6878112" y="3747680"/>
              <a:ext cx="18746" cy="18721"/>
            </a:xfrm>
            <a:custGeom>
              <a:rect b="b" l="l" r="r" t="t"/>
              <a:pathLst>
                <a:path extrusionOk="0" h="732" w="733">
                  <a:moveTo>
                    <a:pt x="367" y="0"/>
                  </a:moveTo>
                  <a:cubicBezTo>
                    <a:pt x="269" y="0"/>
                    <a:pt x="170" y="45"/>
                    <a:pt x="108" y="107"/>
                  </a:cubicBezTo>
                  <a:cubicBezTo>
                    <a:pt x="37" y="179"/>
                    <a:pt x="1" y="277"/>
                    <a:pt x="1" y="366"/>
                  </a:cubicBezTo>
                  <a:cubicBezTo>
                    <a:pt x="1" y="464"/>
                    <a:pt x="37" y="562"/>
                    <a:pt x="108" y="625"/>
                  </a:cubicBezTo>
                  <a:cubicBezTo>
                    <a:pt x="170" y="696"/>
                    <a:pt x="269" y="732"/>
                    <a:pt x="367" y="732"/>
                  </a:cubicBezTo>
                  <a:cubicBezTo>
                    <a:pt x="465" y="732"/>
                    <a:pt x="554" y="696"/>
                    <a:pt x="625" y="625"/>
                  </a:cubicBezTo>
                  <a:cubicBezTo>
                    <a:pt x="688" y="562"/>
                    <a:pt x="732" y="464"/>
                    <a:pt x="732" y="366"/>
                  </a:cubicBezTo>
                  <a:cubicBezTo>
                    <a:pt x="732" y="277"/>
                    <a:pt x="688"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8"/>
            <p:cNvSpPr/>
            <p:nvPr/>
          </p:nvSpPr>
          <p:spPr>
            <a:xfrm>
              <a:off x="6848473" y="3563324"/>
              <a:ext cx="78515" cy="161174"/>
            </a:xfrm>
            <a:custGeom>
              <a:rect b="b" l="l" r="r" t="t"/>
              <a:pathLst>
                <a:path extrusionOk="0" h="6302" w="3070">
                  <a:moveTo>
                    <a:pt x="2338" y="732"/>
                  </a:moveTo>
                  <a:lnTo>
                    <a:pt x="2338" y="2053"/>
                  </a:lnTo>
                  <a:lnTo>
                    <a:pt x="732" y="2053"/>
                  </a:lnTo>
                  <a:lnTo>
                    <a:pt x="732" y="732"/>
                  </a:lnTo>
                  <a:close/>
                  <a:moveTo>
                    <a:pt x="366" y="1"/>
                  </a:moveTo>
                  <a:cubicBezTo>
                    <a:pt x="170" y="1"/>
                    <a:pt x="0" y="170"/>
                    <a:pt x="0" y="367"/>
                  </a:cubicBezTo>
                  <a:lnTo>
                    <a:pt x="0" y="2419"/>
                  </a:lnTo>
                  <a:cubicBezTo>
                    <a:pt x="0" y="2615"/>
                    <a:pt x="170" y="2784"/>
                    <a:pt x="366" y="2784"/>
                  </a:cubicBezTo>
                  <a:lnTo>
                    <a:pt x="1169" y="2784"/>
                  </a:lnTo>
                  <a:lnTo>
                    <a:pt x="1169" y="5925"/>
                  </a:lnTo>
                  <a:cubicBezTo>
                    <a:pt x="1169" y="6112"/>
                    <a:pt x="1303" y="6272"/>
                    <a:pt x="1481" y="6299"/>
                  </a:cubicBezTo>
                  <a:cubicBezTo>
                    <a:pt x="1497" y="6301"/>
                    <a:pt x="1513" y="6302"/>
                    <a:pt x="1529" y="6302"/>
                  </a:cubicBezTo>
                  <a:cubicBezTo>
                    <a:pt x="1738" y="6302"/>
                    <a:pt x="1900" y="6141"/>
                    <a:pt x="1900" y="5933"/>
                  </a:cubicBezTo>
                  <a:lnTo>
                    <a:pt x="1900" y="2784"/>
                  </a:lnTo>
                  <a:lnTo>
                    <a:pt x="2703" y="2784"/>
                  </a:lnTo>
                  <a:cubicBezTo>
                    <a:pt x="2908" y="2784"/>
                    <a:pt x="3069" y="2615"/>
                    <a:pt x="3069" y="2419"/>
                  </a:cubicBezTo>
                  <a:lnTo>
                    <a:pt x="3069" y="367"/>
                  </a:lnTo>
                  <a:cubicBezTo>
                    <a:pt x="3069" y="170"/>
                    <a:pt x="2908"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8"/>
            <p:cNvSpPr/>
            <p:nvPr/>
          </p:nvSpPr>
          <p:spPr>
            <a:xfrm>
              <a:off x="6828858" y="3972619"/>
              <a:ext cx="125727" cy="18721"/>
            </a:xfrm>
            <a:custGeom>
              <a:rect b="b" l="l" r="r" t="t"/>
              <a:pathLst>
                <a:path extrusionOk="0" h="732" w="4916">
                  <a:moveTo>
                    <a:pt x="401" y="0"/>
                  </a:moveTo>
                  <a:cubicBezTo>
                    <a:pt x="223" y="0"/>
                    <a:pt x="62" y="125"/>
                    <a:pt x="36" y="312"/>
                  </a:cubicBezTo>
                  <a:cubicBezTo>
                    <a:pt x="0" y="536"/>
                    <a:pt x="178" y="732"/>
                    <a:pt x="393" y="732"/>
                  </a:cubicBezTo>
                  <a:lnTo>
                    <a:pt x="4514" y="732"/>
                  </a:lnTo>
                  <a:cubicBezTo>
                    <a:pt x="4692" y="732"/>
                    <a:pt x="4853" y="598"/>
                    <a:pt x="4880" y="420"/>
                  </a:cubicBezTo>
                  <a:cubicBezTo>
                    <a:pt x="4916" y="197"/>
                    <a:pt x="4746" y="0"/>
                    <a:pt x="45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8"/>
            <p:cNvSpPr/>
            <p:nvPr/>
          </p:nvSpPr>
          <p:spPr>
            <a:xfrm>
              <a:off x="6935165" y="3927662"/>
              <a:ext cx="18721" cy="18746"/>
            </a:xfrm>
            <a:custGeom>
              <a:rect b="b" l="l" r="r" t="t"/>
              <a:pathLst>
                <a:path extrusionOk="0" h="733" w="732">
                  <a:moveTo>
                    <a:pt x="366" y="1"/>
                  </a:moveTo>
                  <a:cubicBezTo>
                    <a:pt x="268" y="1"/>
                    <a:pt x="170" y="36"/>
                    <a:pt x="107" y="108"/>
                  </a:cubicBezTo>
                  <a:cubicBezTo>
                    <a:pt x="36" y="170"/>
                    <a:pt x="0" y="268"/>
                    <a:pt x="0" y="367"/>
                  </a:cubicBezTo>
                  <a:cubicBezTo>
                    <a:pt x="0" y="465"/>
                    <a:pt x="36" y="554"/>
                    <a:pt x="107" y="625"/>
                  </a:cubicBezTo>
                  <a:cubicBezTo>
                    <a:pt x="170" y="688"/>
                    <a:pt x="268" y="732"/>
                    <a:pt x="366" y="732"/>
                  </a:cubicBezTo>
                  <a:cubicBezTo>
                    <a:pt x="464" y="732"/>
                    <a:pt x="553" y="688"/>
                    <a:pt x="625" y="625"/>
                  </a:cubicBezTo>
                  <a:cubicBezTo>
                    <a:pt x="687" y="554"/>
                    <a:pt x="732" y="465"/>
                    <a:pt x="732" y="367"/>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8"/>
            <p:cNvSpPr/>
            <p:nvPr/>
          </p:nvSpPr>
          <p:spPr>
            <a:xfrm>
              <a:off x="6828858" y="3927662"/>
              <a:ext cx="83758" cy="18746"/>
            </a:xfrm>
            <a:custGeom>
              <a:rect b="b" l="l" r="r" t="t"/>
              <a:pathLst>
                <a:path extrusionOk="0" h="733" w="3275">
                  <a:moveTo>
                    <a:pt x="410" y="1"/>
                  </a:moveTo>
                  <a:cubicBezTo>
                    <a:pt x="223" y="1"/>
                    <a:pt x="62" y="135"/>
                    <a:pt x="36" y="313"/>
                  </a:cubicBezTo>
                  <a:cubicBezTo>
                    <a:pt x="0" y="536"/>
                    <a:pt x="178" y="732"/>
                    <a:pt x="393" y="732"/>
                  </a:cubicBezTo>
                  <a:lnTo>
                    <a:pt x="2864" y="732"/>
                  </a:lnTo>
                  <a:cubicBezTo>
                    <a:pt x="3051" y="732"/>
                    <a:pt x="3212" y="607"/>
                    <a:pt x="3238" y="420"/>
                  </a:cubicBezTo>
                  <a:cubicBezTo>
                    <a:pt x="3274" y="197"/>
                    <a:pt x="3096" y="1"/>
                    <a:pt x="2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78"/>
          <p:cNvGrpSpPr/>
          <p:nvPr/>
        </p:nvGrpSpPr>
        <p:grpSpPr>
          <a:xfrm>
            <a:off x="7099090" y="3394943"/>
            <a:ext cx="454937" cy="454983"/>
            <a:chOff x="7229459" y="3563324"/>
            <a:chExt cx="478428" cy="478476"/>
          </a:xfrm>
        </p:grpSpPr>
        <p:sp>
          <p:nvSpPr>
            <p:cNvPr id="6393" name="Google Shape;6393;p78"/>
            <p:cNvSpPr/>
            <p:nvPr/>
          </p:nvSpPr>
          <p:spPr>
            <a:xfrm>
              <a:off x="7606789" y="3563324"/>
              <a:ext cx="101098" cy="101098"/>
            </a:xfrm>
            <a:custGeom>
              <a:rect b="b" l="l" r="r" t="t"/>
              <a:pathLst>
                <a:path extrusionOk="0" h="3953" w="3953">
                  <a:moveTo>
                    <a:pt x="3221" y="732"/>
                  </a:moveTo>
                  <a:lnTo>
                    <a:pt x="3221" y="3221"/>
                  </a:lnTo>
                  <a:lnTo>
                    <a:pt x="732" y="3221"/>
                  </a:lnTo>
                  <a:lnTo>
                    <a:pt x="732" y="732"/>
                  </a:lnTo>
                  <a:close/>
                  <a:moveTo>
                    <a:pt x="367" y="1"/>
                  </a:moveTo>
                  <a:cubicBezTo>
                    <a:pt x="170" y="1"/>
                    <a:pt x="1" y="170"/>
                    <a:pt x="1" y="367"/>
                  </a:cubicBezTo>
                  <a:lnTo>
                    <a:pt x="1" y="3587"/>
                  </a:lnTo>
                  <a:cubicBezTo>
                    <a:pt x="1" y="3783"/>
                    <a:pt x="170" y="3953"/>
                    <a:pt x="367" y="3953"/>
                  </a:cubicBezTo>
                  <a:lnTo>
                    <a:pt x="3587" y="3953"/>
                  </a:lnTo>
                  <a:cubicBezTo>
                    <a:pt x="3783" y="3953"/>
                    <a:pt x="3953" y="3783"/>
                    <a:pt x="3953" y="3587"/>
                  </a:cubicBezTo>
                  <a:lnTo>
                    <a:pt x="3953" y="367"/>
                  </a:lnTo>
                  <a:cubicBezTo>
                    <a:pt x="3953" y="170"/>
                    <a:pt x="3783" y="1"/>
                    <a:pt x="3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8"/>
            <p:cNvSpPr/>
            <p:nvPr/>
          </p:nvSpPr>
          <p:spPr>
            <a:xfrm>
              <a:off x="7505955" y="3582044"/>
              <a:ext cx="63682" cy="63682"/>
            </a:xfrm>
            <a:custGeom>
              <a:rect b="b" l="l" r="r" t="t"/>
              <a:pathLst>
                <a:path extrusionOk="0" h="2490" w="2490">
                  <a:moveTo>
                    <a:pt x="1758" y="732"/>
                  </a:moveTo>
                  <a:lnTo>
                    <a:pt x="1758" y="1758"/>
                  </a:lnTo>
                  <a:lnTo>
                    <a:pt x="732" y="1758"/>
                  </a:lnTo>
                  <a:lnTo>
                    <a:pt x="732" y="732"/>
                  </a:lnTo>
                  <a:close/>
                  <a:moveTo>
                    <a:pt x="366" y="0"/>
                  </a:moveTo>
                  <a:cubicBezTo>
                    <a:pt x="161" y="0"/>
                    <a:pt x="1" y="170"/>
                    <a:pt x="1" y="366"/>
                  </a:cubicBezTo>
                  <a:lnTo>
                    <a:pt x="1" y="2124"/>
                  </a:lnTo>
                  <a:cubicBezTo>
                    <a:pt x="1" y="2320"/>
                    <a:pt x="161" y="2489"/>
                    <a:pt x="366" y="2489"/>
                  </a:cubicBezTo>
                  <a:lnTo>
                    <a:pt x="2124" y="2489"/>
                  </a:lnTo>
                  <a:cubicBezTo>
                    <a:pt x="2320" y="2489"/>
                    <a:pt x="2490" y="2320"/>
                    <a:pt x="2490" y="2124"/>
                  </a:cubicBezTo>
                  <a:lnTo>
                    <a:pt x="2490" y="366"/>
                  </a:lnTo>
                  <a:cubicBezTo>
                    <a:pt x="2490" y="170"/>
                    <a:pt x="2320" y="0"/>
                    <a:pt x="21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8"/>
            <p:cNvSpPr/>
            <p:nvPr/>
          </p:nvSpPr>
          <p:spPr>
            <a:xfrm>
              <a:off x="7364050" y="3763407"/>
              <a:ext cx="93349" cy="93349"/>
            </a:xfrm>
            <a:custGeom>
              <a:rect b="b" l="l" r="r" t="t"/>
              <a:pathLst>
                <a:path extrusionOk="0" h="3650" w="3650">
                  <a:moveTo>
                    <a:pt x="2918" y="732"/>
                  </a:moveTo>
                  <a:lnTo>
                    <a:pt x="2918" y="2918"/>
                  </a:lnTo>
                  <a:lnTo>
                    <a:pt x="732" y="2918"/>
                  </a:lnTo>
                  <a:lnTo>
                    <a:pt x="732" y="732"/>
                  </a:lnTo>
                  <a:close/>
                  <a:moveTo>
                    <a:pt x="367" y="1"/>
                  </a:moveTo>
                  <a:cubicBezTo>
                    <a:pt x="161" y="1"/>
                    <a:pt x="1" y="161"/>
                    <a:pt x="1" y="366"/>
                  </a:cubicBezTo>
                  <a:lnTo>
                    <a:pt x="1" y="3284"/>
                  </a:lnTo>
                  <a:cubicBezTo>
                    <a:pt x="1" y="3489"/>
                    <a:pt x="161" y="3649"/>
                    <a:pt x="367" y="3649"/>
                  </a:cubicBezTo>
                  <a:lnTo>
                    <a:pt x="3284" y="3649"/>
                  </a:lnTo>
                  <a:cubicBezTo>
                    <a:pt x="3489" y="3649"/>
                    <a:pt x="3650" y="3489"/>
                    <a:pt x="3650" y="3284"/>
                  </a:cubicBezTo>
                  <a:lnTo>
                    <a:pt x="3650" y="366"/>
                  </a:lnTo>
                  <a:cubicBezTo>
                    <a:pt x="3650" y="161"/>
                    <a:pt x="3489" y="1"/>
                    <a:pt x="3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8"/>
            <p:cNvSpPr/>
            <p:nvPr/>
          </p:nvSpPr>
          <p:spPr>
            <a:xfrm>
              <a:off x="7621851" y="3725994"/>
              <a:ext cx="86034" cy="86034"/>
            </a:xfrm>
            <a:custGeom>
              <a:rect b="b" l="l" r="r" t="t"/>
              <a:pathLst>
                <a:path extrusionOk="0" h="3364" w="3364">
                  <a:moveTo>
                    <a:pt x="2632" y="732"/>
                  </a:moveTo>
                  <a:lnTo>
                    <a:pt x="2632" y="2632"/>
                  </a:lnTo>
                  <a:lnTo>
                    <a:pt x="732" y="2632"/>
                  </a:lnTo>
                  <a:lnTo>
                    <a:pt x="732" y="732"/>
                  </a:lnTo>
                  <a:close/>
                  <a:moveTo>
                    <a:pt x="366" y="1"/>
                  </a:moveTo>
                  <a:cubicBezTo>
                    <a:pt x="161" y="1"/>
                    <a:pt x="1" y="161"/>
                    <a:pt x="1" y="366"/>
                  </a:cubicBezTo>
                  <a:lnTo>
                    <a:pt x="1" y="2998"/>
                  </a:lnTo>
                  <a:cubicBezTo>
                    <a:pt x="1" y="3194"/>
                    <a:pt x="161" y="3364"/>
                    <a:pt x="366" y="3364"/>
                  </a:cubicBezTo>
                  <a:lnTo>
                    <a:pt x="2998" y="3364"/>
                  </a:lnTo>
                  <a:cubicBezTo>
                    <a:pt x="3194" y="3364"/>
                    <a:pt x="3364" y="3194"/>
                    <a:pt x="3364" y="2998"/>
                  </a:cubicBezTo>
                  <a:lnTo>
                    <a:pt x="3364" y="366"/>
                  </a:lnTo>
                  <a:cubicBezTo>
                    <a:pt x="3364" y="161"/>
                    <a:pt x="3194" y="1"/>
                    <a:pt x="2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8"/>
            <p:cNvSpPr/>
            <p:nvPr/>
          </p:nvSpPr>
          <p:spPr>
            <a:xfrm>
              <a:off x="7498436" y="3725994"/>
              <a:ext cx="78515" cy="78515"/>
            </a:xfrm>
            <a:custGeom>
              <a:rect b="b" l="l" r="r" t="t"/>
              <a:pathLst>
                <a:path extrusionOk="0" h="3070" w="3070">
                  <a:moveTo>
                    <a:pt x="2338" y="732"/>
                  </a:moveTo>
                  <a:lnTo>
                    <a:pt x="2338" y="2338"/>
                  </a:lnTo>
                  <a:lnTo>
                    <a:pt x="732" y="2338"/>
                  </a:lnTo>
                  <a:lnTo>
                    <a:pt x="732" y="732"/>
                  </a:lnTo>
                  <a:close/>
                  <a:moveTo>
                    <a:pt x="366" y="1"/>
                  </a:moveTo>
                  <a:cubicBezTo>
                    <a:pt x="170" y="1"/>
                    <a:pt x="0" y="161"/>
                    <a:pt x="0" y="366"/>
                  </a:cubicBezTo>
                  <a:lnTo>
                    <a:pt x="0" y="2704"/>
                  </a:lnTo>
                  <a:cubicBezTo>
                    <a:pt x="0" y="2900"/>
                    <a:pt x="170" y="3069"/>
                    <a:pt x="366" y="3069"/>
                  </a:cubicBezTo>
                  <a:lnTo>
                    <a:pt x="2703" y="3069"/>
                  </a:lnTo>
                  <a:cubicBezTo>
                    <a:pt x="2909" y="3069"/>
                    <a:pt x="3069" y="2900"/>
                    <a:pt x="3069" y="2704"/>
                  </a:cubicBezTo>
                  <a:lnTo>
                    <a:pt x="3069" y="366"/>
                  </a:lnTo>
                  <a:cubicBezTo>
                    <a:pt x="3069" y="161"/>
                    <a:pt x="2909" y="1"/>
                    <a:pt x="27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8"/>
            <p:cNvSpPr/>
            <p:nvPr/>
          </p:nvSpPr>
          <p:spPr>
            <a:xfrm>
              <a:off x="7229459" y="3645695"/>
              <a:ext cx="317616" cy="396106"/>
            </a:xfrm>
            <a:custGeom>
              <a:rect b="b" l="l" r="r" t="t"/>
              <a:pathLst>
                <a:path extrusionOk="0" h="15488" w="12419">
                  <a:moveTo>
                    <a:pt x="8770" y="732"/>
                  </a:moveTo>
                  <a:lnTo>
                    <a:pt x="8770" y="2632"/>
                  </a:lnTo>
                  <a:lnTo>
                    <a:pt x="6870" y="2632"/>
                  </a:lnTo>
                  <a:lnTo>
                    <a:pt x="6870" y="732"/>
                  </a:lnTo>
                  <a:close/>
                  <a:moveTo>
                    <a:pt x="2302" y="12677"/>
                  </a:moveTo>
                  <a:cubicBezTo>
                    <a:pt x="2587" y="12677"/>
                    <a:pt x="2811" y="12900"/>
                    <a:pt x="2811" y="13186"/>
                  </a:cubicBezTo>
                  <a:lnTo>
                    <a:pt x="2811" y="14256"/>
                  </a:lnTo>
                  <a:lnTo>
                    <a:pt x="1231" y="12677"/>
                  </a:lnTo>
                  <a:close/>
                  <a:moveTo>
                    <a:pt x="6504" y="0"/>
                  </a:moveTo>
                  <a:cubicBezTo>
                    <a:pt x="6299" y="0"/>
                    <a:pt x="6138" y="161"/>
                    <a:pt x="6138" y="366"/>
                  </a:cubicBezTo>
                  <a:lnTo>
                    <a:pt x="6138" y="509"/>
                  </a:lnTo>
                  <a:lnTo>
                    <a:pt x="1098" y="509"/>
                  </a:lnTo>
                  <a:cubicBezTo>
                    <a:pt x="491" y="509"/>
                    <a:pt x="0" y="1000"/>
                    <a:pt x="0" y="1606"/>
                  </a:cubicBezTo>
                  <a:lnTo>
                    <a:pt x="0" y="12294"/>
                  </a:lnTo>
                  <a:cubicBezTo>
                    <a:pt x="0" y="12392"/>
                    <a:pt x="45" y="12481"/>
                    <a:pt x="107" y="12552"/>
                  </a:cubicBezTo>
                  <a:lnTo>
                    <a:pt x="2935" y="15380"/>
                  </a:lnTo>
                  <a:cubicBezTo>
                    <a:pt x="3007" y="15443"/>
                    <a:pt x="3096" y="15487"/>
                    <a:pt x="3194" y="15487"/>
                  </a:cubicBezTo>
                  <a:lnTo>
                    <a:pt x="12044" y="15487"/>
                  </a:lnTo>
                  <a:cubicBezTo>
                    <a:pt x="12249" y="15487"/>
                    <a:pt x="12418" y="15318"/>
                    <a:pt x="12418" y="15104"/>
                  </a:cubicBezTo>
                  <a:lnTo>
                    <a:pt x="12418" y="9011"/>
                  </a:lnTo>
                  <a:cubicBezTo>
                    <a:pt x="12418" y="8975"/>
                    <a:pt x="12410" y="8939"/>
                    <a:pt x="12383" y="8913"/>
                  </a:cubicBezTo>
                  <a:cubicBezTo>
                    <a:pt x="12276" y="8809"/>
                    <a:pt x="12161" y="8766"/>
                    <a:pt x="12056" y="8766"/>
                  </a:cubicBezTo>
                  <a:cubicBezTo>
                    <a:pt x="11853" y="8766"/>
                    <a:pt x="11687" y="8927"/>
                    <a:pt x="11687" y="9127"/>
                  </a:cubicBezTo>
                  <a:lnTo>
                    <a:pt x="11687" y="14390"/>
                  </a:lnTo>
                  <a:cubicBezTo>
                    <a:pt x="11687" y="14595"/>
                    <a:pt x="11526" y="14756"/>
                    <a:pt x="11321" y="14756"/>
                  </a:cubicBezTo>
                  <a:lnTo>
                    <a:pt x="3542" y="14756"/>
                  </a:lnTo>
                  <a:lnTo>
                    <a:pt x="3542" y="13186"/>
                  </a:lnTo>
                  <a:cubicBezTo>
                    <a:pt x="3542" y="12499"/>
                    <a:pt x="2989" y="11946"/>
                    <a:pt x="2302" y="11946"/>
                  </a:cubicBezTo>
                  <a:lnTo>
                    <a:pt x="732" y="11946"/>
                  </a:lnTo>
                  <a:lnTo>
                    <a:pt x="732" y="1606"/>
                  </a:lnTo>
                  <a:cubicBezTo>
                    <a:pt x="732" y="1401"/>
                    <a:pt x="892" y="1240"/>
                    <a:pt x="1098" y="1240"/>
                  </a:cubicBezTo>
                  <a:lnTo>
                    <a:pt x="6138" y="1240"/>
                  </a:lnTo>
                  <a:lnTo>
                    <a:pt x="6138" y="2989"/>
                  </a:lnTo>
                  <a:cubicBezTo>
                    <a:pt x="6138" y="3194"/>
                    <a:pt x="6299" y="3355"/>
                    <a:pt x="6504" y="3355"/>
                  </a:cubicBezTo>
                  <a:lnTo>
                    <a:pt x="9136" y="3355"/>
                  </a:lnTo>
                  <a:cubicBezTo>
                    <a:pt x="9332" y="3355"/>
                    <a:pt x="9501" y="3194"/>
                    <a:pt x="9501" y="2989"/>
                  </a:cubicBezTo>
                  <a:lnTo>
                    <a:pt x="9501" y="366"/>
                  </a:lnTo>
                  <a:cubicBezTo>
                    <a:pt x="9501" y="161"/>
                    <a:pt x="9332" y="0"/>
                    <a:pt x="91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8"/>
            <p:cNvSpPr/>
            <p:nvPr/>
          </p:nvSpPr>
          <p:spPr>
            <a:xfrm>
              <a:off x="7528305" y="3827748"/>
              <a:ext cx="18746" cy="18721"/>
            </a:xfrm>
            <a:custGeom>
              <a:rect b="b" l="l" r="r" t="t"/>
              <a:pathLst>
                <a:path extrusionOk="0" h="732" w="733">
                  <a:moveTo>
                    <a:pt x="367" y="0"/>
                  </a:moveTo>
                  <a:cubicBezTo>
                    <a:pt x="278" y="0"/>
                    <a:pt x="179" y="45"/>
                    <a:pt x="108" y="107"/>
                  </a:cubicBezTo>
                  <a:cubicBezTo>
                    <a:pt x="46" y="179"/>
                    <a:pt x="1" y="268"/>
                    <a:pt x="1" y="366"/>
                  </a:cubicBezTo>
                  <a:cubicBezTo>
                    <a:pt x="1" y="464"/>
                    <a:pt x="46" y="554"/>
                    <a:pt x="108" y="625"/>
                  </a:cubicBezTo>
                  <a:cubicBezTo>
                    <a:pt x="179" y="696"/>
                    <a:pt x="278" y="732"/>
                    <a:pt x="367" y="732"/>
                  </a:cubicBezTo>
                  <a:cubicBezTo>
                    <a:pt x="465" y="732"/>
                    <a:pt x="563" y="696"/>
                    <a:pt x="625" y="625"/>
                  </a:cubicBezTo>
                  <a:cubicBezTo>
                    <a:pt x="697" y="554"/>
                    <a:pt x="732" y="464"/>
                    <a:pt x="732" y="366"/>
                  </a:cubicBezTo>
                  <a:cubicBezTo>
                    <a:pt x="732" y="268"/>
                    <a:pt x="697" y="179"/>
                    <a:pt x="625" y="107"/>
                  </a:cubicBezTo>
                  <a:cubicBezTo>
                    <a:pt x="563"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78"/>
          <p:cNvGrpSpPr/>
          <p:nvPr/>
        </p:nvGrpSpPr>
        <p:grpSpPr>
          <a:xfrm>
            <a:off x="1590208" y="3951177"/>
            <a:ext cx="457786" cy="419167"/>
            <a:chOff x="1436125" y="4148279"/>
            <a:chExt cx="481424" cy="440811"/>
          </a:xfrm>
        </p:grpSpPr>
        <p:sp>
          <p:nvSpPr>
            <p:cNvPr id="6401" name="Google Shape;6401;p78"/>
            <p:cNvSpPr/>
            <p:nvPr/>
          </p:nvSpPr>
          <p:spPr>
            <a:xfrm>
              <a:off x="1709193" y="4308647"/>
              <a:ext cx="18746" cy="18746"/>
            </a:xfrm>
            <a:custGeom>
              <a:rect b="b" l="l" r="r" t="t"/>
              <a:pathLst>
                <a:path extrusionOk="0" h="733" w="733">
                  <a:moveTo>
                    <a:pt x="367" y="1"/>
                  </a:moveTo>
                  <a:cubicBezTo>
                    <a:pt x="268" y="1"/>
                    <a:pt x="179" y="37"/>
                    <a:pt x="108" y="108"/>
                  </a:cubicBezTo>
                  <a:cubicBezTo>
                    <a:pt x="45" y="179"/>
                    <a:pt x="1" y="268"/>
                    <a:pt x="1" y="367"/>
                  </a:cubicBezTo>
                  <a:cubicBezTo>
                    <a:pt x="1" y="465"/>
                    <a:pt x="45" y="554"/>
                    <a:pt x="108" y="625"/>
                  </a:cubicBezTo>
                  <a:cubicBezTo>
                    <a:pt x="179" y="697"/>
                    <a:pt x="268" y="732"/>
                    <a:pt x="367" y="732"/>
                  </a:cubicBezTo>
                  <a:cubicBezTo>
                    <a:pt x="465" y="732"/>
                    <a:pt x="554" y="697"/>
                    <a:pt x="625" y="625"/>
                  </a:cubicBezTo>
                  <a:cubicBezTo>
                    <a:pt x="697" y="554"/>
                    <a:pt x="732" y="465"/>
                    <a:pt x="732" y="367"/>
                  </a:cubicBezTo>
                  <a:cubicBezTo>
                    <a:pt x="732" y="268"/>
                    <a:pt x="697"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8"/>
            <p:cNvSpPr/>
            <p:nvPr/>
          </p:nvSpPr>
          <p:spPr>
            <a:xfrm>
              <a:off x="1746607" y="4308647"/>
              <a:ext cx="18746" cy="18746"/>
            </a:xfrm>
            <a:custGeom>
              <a:rect b="b" l="l" r="r" t="t"/>
              <a:pathLst>
                <a:path extrusionOk="0" h="733" w="733">
                  <a:moveTo>
                    <a:pt x="367" y="1"/>
                  </a:moveTo>
                  <a:cubicBezTo>
                    <a:pt x="269" y="1"/>
                    <a:pt x="179" y="37"/>
                    <a:pt x="108" y="108"/>
                  </a:cubicBezTo>
                  <a:cubicBezTo>
                    <a:pt x="37" y="179"/>
                    <a:pt x="1" y="268"/>
                    <a:pt x="1" y="367"/>
                  </a:cubicBezTo>
                  <a:cubicBezTo>
                    <a:pt x="1" y="465"/>
                    <a:pt x="37" y="554"/>
                    <a:pt x="108" y="625"/>
                  </a:cubicBezTo>
                  <a:cubicBezTo>
                    <a:pt x="179" y="697"/>
                    <a:pt x="269" y="732"/>
                    <a:pt x="367" y="732"/>
                  </a:cubicBezTo>
                  <a:cubicBezTo>
                    <a:pt x="465" y="732"/>
                    <a:pt x="554" y="697"/>
                    <a:pt x="625" y="625"/>
                  </a:cubicBezTo>
                  <a:cubicBezTo>
                    <a:pt x="688" y="554"/>
                    <a:pt x="732" y="465"/>
                    <a:pt x="732" y="367"/>
                  </a:cubicBezTo>
                  <a:cubicBezTo>
                    <a:pt x="732" y="268"/>
                    <a:pt x="688"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8"/>
            <p:cNvSpPr/>
            <p:nvPr/>
          </p:nvSpPr>
          <p:spPr>
            <a:xfrm>
              <a:off x="1795221" y="4308877"/>
              <a:ext cx="82607" cy="18746"/>
            </a:xfrm>
            <a:custGeom>
              <a:rect b="b" l="l" r="r" t="t"/>
              <a:pathLst>
                <a:path extrusionOk="0" h="733" w="3230">
                  <a:moveTo>
                    <a:pt x="410" y="1"/>
                  </a:moveTo>
                  <a:cubicBezTo>
                    <a:pt x="223" y="1"/>
                    <a:pt x="63" y="135"/>
                    <a:pt x="36" y="313"/>
                  </a:cubicBezTo>
                  <a:cubicBezTo>
                    <a:pt x="0" y="536"/>
                    <a:pt x="178" y="732"/>
                    <a:pt x="402" y="732"/>
                  </a:cubicBezTo>
                  <a:lnTo>
                    <a:pt x="2819" y="732"/>
                  </a:lnTo>
                  <a:cubicBezTo>
                    <a:pt x="3006" y="732"/>
                    <a:pt x="3167" y="607"/>
                    <a:pt x="3194" y="420"/>
                  </a:cubicBezTo>
                  <a:cubicBezTo>
                    <a:pt x="3229" y="197"/>
                    <a:pt x="3051" y="1"/>
                    <a:pt x="2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8"/>
            <p:cNvSpPr/>
            <p:nvPr/>
          </p:nvSpPr>
          <p:spPr>
            <a:xfrm>
              <a:off x="1795221" y="4428431"/>
              <a:ext cx="82607" cy="18721"/>
            </a:xfrm>
            <a:custGeom>
              <a:rect b="b" l="l" r="r" t="t"/>
              <a:pathLst>
                <a:path extrusionOk="0" h="732" w="3230">
                  <a:moveTo>
                    <a:pt x="410" y="0"/>
                  </a:moveTo>
                  <a:cubicBezTo>
                    <a:pt x="223" y="0"/>
                    <a:pt x="63" y="134"/>
                    <a:pt x="36" y="313"/>
                  </a:cubicBezTo>
                  <a:cubicBezTo>
                    <a:pt x="0" y="536"/>
                    <a:pt x="178" y="732"/>
                    <a:pt x="402" y="732"/>
                  </a:cubicBezTo>
                  <a:lnTo>
                    <a:pt x="2819" y="732"/>
                  </a:lnTo>
                  <a:cubicBezTo>
                    <a:pt x="3006" y="732"/>
                    <a:pt x="3167" y="607"/>
                    <a:pt x="3194" y="420"/>
                  </a:cubicBezTo>
                  <a:cubicBezTo>
                    <a:pt x="3229" y="197"/>
                    <a:pt x="3051" y="0"/>
                    <a:pt x="2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8"/>
            <p:cNvSpPr/>
            <p:nvPr/>
          </p:nvSpPr>
          <p:spPr>
            <a:xfrm>
              <a:off x="1436125" y="4148279"/>
              <a:ext cx="481424" cy="440811"/>
            </a:xfrm>
            <a:custGeom>
              <a:rect b="b" l="l" r="r" t="t"/>
              <a:pathLst>
                <a:path extrusionOk="0" h="17236" w="18824">
                  <a:moveTo>
                    <a:pt x="17726" y="732"/>
                  </a:moveTo>
                  <a:cubicBezTo>
                    <a:pt x="17932" y="732"/>
                    <a:pt x="18092" y="893"/>
                    <a:pt x="18092" y="1098"/>
                  </a:cubicBezTo>
                  <a:lnTo>
                    <a:pt x="18092" y="2846"/>
                  </a:lnTo>
                  <a:cubicBezTo>
                    <a:pt x="18092" y="3051"/>
                    <a:pt x="17932" y="3212"/>
                    <a:pt x="17726" y="3212"/>
                  </a:cubicBezTo>
                  <a:lnTo>
                    <a:pt x="10126" y="3212"/>
                  </a:lnTo>
                  <a:cubicBezTo>
                    <a:pt x="9929" y="3212"/>
                    <a:pt x="9760" y="3051"/>
                    <a:pt x="9760" y="2846"/>
                  </a:cubicBezTo>
                  <a:lnTo>
                    <a:pt x="9760" y="1098"/>
                  </a:lnTo>
                  <a:cubicBezTo>
                    <a:pt x="9760" y="893"/>
                    <a:pt x="9929" y="732"/>
                    <a:pt x="10126" y="732"/>
                  </a:cubicBezTo>
                  <a:close/>
                  <a:moveTo>
                    <a:pt x="17066" y="3943"/>
                  </a:moveTo>
                  <a:lnTo>
                    <a:pt x="17066" y="4675"/>
                  </a:lnTo>
                  <a:lnTo>
                    <a:pt x="10786" y="4675"/>
                  </a:lnTo>
                  <a:lnTo>
                    <a:pt x="10786" y="3943"/>
                  </a:lnTo>
                  <a:close/>
                  <a:moveTo>
                    <a:pt x="17726" y="5407"/>
                  </a:moveTo>
                  <a:cubicBezTo>
                    <a:pt x="17932" y="5407"/>
                    <a:pt x="18092" y="5567"/>
                    <a:pt x="18092" y="5772"/>
                  </a:cubicBezTo>
                  <a:lnTo>
                    <a:pt x="18092" y="7521"/>
                  </a:lnTo>
                  <a:cubicBezTo>
                    <a:pt x="18092" y="7726"/>
                    <a:pt x="17932" y="7887"/>
                    <a:pt x="17726" y="7887"/>
                  </a:cubicBezTo>
                  <a:lnTo>
                    <a:pt x="10857" y="7887"/>
                  </a:lnTo>
                  <a:cubicBezTo>
                    <a:pt x="10670" y="7628"/>
                    <a:pt x="10456" y="7378"/>
                    <a:pt x="10224" y="7137"/>
                  </a:cubicBezTo>
                  <a:cubicBezTo>
                    <a:pt x="10072" y="6994"/>
                    <a:pt x="9921" y="6852"/>
                    <a:pt x="9760" y="6727"/>
                  </a:cubicBezTo>
                  <a:lnTo>
                    <a:pt x="9760" y="5772"/>
                  </a:lnTo>
                  <a:cubicBezTo>
                    <a:pt x="9760" y="5567"/>
                    <a:pt x="9929" y="5407"/>
                    <a:pt x="10126" y="5407"/>
                  </a:cubicBezTo>
                  <a:close/>
                  <a:moveTo>
                    <a:pt x="17066" y="8618"/>
                  </a:moveTo>
                  <a:lnTo>
                    <a:pt x="17066" y="9350"/>
                  </a:lnTo>
                  <a:lnTo>
                    <a:pt x="11616" y="9350"/>
                  </a:lnTo>
                  <a:cubicBezTo>
                    <a:pt x="11526" y="9100"/>
                    <a:pt x="11419" y="8859"/>
                    <a:pt x="11303" y="8618"/>
                  </a:cubicBezTo>
                  <a:close/>
                  <a:moveTo>
                    <a:pt x="17726" y="10081"/>
                  </a:moveTo>
                  <a:cubicBezTo>
                    <a:pt x="17932" y="10081"/>
                    <a:pt x="18092" y="10242"/>
                    <a:pt x="18092" y="10447"/>
                  </a:cubicBezTo>
                  <a:lnTo>
                    <a:pt x="18092" y="12195"/>
                  </a:lnTo>
                  <a:cubicBezTo>
                    <a:pt x="18092" y="12401"/>
                    <a:pt x="17932" y="12561"/>
                    <a:pt x="17726" y="12561"/>
                  </a:cubicBezTo>
                  <a:lnTo>
                    <a:pt x="11821" y="12561"/>
                  </a:lnTo>
                  <a:cubicBezTo>
                    <a:pt x="11999" y="11749"/>
                    <a:pt x="11999" y="10902"/>
                    <a:pt x="11821" y="10081"/>
                  </a:cubicBezTo>
                  <a:close/>
                  <a:moveTo>
                    <a:pt x="10126" y="0"/>
                  </a:moveTo>
                  <a:cubicBezTo>
                    <a:pt x="9519" y="0"/>
                    <a:pt x="9028" y="491"/>
                    <a:pt x="9028" y="1098"/>
                  </a:cubicBezTo>
                  <a:lnTo>
                    <a:pt x="9028" y="2846"/>
                  </a:lnTo>
                  <a:cubicBezTo>
                    <a:pt x="9028" y="3426"/>
                    <a:pt x="9483" y="3908"/>
                    <a:pt x="10054" y="3943"/>
                  </a:cubicBezTo>
                  <a:lnTo>
                    <a:pt x="10054" y="4675"/>
                  </a:lnTo>
                  <a:cubicBezTo>
                    <a:pt x="9483" y="4720"/>
                    <a:pt x="9028" y="5192"/>
                    <a:pt x="9028" y="5772"/>
                  </a:cubicBezTo>
                  <a:lnTo>
                    <a:pt x="9028" y="6218"/>
                  </a:lnTo>
                  <a:cubicBezTo>
                    <a:pt x="8377" y="5835"/>
                    <a:pt x="7655" y="5576"/>
                    <a:pt x="6887" y="5469"/>
                  </a:cubicBezTo>
                  <a:cubicBezTo>
                    <a:pt x="6605" y="5428"/>
                    <a:pt x="6321" y="5408"/>
                    <a:pt x="6037" y="5408"/>
                  </a:cubicBezTo>
                  <a:cubicBezTo>
                    <a:pt x="5081" y="5408"/>
                    <a:pt x="4129" y="5637"/>
                    <a:pt x="3283" y="6085"/>
                  </a:cubicBezTo>
                  <a:cubicBezTo>
                    <a:pt x="3105" y="6174"/>
                    <a:pt x="3042" y="6397"/>
                    <a:pt x="3132" y="6575"/>
                  </a:cubicBezTo>
                  <a:cubicBezTo>
                    <a:pt x="3200" y="6699"/>
                    <a:pt x="3323" y="6771"/>
                    <a:pt x="3452" y="6771"/>
                  </a:cubicBezTo>
                  <a:cubicBezTo>
                    <a:pt x="3509" y="6771"/>
                    <a:pt x="3568" y="6757"/>
                    <a:pt x="3622" y="6727"/>
                  </a:cubicBezTo>
                  <a:cubicBezTo>
                    <a:pt x="4390" y="6325"/>
                    <a:pt x="5218" y="6130"/>
                    <a:pt x="6039" y="6130"/>
                  </a:cubicBezTo>
                  <a:cubicBezTo>
                    <a:pt x="7717" y="6130"/>
                    <a:pt x="9363" y="6947"/>
                    <a:pt x="10393" y="8493"/>
                  </a:cubicBezTo>
                  <a:cubicBezTo>
                    <a:pt x="11535" y="10206"/>
                    <a:pt x="11526" y="12454"/>
                    <a:pt x="10384" y="14167"/>
                  </a:cubicBezTo>
                  <a:cubicBezTo>
                    <a:pt x="9342" y="15728"/>
                    <a:pt x="7692" y="16510"/>
                    <a:pt x="6042" y="16510"/>
                  </a:cubicBezTo>
                  <a:cubicBezTo>
                    <a:pt x="4713" y="16510"/>
                    <a:pt x="3384" y="16003"/>
                    <a:pt x="2373" y="14988"/>
                  </a:cubicBezTo>
                  <a:cubicBezTo>
                    <a:pt x="750" y="13364"/>
                    <a:pt x="375" y="10911"/>
                    <a:pt x="1454" y="8886"/>
                  </a:cubicBezTo>
                  <a:cubicBezTo>
                    <a:pt x="1553" y="8707"/>
                    <a:pt x="1481" y="8493"/>
                    <a:pt x="1303" y="8395"/>
                  </a:cubicBezTo>
                  <a:cubicBezTo>
                    <a:pt x="1248" y="8365"/>
                    <a:pt x="1189" y="8351"/>
                    <a:pt x="1131" y="8351"/>
                  </a:cubicBezTo>
                  <a:cubicBezTo>
                    <a:pt x="1000" y="8351"/>
                    <a:pt x="874" y="8423"/>
                    <a:pt x="812" y="8547"/>
                  </a:cubicBezTo>
                  <a:cubicBezTo>
                    <a:pt x="232" y="9644"/>
                    <a:pt x="0" y="10929"/>
                    <a:pt x="179" y="12160"/>
                  </a:cubicBezTo>
                  <a:cubicBezTo>
                    <a:pt x="357" y="13435"/>
                    <a:pt x="937" y="14595"/>
                    <a:pt x="1856" y="15505"/>
                  </a:cubicBezTo>
                  <a:cubicBezTo>
                    <a:pt x="3007" y="16665"/>
                    <a:pt x="4523" y="17236"/>
                    <a:pt x="6040" y="17236"/>
                  </a:cubicBezTo>
                  <a:cubicBezTo>
                    <a:pt x="7556" y="17236"/>
                    <a:pt x="9064" y="16665"/>
                    <a:pt x="10224" y="15505"/>
                  </a:cubicBezTo>
                  <a:cubicBezTo>
                    <a:pt x="10866" y="14863"/>
                    <a:pt x="11330" y="14105"/>
                    <a:pt x="11616" y="13293"/>
                  </a:cubicBezTo>
                  <a:lnTo>
                    <a:pt x="17726" y="13293"/>
                  </a:lnTo>
                  <a:cubicBezTo>
                    <a:pt x="18333" y="13293"/>
                    <a:pt x="18824" y="12802"/>
                    <a:pt x="18824" y="12195"/>
                  </a:cubicBezTo>
                  <a:lnTo>
                    <a:pt x="18824" y="10447"/>
                  </a:lnTo>
                  <a:cubicBezTo>
                    <a:pt x="18824" y="9867"/>
                    <a:pt x="18369" y="9394"/>
                    <a:pt x="17798" y="9350"/>
                  </a:cubicBezTo>
                  <a:lnTo>
                    <a:pt x="17798" y="8618"/>
                  </a:lnTo>
                  <a:cubicBezTo>
                    <a:pt x="18369" y="8582"/>
                    <a:pt x="18824" y="8101"/>
                    <a:pt x="18824" y="7521"/>
                  </a:cubicBezTo>
                  <a:lnTo>
                    <a:pt x="18824" y="5772"/>
                  </a:lnTo>
                  <a:cubicBezTo>
                    <a:pt x="18824" y="5192"/>
                    <a:pt x="18369" y="4720"/>
                    <a:pt x="17798" y="4675"/>
                  </a:cubicBezTo>
                  <a:lnTo>
                    <a:pt x="17798" y="3943"/>
                  </a:lnTo>
                  <a:cubicBezTo>
                    <a:pt x="18369" y="3908"/>
                    <a:pt x="18824" y="3426"/>
                    <a:pt x="18824" y="2846"/>
                  </a:cubicBezTo>
                  <a:lnTo>
                    <a:pt x="18824" y="1098"/>
                  </a:lnTo>
                  <a:cubicBezTo>
                    <a:pt x="18824" y="491"/>
                    <a:pt x="18333" y="0"/>
                    <a:pt x="177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8"/>
            <p:cNvSpPr/>
            <p:nvPr/>
          </p:nvSpPr>
          <p:spPr>
            <a:xfrm>
              <a:off x="1709193" y="4189119"/>
              <a:ext cx="18746" cy="18721"/>
            </a:xfrm>
            <a:custGeom>
              <a:rect b="b" l="l" r="r" t="t"/>
              <a:pathLst>
                <a:path extrusionOk="0" h="732" w="733">
                  <a:moveTo>
                    <a:pt x="367" y="0"/>
                  </a:moveTo>
                  <a:cubicBezTo>
                    <a:pt x="268" y="0"/>
                    <a:pt x="179" y="36"/>
                    <a:pt x="108" y="107"/>
                  </a:cubicBezTo>
                  <a:cubicBezTo>
                    <a:pt x="45" y="179"/>
                    <a:pt x="1" y="268"/>
                    <a:pt x="1" y="366"/>
                  </a:cubicBezTo>
                  <a:cubicBezTo>
                    <a:pt x="1" y="464"/>
                    <a:pt x="45" y="553"/>
                    <a:pt x="108" y="625"/>
                  </a:cubicBezTo>
                  <a:cubicBezTo>
                    <a:pt x="179" y="687"/>
                    <a:pt x="268" y="732"/>
                    <a:pt x="367" y="732"/>
                  </a:cubicBezTo>
                  <a:cubicBezTo>
                    <a:pt x="465" y="732"/>
                    <a:pt x="554" y="687"/>
                    <a:pt x="625" y="625"/>
                  </a:cubicBezTo>
                  <a:cubicBezTo>
                    <a:pt x="697" y="553"/>
                    <a:pt x="732" y="464"/>
                    <a:pt x="732" y="366"/>
                  </a:cubicBezTo>
                  <a:cubicBezTo>
                    <a:pt x="732" y="268"/>
                    <a:pt x="697"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8"/>
            <p:cNvSpPr/>
            <p:nvPr/>
          </p:nvSpPr>
          <p:spPr>
            <a:xfrm>
              <a:off x="1746607" y="4189119"/>
              <a:ext cx="18746" cy="18721"/>
            </a:xfrm>
            <a:custGeom>
              <a:rect b="b" l="l" r="r" t="t"/>
              <a:pathLst>
                <a:path extrusionOk="0" h="732" w="733">
                  <a:moveTo>
                    <a:pt x="367" y="0"/>
                  </a:moveTo>
                  <a:cubicBezTo>
                    <a:pt x="269" y="0"/>
                    <a:pt x="179" y="36"/>
                    <a:pt x="108" y="107"/>
                  </a:cubicBezTo>
                  <a:cubicBezTo>
                    <a:pt x="37" y="179"/>
                    <a:pt x="1" y="268"/>
                    <a:pt x="1" y="366"/>
                  </a:cubicBezTo>
                  <a:cubicBezTo>
                    <a:pt x="1" y="464"/>
                    <a:pt x="37" y="553"/>
                    <a:pt x="108" y="625"/>
                  </a:cubicBezTo>
                  <a:cubicBezTo>
                    <a:pt x="179" y="687"/>
                    <a:pt x="269" y="732"/>
                    <a:pt x="367" y="732"/>
                  </a:cubicBezTo>
                  <a:cubicBezTo>
                    <a:pt x="465" y="732"/>
                    <a:pt x="554" y="687"/>
                    <a:pt x="625" y="625"/>
                  </a:cubicBezTo>
                  <a:cubicBezTo>
                    <a:pt x="688" y="553"/>
                    <a:pt x="732" y="464"/>
                    <a:pt x="732" y="366"/>
                  </a:cubicBezTo>
                  <a:cubicBezTo>
                    <a:pt x="732" y="268"/>
                    <a:pt x="688" y="179"/>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8"/>
            <p:cNvSpPr/>
            <p:nvPr/>
          </p:nvSpPr>
          <p:spPr>
            <a:xfrm>
              <a:off x="1795221" y="4189350"/>
              <a:ext cx="82607" cy="18721"/>
            </a:xfrm>
            <a:custGeom>
              <a:rect b="b" l="l" r="r" t="t"/>
              <a:pathLst>
                <a:path extrusionOk="0" h="732" w="3230">
                  <a:moveTo>
                    <a:pt x="410" y="0"/>
                  </a:moveTo>
                  <a:cubicBezTo>
                    <a:pt x="223" y="0"/>
                    <a:pt x="63" y="134"/>
                    <a:pt x="36" y="312"/>
                  </a:cubicBezTo>
                  <a:cubicBezTo>
                    <a:pt x="0" y="535"/>
                    <a:pt x="178" y="732"/>
                    <a:pt x="402" y="732"/>
                  </a:cubicBezTo>
                  <a:lnTo>
                    <a:pt x="2819" y="732"/>
                  </a:lnTo>
                  <a:cubicBezTo>
                    <a:pt x="3006" y="732"/>
                    <a:pt x="3167" y="598"/>
                    <a:pt x="3194" y="419"/>
                  </a:cubicBezTo>
                  <a:cubicBezTo>
                    <a:pt x="3229" y="196"/>
                    <a:pt x="3051" y="0"/>
                    <a:pt x="28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8"/>
            <p:cNvSpPr/>
            <p:nvPr/>
          </p:nvSpPr>
          <p:spPr>
            <a:xfrm>
              <a:off x="1489956" y="4336496"/>
              <a:ext cx="201940" cy="133271"/>
            </a:xfrm>
            <a:custGeom>
              <a:rect b="b" l="l" r="r" t="t"/>
              <a:pathLst>
                <a:path extrusionOk="0" h="5211" w="7896">
                  <a:moveTo>
                    <a:pt x="3944" y="3426"/>
                  </a:moveTo>
                  <a:cubicBezTo>
                    <a:pt x="4078" y="3426"/>
                    <a:pt x="4211" y="3479"/>
                    <a:pt x="4319" y="3578"/>
                  </a:cubicBezTo>
                  <a:cubicBezTo>
                    <a:pt x="4524" y="3783"/>
                    <a:pt x="4524" y="4122"/>
                    <a:pt x="4319" y="4327"/>
                  </a:cubicBezTo>
                  <a:cubicBezTo>
                    <a:pt x="4216" y="4430"/>
                    <a:pt x="4082" y="4481"/>
                    <a:pt x="3948" y="4481"/>
                  </a:cubicBezTo>
                  <a:cubicBezTo>
                    <a:pt x="3814" y="4481"/>
                    <a:pt x="3681" y="4430"/>
                    <a:pt x="3578" y="4327"/>
                  </a:cubicBezTo>
                  <a:cubicBezTo>
                    <a:pt x="3373" y="4122"/>
                    <a:pt x="3373" y="3783"/>
                    <a:pt x="3578" y="3578"/>
                  </a:cubicBezTo>
                  <a:cubicBezTo>
                    <a:pt x="3676" y="3479"/>
                    <a:pt x="3810" y="3426"/>
                    <a:pt x="3944" y="3426"/>
                  </a:cubicBezTo>
                  <a:close/>
                  <a:moveTo>
                    <a:pt x="3944" y="0"/>
                  </a:moveTo>
                  <a:cubicBezTo>
                    <a:pt x="1767" y="0"/>
                    <a:pt x="1" y="1776"/>
                    <a:pt x="1" y="3952"/>
                  </a:cubicBezTo>
                  <a:cubicBezTo>
                    <a:pt x="1" y="4157"/>
                    <a:pt x="161" y="4318"/>
                    <a:pt x="358" y="4318"/>
                  </a:cubicBezTo>
                  <a:cubicBezTo>
                    <a:pt x="563" y="4318"/>
                    <a:pt x="723" y="4157"/>
                    <a:pt x="723" y="3952"/>
                  </a:cubicBezTo>
                  <a:cubicBezTo>
                    <a:pt x="723" y="2177"/>
                    <a:pt x="2169" y="732"/>
                    <a:pt x="3944" y="732"/>
                  </a:cubicBezTo>
                  <a:cubicBezTo>
                    <a:pt x="4702" y="732"/>
                    <a:pt x="5398" y="999"/>
                    <a:pt x="5951" y="1437"/>
                  </a:cubicBezTo>
                  <a:lnTo>
                    <a:pt x="4542" y="2846"/>
                  </a:lnTo>
                  <a:cubicBezTo>
                    <a:pt x="4356" y="2746"/>
                    <a:pt x="4152" y="2697"/>
                    <a:pt x="3948" y="2697"/>
                  </a:cubicBezTo>
                  <a:cubicBezTo>
                    <a:pt x="3624" y="2697"/>
                    <a:pt x="3302" y="2822"/>
                    <a:pt x="3061" y="3069"/>
                  </a:cubicBezTo>
                  <a:cubicBezTo>
                    <a:pt x="2570" y="3551"/>
                    <a:pt x="2570" y="4354"/>
                    <a:pt x="3061" y="4844"/>
                  </a:cubicBezTo>
                  <a:cubicBezTo>
                    <a:pt x="3302" y="5085"/>
                    <a:pt x="3623" y="5210"/>
                    <a:pt x="3944" y="5210"/>
                  </a:cubicBezTo>
                  <a:cubicBezTo>
                    <a:pt x="4265" y="5210"/>
                    <a:pt x="4586" y="5085"/>
                    <a:pt x="4836" y="4844"/>
                  </a:cubicBezTo>
                  <a:cubicBezTo>
                    <a:pt x="5237" y="4443"/>
                    <a:pt x="5309" y="3836"/>
                    <a:pt x="5050" y="3363"/>
                  </a:cubicBezTo>
                  <a:lnTo>
                    <a:pt x="6468" y="1954"/>
                  </a:lnTo>
                  <a:cubicBezTo>
                    <a:pt x="6906" y="2498"/>
                    <a:pt x="7164" y="3194"/>
                    <a:pt x="7164" y="3952"/>
                  </a:cubicBezTo>
                  <a:cubicBezTo>
                    <a:pt x="7164" y="4157"/>
                    <a:pt x="7325" y="4318"/>
                    <a:pt x="7530" y="4318"/>
                  </a:cubicBezTo>
                  <a:cubicBezTo>
                    <a:pt x="7735" y="4318"/>
                    <a:pt x="7896" y="4157"/>
                    <a:pt x="7896" y="3952"/>
                  </a:cubicBezTo>
                  <a:cubicBezTo>
                    <a:pt x="7896" y="1776"/>
                    <a:pt x="6121" y="0"/>
                    <a:pt x="39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8"/>
            <p:cNvSpPr/>
            <p:nvPr/>
          </p:nvSpPr>
          <p:spPr>
            <a:xfrm>
              <a:off x="1538775" y="4510776"/>
              <a:ext cx="104065" cy="18516"/>
            </a:xfrm>
            <a:custGeom>
              <a:rect b="b" l="l" r="r" t="t"/>
              <a:pathLst>
                <a:path extrusionOk="0" h="724" w="4069">
                  <a:moveTo>
                    <a:pt x="393" y="1"/>
                  </a:moveTo>
                  <a:cubicBezTo>
                    <a:pt x="179" y="1"/>
                    <a:pt x="1" y="188"/>
                    <a:pt x="37" y="420"/>
                  </a:cubicBezTo>
                  <a:cubicBezTo>
                    <a:pt x="63" y="599"/>
                    <a:pt x="224" y="723"/>
                    <a:pt x="411" y="723"/>
                  </a:cubicBezTo>
                  <a:lnTo>
                    <a:pt x="3667" y="723"/>
                  </a:lnTo>
                  <a:cubicBezTo>
                    <a:pt x="3846" y="723"/>
                    <a:pt x="4015" y="599"/>
                    <a:pt x="4042" y="420"/>
                  </a:cubicBezTo>
                  <a:cubicBezTo>
                    <a:pt x="4069" y="188"/>
                    <a:pt x="3899" y="1"/>
                    <a:pt x="36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8"/>
            <p:cNvSpPr/>
            <p:nvPr/>
          </p:nvSpPr>
          <p:spPr>
            <a:xfrm>
              <a:off x="1481057" y="4327827"/>
              <a:ext cx="18746" cy="18721"/>
            </a:xfrm>
            <a:custGeom>
              <a:rect b="b" l="l" r="r" t="t"/>
              <a:pathLst>
                <a:path extrusionOk="0" h="732" w="733">
                  <a:moveTo>
                    <a:pt x="367" y="0"/>
                  </a:moveTo>
                  <a:cubicBezTo>
                    <a:pt x="268" y="0"/>
                    <a:pt x="179" y="45"/>
                    <a:pt x="108" y="107"/>
                  </a:cubicBezTo>
                  <a:cubicBezTo>
                    <a:pt x="45" y="179"/>
                    <a:pt x="1" y="268"/>
                    <a:pt x="1" y="366"/>
                  </a:cubicBezTo>
                  <a:cubicBezTo>
                    <a:pt x="1" y="464"/>
                    <a:pt x="45" y="553"/>
                    <a:pt x="108" y="625"/>
                  </a:cubicBezTo>
                  <a:cubicBezTo>
                    <a:pt x="179" y="696"/>
                    <a:pt x="268" y="732"/>
                    <a:pt x="367" y="732"/>
                  </a:cubicBezTo>
                  <a:cubicBezTo>
                    <a:pt x="465" y="732"/>
                    <a:pt x="554" y="696"/>
                    <a:pt x="625" y="625"/>
                  </a:cubicBezTo>
                  <a:cubicBezTo>
                    <a:pt x="697" y="553"/>
                    <a:pt x="732" y="464"/>
                    <a:pt x="732" y="366"/>
                  </a:cubicBezTo>
                  <a:cubicBezTo>
                    <a:pt x="732" y="268"/>
                    <a:pt x="697" y="179"/>
                    <a:pt x="625" y="107"/>
                  </a:cubicBezTo>
                  <a:cubicBezTo>
                    <a:pt x="554" y="45"/>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78"/>
          <p:cNvGrpSpPr/>
          <p:nvPr/>
        </p:nvGrpSpPr>
        <p:grpSpPr>
          <a:xfrm>
            <a:off x="2222582" y="3933279"/>
            <a:ext cx="423301" cy="454868"/>
            <a:chOff x="2101151" y="4129458"/>
            <a:chExt cx="445158" cy="478355"/>
          </a:xfrm>
        </p:grpSpPr>
        <p:sp>
          <p:nvSpPr>
            <p:cNvPr id="6413" name="Google Shape;6413;p78"/>
            <p:cNvSpPr/>
            <p:nvPr/>
          </p:nvSpPr>
          <p:spPr>
            <a:xfrm>
              <a:off x="2101151" y="4129458"/>
              <a:ext cx="445158" cy="478355"/>
            </a:xfrm>
            <a:custGeom>
              <a:rect b="b" l="l" r="r" t="t"/>
              <a:pathLst>
                <a:path extrusionOk="0" h="18704" w="17406">
                  <a:moveTo>
                    <a:pt x="8618" y="736"/>
                  </a:moveTo>
                  <a:cubicBezTo>
                    <a:pt x="8903" y="736"/>
                    <a:pt x="9135" y="959"/>
                    <a:pt x="9135" y="1245"/>
                  </a:cubicBezTo>
                  <a:cubicBezTo>
                    <a:pt x="9135" y="1530"/>
                    <a:pt x="8903" y="1753"/>
                    <a:pt x="8618" y="1753"/>
                  </a:cubicBezTo>
                  <a:cubicBezTo>
                    <a:pt x="8341" y="1753"/>
                    <a:pt x="8109" y="1530"/>
                    <a:pt x="8109" y="1245"/>
                  </a:cubicBezTo>
                  <a:cubicBezTo>
                    <a:pt x="8109" y="959"/>
                    <a:pt x="8341" y="736"/>
                    <a:pt x="8618" y="736"/>
                  </a:cubicBezTo>
                  <a:close/>
                  <a:moveTo>
                    <a:pt x="15639" y="4492"/>
                  </a:moveTo>
                  <a:cubicBezTo>
                    <a:pt x="15924" y="4492"/>
                    <a:pt x="16201" y="4635"/>
                    <a:pt x="16344" y="4894"/>
                  </a:cubicBezTo>
                  <a:cubicBezTo>
                    <a:pt x="16576" y="5286"/>
                    <a:pt x="16442" y="5777"/>
                    <a:pt x="16049" y="6009"/>
                  </a:cubicBezTo>
                  <a:cubicBezTo>
                    <a:pt x="15924" y="6082"/>
                    <a:pt x="15786" y="6116"/>
                    <a:pt x="15649" y="6116"/>
                  </a:cubicBezTo>
                  <a:cubicBezTo>
                    <a:pt x="15368" y="6116"/>
                    <a:pt x="15093" y="5969"/>
                    <a:pt x="14943" y="5705"/>
                  </a:cubicBezTo>
                  <a:cubicBezTo>
                    <a:pt x="14711" y="5322"/>
                    <a:pt x="14845" y="4822"/>
                    <a:pt x="15237" y="4599"/>
                  </a:cubicBezTo>
                  <a:cubicBezTo>
                    <a:pt x="15362" y="4519"/>
                    <a:pt x="15505" y="4492"/>
                    <a:pt x="15639" y="4492"/>
                  </a:cubicBezTo>
                  <a:close/>
                  <a:moveTo>
                    <a:pt x="1597" y="4510"/>
                  </a:moveTo>
                  <a:cubicBezTo>
                    <a:pt x="1740" y="4510"/>
                    <a:pt x="1874" y="4546"/>
                    <a:pt x="2007" y="4617"/>
                  </a:cubicBezTo>
                  <a:cubicBezTo>
                    <a:pt x="2391" y="4849"/>
                    <a:pt x="2525" y="5340"/>
                    <a:pt x="2302" y="5732"/>
                  </a:cubicBezTo>
                  <a:cubicBezTo>
                    <a:pt x="2195" y="5920"/>
                    <a:pt x="2016" y="6053"/>
                    <a:pt x="1811" y="6107"/>
                  </a:cubicBezTo>
                  <a:cubicBezTo>
                    <a:pt x="1740" y="6128"/>
                    <a:pt x="1668" y="6138"/>
                    <a:pt x="1598" y="6138"/>
                  </a:cubicBezTo>
                  <a:cubicBezTo>
                    <a:pt x="1457" y="6138"/>
                    <a:pt x="1321" y="6098"/>
                    <a:pt x="1196" y="6027"/>
                  </a:cubicBezTo>
                  <a:cubicBezTo>
                    <a:pt x="1008" y="5920"/>
                    <a:pt x="866" y="5741"/>
                    <a:pt x="812" y="5536"/>
                  </a:cubicBezTo>
                  <a:cubicBezTo>
                    <a:pt x="758" y="5322"/>
                    <a:pt x="785" y="5108"/>
                    <a:pt x="892" y="4920"/>
                  </a:cubicBezTo>
                  <a:cubicBezTo>
                    <a:pt x="1044" y="4662"/>
                    <a:pt x="1321" y="4510"/>
                    <a:pt x="1597" y="4510"/>
                  </a:cubicBezTo>
                  <a:close/>
                  <a:moveTo>
                    <a:pt x="15648" y="12735"/>
                  </a:moveTo>
                  <a:cubicBezTo>
                    <a:pt x="15764" y="12735"/>
                    <a:pt x="15871" y="12762"/>
                    <a:pt x="15978" y="12824"/>
                  </a:cubicBezTo>
                  <a:cubicBezTo>
                    <a:pt x="16129" y="12914"/>
                    <a:pt x="16237" y="13056"/>
                    <a:pt x="16290" y="13226"/>
                  </a:cubicBezTo>
                  <a:cubicBezTo>
                    <a:pt x="16335" y="13395"/>
                    <a:pt x="16308" y="13574"/>
                    <a:pt x="16219" y="13734"/>
                  </a:cubicBezTo>
                  <a:cubicBezTo>
                    <a:pt x="16099" y="13944"/>
                    <a:pt x="15874" y="14061"/>
                    <a:pt x="15642" y="14061"/>
                  </a:cubicBezTo>
                  <a:cubicBezTo>
                    <a:pt x="15529" y="14061"/>
                    <a:pt x="15414" y="14034"/>
                    <a:pt x="15309" y="13975"/>
                  </a:cubicBezTo>
                  <a:cubicBezTo>
                    <a:pt x="14996" y="13788"/>
                    <a:pt x="14881" y="13386"/>
                    <a:pt x="15068" y="13065"/>
                  </a:cubicBezTo>
                  <a:cubicBezTo>
                    <a:pt x="15157" y="12914"/>
                    <a:pt x="15300" y="12798"/>
                    <a:pt x="15469" y="12753"/>
                  </a:cubicBezTo>
                  <a:cubicBezTo>
                    <a:pt x="15532" y="12735"/>
                    <a:pt x="15585" y="12735"/>
                    <a:pt x="15648" y="12735"/>
                  </a:cubicBezTo>
                  <a:close/>
                  <a:moveTo>
                    <a:pt x="1604" y="12741"/>
                  </a:moveTo>
                  <a:cubicBezTo>
                    <a:pt x="1832" y="12741"/>
                    <a:pt x="2052" y="12860"/>
                    <a:pt x="2177" y="13074"/>
                  </a:cubicBezTo>
                  <a:cubicBezTo>
                    <a:pt x="2355" y="13395"/>
                    <a:pt x="2248" y="13797"/>
                    <a:pt x="1936" y="13984"/>
                  </a:cubicBezTo>
                  <a:cubicBezTo>
                    <a:pt x="1831" y="14042"/>
                    <a:pt x="1719" y="14074"/>
                    <a:pt x="1606" y="14074"/>
                  </a:cubicBezTo>
                  <a:cubicBezTo>
                    <a:pt x="1546" y="14074"/>
                    <a:pt x="1486" y="14065"/>
                    <a:pt x="1428" y="14047"/>
                  </a:cubicBezTo>
                  <a:cubicBezTo>
                    <a:pt x="1258" y="14002"/>
                    <a:pt x="1115" y="13895"/>
                    <a:pt x="1026" y="13743"/>
                  </a:cubicBezTo>
                  <a:cubicBezTo>
                    <a:pt x="937" y="13583"/>
                    <a:pt x="910" y="13404"/>
                    <a:pt x="955" y="13235"/>
                  </a:cubicBezTo>
                  <a:cubicBezTo>
                    <a:pt x="999" y="13065"/>
                    <a:pt x="1115" y="12922"/>
                    <a:pt x="1267" y="12833"/>
                  </a:cubicBezTo>
                  <a:cubicBezTo>
                    <a:pt x="1374" y="12771"/>
                    <a:pt x="1490" y="12741"/>
                    <a:pt x="1604" y="12741"/>
                  </a:cubicBezTo>
                  <a:close/>
                  <a:moveTo>
                    <a:pt x="8618" y="16946"/>
                  </a:moveTo>
                  <a:cubicBezTo>
                    <a:pt x="8903" y="16946"/>
                    <a:pt x="9135" y="17178"/>
                    <a:pt x="9135" y="17463"/>
                  </a:cubicBezTo>
                  <a:cubicBezTo>
                    <a:pt x="9135" y="17740"/>
                    <a:pt x="8903" y="17972"/>
                    <a:pt x="8618" y="17972"/>
                  </a:cubicBezTo>
                  <a:cubicBezTo>
                    <a:pt x="8341" y="17972"/>
                    <a:pt x="8109" y="17740"/>
                    <a:pt x="8109" y="17463"/>
                  </a:cubicBezTo>
                  <a:cubicBezTo>
                    <a:pt x="8109" y="17178"/>
                    <a:pt x="8341" y="16946"/>
                    <a:pt x="8618" y="16946"/>
                  </a:cubicBezTo>
                  <a:close/>
                  <a:moveTo>
                    <a:pt x="8634" y="0"/>
                  </a:moveTo>
                  <a:cubicBezTo>
                    <a:pt x="7943" y="0"/>
                    <a:pt x="7387" y="558"/>
                    <a:pt x="7387" y="1245"/>
                  </a:cubicBezTo>
                  <a:cubicBezTo>
                    <a:pt x="7387" y="1343"/>
                    <a:pt x="7396" y="1432"/>
                    <a:pt x="7414" y="1521"/>
                  </a:cubicBezTo>
                  <a:lnTo>
                    <a:pt x="2703" y="4242"/>
                  </a:lnTo>
                  <a:cubicBezTo>
                    <a:pt x="2605" y="4144"/>
                    <a:pt x="2498" y="4055"/>
                    <a:pt x="2373" y="3993"/>
                  </a:cubicBezTo>
                  <a:cubicBezTo>
                    <a:pt x="2128" y="3851"/>
                    <a:pt x="1861" y="3783"/>
                    <a:pt x="1597" y="3783"/>
                  </a:cubicBezTo>
                  <a:cubicBezTo>
                    <a:pt x="1065" y="3783"/>
                    <a:pt x="548" y="4059"/>
                    <a:pt x="268" y="4555"/>
                  </a:cubicBezTo>
                  <a:cubicBezTo>
                    <a:pt x="63" y="4911"/>
                    <a:pt x="0" y="5331"/>
                    <a:pt x="107" y="5723"/>
                  </a:cubicBezTo>
                  <a:cubicBezTo>
                    <a:pt x="214" y="6125"/>
                    <a:pt x="473" y="6455"/>
                    <a:pt x="830" y="6660"/>
                  </a:cubicBezTo>
                  <a:cubicBezTo>
                    <a:pt x="964" y="6740"/>
                    <a:pt x="1097" y="6794"/>
                    <a:pt x="1240" y="6821"/>
                  </a:cubicBezTo>
                  <a:lnTo>
                    <a:pt x="1240" y="12057"/>
                  </a:lnTo>
                  <a:cubicBezTo>
                    <a:pt x="1124" y="12084"/>
                    <a:pt x="1008" y="12129"/>
                    <a:pt x="901" y="12191"/>
                  </a:cubicBezTo>
                  <a:cubicBezTo>
                    <a:pt x="232" y="12583"/>
                    <a:pt x="9" y="13440"/>
                    <a:pt x="393" y="14100"/>
                  </a:cubicBezTo>
                  <a:cubicBezTo>
                    <a:pt x="580" y="14430"/>
                    <a:pt x="883" y="14662"/>
                    <a:pt x="1240" y="14751"/>
                  </a:cubicBezTo>
                  <a:cubicBezTo>
                    <a:pt x="1365" y="14787"/>
                    <a:pt x="1481" y="14805"/>
                    <a:pt x="1606" y="14805"/>
                  </a:cubicBezTo>
                  <a:cubicBezTo>
                    <a:pt x="1847" y="14805"/>
                    <a:pt x="2088" y="14742"/>
                    <a:pt x="2302" y="14617"/>
                  </a:cubicBezTo>
                  <a:cubicBezTo>
                    <a:pt x="2409" y="14555"/>
                    <a:pt x="2507" y="14484"/>
                    <a:pt x="2587" y="14394"/>
                  </a:cubicBezTo>
                  <a:lnTo>
                    <a:pt x="7423" y="17187"/>
                  </a:lnTo>
                  <a:cubicBezTo>
                    <a:pt x="7405" y="17276"/>
                    <a:pt x="7387" y="17365"/>
                    <a:pt x="7387" y="17463"/>
                  </a:cubicBezTo>
                  <a:cubicBezTo>
                    <a:pt x="7387" y="18150"/>
                    <a:pt x="7949" y="18703"/>
                    <a:pt x="8636" y="18703"/>
                  </a:cubicBezTo>
                  <a:cubicBezTo>
                    <a:pt x="9323" y="18703"/>
                    <a:pt x="9876" y="18150"/>
                    <a:pt x="9876" y="17463"/>
                  </a:cubicBezTo>
                  <a:cubicBezTo>
                    <a:pt x="9876" y="17365"/>
                    <a:pt x="9867" y="17276"/>
                    <a:pt x="9849" y="17187"/>
                  </a:cubicBezTo>
                  <a:lnTo>
                    <a:pt x="14684" y="14394"/>
                  </a:lnTo>
                  <a:cubicBezTo>
                    <a:pt x="14765" y="14475"/>
                    <a:pt x="14863" y="14546"/>
                    <a:pt x="14970" y="14609"/>
                  </a:cubicBezTo>
                  <a:cubicBezTo>
                    <a:pt x="15184" y="14733"/>
                    <a:pt x="15425" y="14796"/>
                    <a:pt x="15666" y="14796"/>
                  </a:cubicBezTo>
                  <a:cubicBezTo>
                    <a:pt x="16147" y="14796"/>
                    <a:pt x="16620" y="14546"/>
                    <a:pt x="16879" y="14091"/>
                  </a:cubicBezTo>
                  <a:cubicBezTo>
                    <a:pt x="17093" y="13708"/>
                    <a:pt x="17129" y="13253"/>
                    <a:pt x="16941" y="12833"/>
                  </a:cubicBezTo>
                  <a:cubicBezTo>
                    <a:pt x="16861" y="12646"/>
                    <a:pt x="16745" y="12476"/>
                    <a:pt x="16584" y="12343"/>
                  </a:cubicBezTo>
                  <a:cubicBezTo>
                    <a:pt x="16415" y="12200"/>
                    <a:pt x="16228" y="12102"/>
                    <a:pt x="16031" y="12048"/>
                  </a:cubicBezTo>
                  <a:lnTo>
                    <a:pt x="16031" y="9800"/>
                  </a:lnTo>
                  <a:cubicBezTo>
                    <a:pt x="16031" y="9622"/>
                    <a:pt x="15898" y="9452"/>
                    <a:pt x="15719" y="9425"/>
                  </a:cubicBezTo>
                  <a:cubicBezTo>
                    <a:pt x="15703" y="9424"/>
                    <a:pt x="15688" y="9423"/>
                    <a:pt x="15673" y="9423"/>
                  </a:cubicBezTo>
                  <a:cubicBezTo>
                    <a:pt x="15470" y="9423"/>
                    <a:pt x="15300" y="9584"/>
                    <a:pt x="15300" y="9791"/>
                  </a:cubicBezTo>
                  <a:lnTo>
                    <a:pt x="15300" y="12048"/>
                  </a:lnTo>
                  <a:cubicBezTo>
                    <a:pt x="14952" y="12137"/>
                    <a:pt x="14649" y="12360"/>
                    <a:pt x="14452" y="12699"/>
                  </a:cubicBezTo>
                  <a:cubicBezTo>
                    <a:pt x="14265" y="13021"/>
                    <a:pt x="14220" y="13395"/>
                    <a:pt x="14318" y="13761"/>
                  </a:cubicBezTo>
                  <a:lnTo>
                    <a:pt x="9483" y="16553"/>
                  </a:lnTo>
                  <a:cubicBezTo>
                    <a:pt x="9260" y="16348"/>
                    <a:pt x="8957" y="16223"/>
                    <a:pt x="8636" y="16223"/>
                  </a:cubicBezTo>
                  <a:cubicBezTo>
                    <a:pt x="8306" y="16223"/>
                    <a:pt x="8011" y="16348"/>
                    <a:pt x="7788" y="16553"/>
                  </a:cubicBezTo>
                  <a:lnTo>
                    <a:pt x="2953" y="13761"/>
                  </a:lnTo>
                  <a:cubicBezTo>
                    <a:pt x="3042" y="13422"/>
                    <a:pt x="3007" y="13038"/>
                    <a:pt x="2810" y="12708"/>
                  </a:cubicBezTo>
                  <a:cubicBezTo>
                    <a:pt x="2623" y="12387"/>
                    <a:pt x="2329" y="12155"/>
                    <a:pt x="1972" y="12057"/>
                  </a:cubicBezTo>
                  <a:lnTo>
                    <a:pt x="1972" y="6821"/>
                  </a:lnTo>
                  <a:cubicBezTo>
                    <a:pt x="1981" y="6821"/>
                    <a:pt x="1990" y="6821"/>
                    <a:pt x="1999" y="6812"/>
                  </a:cubicBezTo>
                  <a:cubicBezTo>
                    <a:pt x="2400" y="6713"/>
                    <a:pt x="2730" y="6455"/>
                    <a:pt x="2935" y="6098"/>
                  </a:cubicBezTo>
                  <a:cubicBezTo>
                    <a:pt x="3158" y="5714"/>
                    <a:pt x="3203" y="5268"/>
                    <a:pt x="3078" y="4867"/>
                  </a:cubicBezTo>
                  <a:lnTo>
                    <a:pt x="7779" y="2155"/>
                  </a:lnTo>
                  <a:cubicBezTo>
                    <a:pt x="8002" y="2360"/>
                    <a:pt x="8297" y="2485"/>
                    <a:pt x="8627" y="2485"/>
                  </a:cubicBezTo>
                  <a:cubicBezTo>
                    <a:pt x="8948" y="2485"/>
                    <a:pt x="9251" y="2360"/>
                    <a:pt x="9465" y="2155"/>
                  </a:cubicBezTo>
                  <a:lnTo>
                    <a:pt x="14167" y="4867"/>
                  </a:lnTo>
                  <a:cubicBezTo>
                    <a:pt x="14051" y="5259"/>
                    <a:pt x="14095" y="5696"/>
                    <a:pt x="14310" y="6071"/>
                  </a:cubicBezTo>
                  <a:cubicBezTo>
                    <a:pt x="14595" y="6571"/>
                    <a:pt x="15112" y="6847"/>
                    <a:pt x="15648" y="6847"/>
                  </a:cubicBezTo>
                  <a:cubicBezTo>
                    <a:pt x="15915" y="6847"/>
                    <a:pt x="16174" y="6776"/>
                    <a:pt x="16415" y="6633"/>
                  </a:cubicBezTo>
                  <a:cubicBezTo>
                    <a:pt x="17155" y="6214"/>
                    <a:pt x="17405" y="5268"/>
                    <a:pt x="16986" y="4528"/>
                  </a:cubicBezTo>
                  <a:cubicBezTo>
                    <a:pt x="16698" y="4037"/>
                    <a:pt x="16177" y="3759"/>
                    <a:pt x="15642" y="3759"/>
                  </a:cubicBezTo>
                  <a:cubicBezTo>
                    <a:pt x="15380" y="3759"/>
                    <a:pt x="15115" y="3825"/>
                    <a:pt x="14872" y="3966"/>
                  </a:cubicBezTo>
                  <a:cubicBezTo>
                    <a:pt x="14747" y="4037"/>
                    <a:pt x="14631" y="4126"/>
                    <a:pt x="14533" y="4233"/>
                  </a:cubicBezTo>
                  <a:lnTo>
                    <a:pt x="9831" y="1521"/>
                  </a:lnTo>
                  <a:cubicBezTo>
                    <a:pt x="9867" y="1370"/>
                    <a:pt x="9876" y="1209"/>
                    <a:pt x="9849" y="1040"/>
                  </a:cubicBezTo>
                  <a:cubicBezTo>
                    <a:pt x="9760" y="487"/>
                    <a:pt x="9296" y="58"/>
                    <a:pt x="8743" y="5"/>
                  </a:cubicBezTo>
                  <a:cubicBezTo>
                    <a:pt x="8706" y="2"/>
                    <a:pt x="8670" y="0"/>
                    <a:pt x="8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8"/>
            <p:cNvSpPr/>
            <p:nvPr/>
          </p:nvSpPr>
          <p:spPr>
            <a:xfrm>
              <a:off x="2250804" y="4433903"/>
              <a:ext cx="18721" cy="18746"/>
            </a:xfrm>
            <a:custGeom>
              <a:rect b="b" l="l" r="r" t="t"/>
              <a:pathLst>
                <a:path extrusionOk="0" h="733" w="732">
                  <a:moveTo>
                    <a:pt x="366" y="0"/>
                  </a:moveTo>
                  <a:cubicBezTo>
                    <a:pt x="268" y="0"/>
                    <a:pt x="170" y="45"/>
                    <a:pt x="107" y="108"/>
                  </a:cubicBezTo>
                  <a:cubicBezTo>
                    <a:pt x="36" y="179"/>
                    <a:pt x="0" y="277"/>
                    <a:pt x="0" y="366"/>
                  </a:cubicBezTo>
                  <a:cubicBezTo>
                    <a:pt x="0" y="464"/>
                    <a:pt x="36" y="563"/>
                    <a:pt x="107" y="625"/>
                  </a:cubicBezTo>
                  <a:cubicBezTo>
                    <a:pt x="170" y="696"/>
                    <a:pt x="268" y="732"/>
                    <a:pt x="366" y="732"/>
                  </a:cubicBezTo>
                  <a:cubicBezTo>
                    <a:pt x="464" y="732"/>
                    <a:pt x="554" y="696"/>
                    <a:pt x="625" y="625"/>
                  </a:cubicBezTo>
                  <a:cubicBezTo>
                    <a:pt x="687" y="563"/>
                    <a:pt x="732" y="464"/>
                    <a:pt x="732" y="366"/>
                  </a:cubicBezTo>
                  <a:cubicBezTo>
                    <a:pt x="732" y="277"/>
                    <a:pt x="687" y="179"/>
                    <a:pt x="625" y="108"/>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8"/>
            <p:cNvSpPr/>
            <p:nvPr/>
          </p:nvSpPr>
          <p:spPr>
            <a:xfrm>
              <a:off x="2284561" y="4433903"/>
              <a:ext cx="18746" cy="18746"/>
            </a:xfrm>
            <a:custGeom>
              <a:rect b="b" l="l" r="r" t="t"/>
              <a:pathLst>
                <a:path extrusionOk="0" h="733" w="733">
                  <a:moveTo>
                    <a:pt x="366" y="0"/>
                  </a:moveTo>
                  <a:cubicBezTo>
                    <a:pt x="268" y="0"/>
                    <a:pt x="170" y="45"/>
                    <a:pt x="108" y="108"/>
                  </a:cubicBezTo>
                  <a:cubicBezTo>
                    <a:pt x="36" y="179"/>
                    <a:pt x="1" y="277"/>
                    <a:pt x="1" y="366"/>
                  </a:cubicBezTo>
                  <a:cubicBezTo>
                    <a:pt x="1" y="464"/>
                    <a:pt x="36" y="563"/>
                    <a:pt x="108" y="625"/>
                  </a:cubicBezTo>
                  <a:cubicBezTo>
                    <a:pt x="170" y="696"/>
                    <a:pt x="268" y="732"/>
                    <a:pt x="366" y="732"/>
                  </a:cubicBezTo>
                  <a:cubicBezTo>
                    <a:pt x="456" y="732"/>
                    <a:pt x="554" y="696"/>
                    <a:pt x="625" y="625"/>
                  </a:cubicBezTo>
                  <a:cubicBezTo>
                    <a:pt x="688" y="563"/>
                    <a:pt x="732" y="464"/>
                    <a:pt x="732" y="366"/>
                  </a:cubicBezTo>
                  <a:cubicBezTo>
                    <a:pt x="732" y="277"/>
                    <a:pt x="688" y="179"/>
                    <a:pt x="625" y="108"/>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8"/>
            <p:cNvSpPr/>
            <p:nvPr/>
          </p:nvSpPr>
          <p:spPr>
            <a:xfrm>
              <a:off x="2328597" y="4433903"/>
              <a:ext cx="65267" cy="18746"/>
            </a:xfrm>
            <a:custGeom>
              <a:rect b="b" l="l" r="r" t="t"/>
              <a:pathLst>
                <a:path extrusionOk="0" h="733" w="2552">
                  <a:moveTo>
                    <a:pt x="411" y="0"/>
                  </a:moveTo>
                  <a:cubicBezTo>
                    <a:pt x="224" y="0"/>
                    <a:pt x="63" y="134"/>
                    <a:pt x="36" y="313"/>
                  </a:cubicBezTo>
                  <a:cubicBezTo>
                    <a:pt x="0" y="545"/>
                    <a:pt x="179" y="732"/>
                    <a:pt x="402" y="732"/>
                  </a:cubicBezTo>
                  <a:lnTo>
                    <a:pt x="2150" y="732"/>
                  </a:lnTo>
                  <a:cubicBezTo>
                    <a:pt x="2329" y="732"/>
                    <a:pt x="2498" y="607"/>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8"/>
            <p:cNvSpPr/>
            <p:nvPr/>
          </p:nvSpPr>
          <p:spPr>
            <a:xfrm>
              <a:off x="2213161" y="4247298"/>
              <a:ext cx="216774" cy="242783"/>
            </a:xfrm>
            <a:custGeom>
              <a:rect b="b" l="l" r="r" t="t"/>
              <a:pathLst>
                <a:path extrusionOk="0" h="9493" w="8476">
                  <a:moveTo>
                    <a:pt x="7378" y="723"/>
                  </a:moveTo>
                  <a:cubicBezTo>
                    <a:pt x="7574" y="723"/>
                    <a:pt x="7744" y="892"/>
                    <a:pt x="7744" y="1088"/>
                  </a:cubicBezTo>
                  <a:lnTo>
                    <a:pt x="7744" y="2552"/>
                  </a:lnTo>
                  <a:cubicBezTo>
                    <a:pt x="7744" y="2757"/>
                    <a:pt x="7574" y="2917"/>
                    <a:pt x="7378" y="2917"/>
                  </a:cubicBezTo>
                  <a:lnTo>
                    <a:pt x="1098" y="2917"/>
                  </a:lnTo>
                  <a:cubicBezTo>
                    <a:pt x="893" y="2917"/>
                    <a:pt x="732" y="2757"/>
                    <a:pt x="732" y="2552"/>
                  </a:cubicBezTo>
                  <a:lnTo>
                    <a:pt x="732" y="1088"/>
                  </a:lnTo>
                  <a:cubicBezTo>
                    <a:pt x="732" y="892"/>
                    <a:pt x="893" y="723"/>
                    <a:pt x="1098" y="723"/>
                  </a:cubicBezTo>
                  <a:close/>
                  <a:moveTo>
                    <a:pt x="7378" y="3649"/>
                  </a:moveTo>
                  <a:cubicBezTo>
                    <a:pt x="7574" y="3649"/>
                    <a:pt x="7744" y="3809"/>
                    <a:pt x="7744" y="4015"/>
                  </a:cubicBezTo>
                  <a:lnTo>
                    <a:pt x="7744" y="5478"/>
                  </a:lnTo>
                  <a:cubicBezTo>
                    <a:pt x="7744" y="5674"/>
                    <a:pt x="7574" y="5843"/>
                    <a:pt x="7378" y="5843"/>
                  </a:cubicBezTo>
                  <a:lnTo>
                    <a:pt x="1098" y="5843"/>
                  </a:lnTo>
                  <a:cubicBezTo>
                    <a:pt x="893" y="5843"/>
                    <a:pt x="732" y="5674"/>
                    <a:pt x="732" y="5478"/>
                  </a:cubicBezTo>
                  <a:lnTo>
                    <a:pt x="732" y="4015"/>
                  </a:lnTo>
                  <a:cubicBezTo>
                    <a:pt x="732" y="3809"/>
                    <a:pt x="893" y="3649"/>
                    <a:pt x="1098" y="3649"/>
                  </a:cubicBezTo>
                  <a:close/>
                  <a:moveTo>
                    <a:pt x="7378" y="6575"/>
                  </a:moveTo>
                  <a:cubicBezTo>
                    <a:pt x="7574" y="6575"/>
                    <a:pt x="7744" y="6735"/>
                    <a:pt x="7744" y="6932"/>
                  </a:cubicBezTo>
                  <a:lnTo>
                    <a:pt x="7744" y="8395"/>
                  </a:lnTo>
                  <a:cubicBezTo>
                    <a:pt x="7744" y="8600"/>
                    <a:pt x="7574" y="8761"/>
                    <a:pt x="7378" y="8761"/>
                  </a:cubicBezTo>
                  <a:lnTo>
                    <a:pt x="1098" y="8761"/>
                  </a:lnTo>
                  <a:cubicBezTo>
                    <a:pt x="893" y="8761"/>
                    <a:pt x="732" y="8600"/>
                    <a:pt x="732" y="8395"/>
                  </a:cubicBezTo>
                  <a:lnTo>
                    <a:pt x="732" y="6932"/>
                  </a:lnTo>
                  <a:cubicBezTo>
                    <a:pt x="732" y="6735"/>
                    <a:pt x="893" y="6575"/>
                    <a:pt x="1098" y="6575"/>
                  </a:cubicBezTo>
                  <a:close/>
                  <a:moveTo>
                    <a:pt x="1098" y="0"/>
                  </a:moveTo>
                  <a:cubicBezTo>
                    <a:pt x="491" y="0"/>
                    <a:pt x="0" y="491"/>
                    <a:pt x="0" y="1088"/>
                  </a:cubicBezTo>
                  <a:lnTo>
                    <a:pt x="0" y="2552"/>
                  </a:lnTo>
                  <a:cubicBezTo>
                    <a:pt x="0" y="2837"/>
                    <a:pt x="107" y="3087"/>
                    <a:pt x="277" y="3283"/>
                  </a:cubicBezTo>
                  <a:cubicBezTo>
                    <a:pt x="107" y="3479"/>
                    <a:pt x="0" y="3729"/>
                    <a:pt x="0" y="4015"/>
                  </a:cubicBezTo>
                  <a:lnTo>
                    <a:pt x="0" y="5478"/>
                  </a:lnTo>
                  <a:cubicBezTo>
                    <a:pt x="0" y="5754"/>
                    <a:pt x="107" y="6013"/>
                    <a:pt x="277" y="6209"/>
                  </a:cubicBezTo>
                  <a:cubicBezTo>
                    <a:pt x="107" y="6396"/>
                    <a:pt x="0" y="6655"/>
                    <a:pt x="0" y="6932"/>
                  </a:cubicBezTo>
                  <a:lnTo>
                    <a:pt x="0" y="8395"/>
                  </a:lnTo>
                  <a:cubicBezTo>
                    <a:pt x="0" y="9001"/>
                    <a:pt x="491" y="9492"/>
                    <a:pt x="1098" y="9492"/>
                  </a:cubicBezTo>
                  <a:lnTo>
                    <a:pt x="7378" y="9492"/>
                  </a:lnTo>
                  <a:cubicBezTo>
                    <a:pt x="7985" y="9492"/>
                    <a:pt x="8475" y="9001"/>
                    <a:pt x="8475" y="8395"/>
                  </a:cubicBezTo>
                  <a:lnTo>
                    <a:pt x="8475" y="6932"/>
                  </a:lnTo>
                  <a:cubicBezTo>
                    <a:pt x="8475" y="6655"/>
                    <a:pt x="8368" y="6396"/>
                    <a:pt x="8190" y="6209"/>
                  </a:cubicBezTo>
                  <a:cubicBezTo>
                    <a:pt x="8368" y="6013"/>
                    <a:pt x="8475" y="5754"/>
                    <a:pt x="8475" y="5478"/>
                  </a:cubicBezTo>
                  <a:lnTo>
                    <a:pt x="8475" y="4015"/>
                  </a:lnTo>
                  <a:cubicBezTo>
                    <a:pt x="8475" y="3729"/>
                    <a:pt x="8368" y="3479"/>
                    <a:pt x="8190" y="3283"/>
                  </a:cubicBezTo>
                  <a:cubicBezTo>
                    <a:pt x="8368" y="3087"/>
                    <a:pt x="8475" y="2837"/>
                    <a:pt x="8475" y="2552"/>
                  </a:cubicBezTo>
                  <a:lnTo>
                    <a:pt x="8475" y="1088"/>
                  </a:lnTo>
                  <a:cubicBezTo>
                    <a:pt x="8475" y="491"/>
                    <a:pt x="7985" y="0"/>
                    <a:pt x="73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8"/>
            <p:cNvSpPr/>
            <p:nvPr/>
          </p:nvSpPr>
          <p:spPr>
            <a:xfrm>
              <a:off x="2250804" y="4284481"/>
              <a:ext cx="18721" cy="18721"/>
            </a:xfrm>
            <a:custGeom>
              <a:rect b="b" l="l" r="r" t="t"/>
              <a:pathLst>
                <a:path extrusionOk="0" h="732" w="732">
                  <a:moveTo>
                    <a:pt x="366" y="0"/>
                  </a:moveTo>
                  <a:cubicBezTo>
                    <a:pt x="268" y="0"/>
                    <a:pt x="170" y="45"/>
                    <a:pt x="107" y="107"/>
                  </a:cubicBezTo>
                  <a:cubicBezTo>
                    <a:pt x="36" y="179"/>
                    <a:pt x="0" y="268"/>
                    <a:pt x="0" y="366"/>
                  </a:cubicBezTo>
                  <a:cubicBezTo>
                    <a:pt x="0" y="464"/>
                    <a:pt x="36" y="562"/>
                    <a:pt x="107" y="625"/>
                  </a:cubicBezTo>
                  <a:cubicBezTo>
                    <a:pt x="170" y="696"/>
                    <a:pt x="268" y="732"/>
                    <a:pt x="366" y="732"/>
                  </a:cubicBezTo>
                  <a:cubicBezTo>
                    <a:pt x="464" y="732"/>
                    <a:pt x="554" y="696"/>
                    <a:pt x="625" y="625"/>
                  </a:cubicBezTo>
                  <a:cubicBezTo>
                    <a:pt x="687" y="562"/>
                    <a:pt x="732" y="464"/>
                    <a:pt x="732" y="366"/>
                  </a:cubicBezTo>
                  <a:cubicBezTo>
                    <a:pt x="732" y="268"/>
                    <a:pt x="687" y="179"/>
                    <a:pt x="625" y="107"/>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8"/>
            <p:cNvSpPr/>
            <p:nvPr/>
          </p:nvSpPr>
          <p:spPr>
            <a:xfrm>
              <a:off x="2284561" y="4284481"/>
              <a:ext cx="18746" cy="18721"/>
            </a:xfrm>
            <a:custGeom>
              <a:rect b="b" l="l" r="r" t="t"/>
              <a:pathLst>
                <a:path extrusionOk="0" h="732" w="733">
                  <a:moveTo>
                    <a:pt x="366" y="0"/>
                  </a:moveTo>
                  <a:cubicBezTo>
                    <a:pt x="268" y="0"/>
                    <a:pt x="170" y="45"/>
                    <a:pt x="108" y="107"/>
                  </a:cubicBezTo>
                  <a:cubicBezTo>
                    <a:pt x="36" y="179"/>
                    <a:pt x="1" y="268"/>
                    <a:pt x="1" y="366"/>
                  </a:cubicBezTo>
                  <a:cubicBezTo>
                    <a:pt x="1" y="464"/>
                    <a:pt x="36" y="562"/>
                    <a:pt x="108" y="625"/>
                  </a:cubicBezTo>
                  <a:cubicBezTo>
                    <a:pt x="170" y="696"/>
                    <a:pt x="268" y="732"/>
                    <a:pt x="366" y="732"/>
                  </a:cubicBezTo>
                  <a:cubicBezTo>
                    <a:pt x="456" y="732"/>
                    <a:pt x="554" y="696"/>
                    <a:pt x="625" y="625"/>
                  </a:cubicBezTo>
                  <a:cubicBezTo>
                    <a:pt x="688" y="562"/>
                    <a:pt x="732" y="464"/>
                    <a:pt x="732" y="366"/>
                  </a:cubicBezTo>
                  <a:cubicBezTo>
                    <a:pt x="732" y="268"/>
                    <a:pt x="688" y="179"/>
                    <a:pt x="625" y="107"/>
                  </a:cubicBezTo>
                  <a:cubicBezTo>
                    <a:pt x="554" y="45"/>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8"/>
            <p:cNvSpPr/>
            <p:nvPr/>
          </p:nvSpPr>
          <p:spPr>
            <a:xfrm>
              <a:off x="2328597" y="4284481"/>
              <a:ext cx="65267" cy="18721"/>
            </a:xfrm>
            <a:custGeom>
              <a:rect b="b" l="l" r="r" t="t"/>
              <a:pathLst>
                <a:path extrusionOk="0" h="732" w="2552">
                  <a:moveTo>
                    <a:pt x="411" y="0"/>
                  </a:moveTo>
                  <a:cubicBezTo>
                    <a:pt x="224" y="0"/>
                    <a:pt x="63" y="134"/>
                    <a:pt x="36" y="312"/>
                  </a:cubicBezTo>
                  <a:cubicBezTo>
                    <a:pt x="0" y="536"/>
                    <a:pt x="179" y="732"/>
                    <a:pt x="402" y="732"/>
                  </a:cubicBezTo>
                  <a:lnTo>
                    <a:pt x="2150" y="732"/>
                  </a:lnTo>
                  <a:cubicBezTo>
                    <a:pt x="2329" y="732"/>
                    <a:pt x="2498" y="607"/>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8"/>
            <p:cNvSpPr/>
            <p:nvPr/>
          </p:nvSpPr>
          <p:spPr>
            <a:xfrm>
              <a:off x="2250804" y="4359307"/>
              <a:ext cx="18721" cy="18721"/>
            </a:xfrm>
            <a:custGeom>
              <a:rect b="b" l="l" r="r" t="t"/>
              <a:pathLst>
                <a:path extrusionOk="0" h="732" w="732">
                  <a:moveTo>
                    <a:pt x="366" y="0"/>
                  </a:moveTo>
                  <a:cubicBezTo>
                    <a:pt x="268" y="0"/>
                    <a:pt x="170" y="36"/>
                    <a:pt x="107" y="107"/>
                  </a:cubicBezTo>
                  <a:cubicBezTo>
                    <a:pt x="36" y="170"/>
                    <a:pt x="0" y="268"/>
                    <a:pt x="0" y="366"/>
                  </a:cubicBezTo>
                  <a:cubicBezTo>
                    <a:pt x="0" y="464"/>
                    <a:pt x="36" y="553"/>
                    <a:pt x="107" y="625"/>
                  </a:cubicBezTo>
                  <a:cubicBezTo>
                    <a:pt x="170" y="687"/>
                    <a:pt x="268" y="732"/>
                    <a:pt x="366" y="732"/>
                  </a:cubicBezTo>
                  <a:cubicBezTo>
                    <a:pt x="464" y="732"/>
                    <a:pt x="554" y="687"/>
                    <a:pt x="625" y="625"/>
                  </a:cubicBezTo>
                  <a:cubicBezTo>
                    <a:pt x="687" y="553"/>
                    <a:pt x="732" y="464"/>
                    <a:pt x="732" y="366"/>
                  </a:cubicBezTo>
                  <a:cubicBezTo>
                    <a:pt x="732" y="268"/>
                    <a:pt x="687"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8"/>
            <p:cNvSpPr/>
            <p:nvPr/>
          </p:nvSpPr>
          <p:spPr>
            <a:xfrm>
              <a:off x="2284561" y="4359307"/>
              <a:ext cx="18746" cy="18721"/>
            </a:xfrm>
            <a:custGeom>
              <a:rect b="b" l="l" r="r" t="t"/>
              <a:pathLst>
                <a:path extrusionOk="0" h="732" w="733">
                  <a:moveTo>
                    <a:pt x="366" y="0"/>
                  </a:moveTo>
                  <a:cubicBezTo>
                    <a:pt x="268" y="0"/>
                    <a:pt x="170" y="36"/>
                    <a:pt x="108" y="107"/>
                  </a:cubicBezTo>
                  <a:cubicBezTo>
                    <a:pt x="36" y="170"/>
                    <a:pt x="1" y="268"/>
                    <a:pt x="1" y="366"/>
                  </a:cubicBezTo>
                  <a:cubicBezTo>
                    <a:pt x="1" y="464"/>
                    <a:pt x="36" y="553"/>
                    <a:pt x="108" y="625"/>
                  </a:cubicBezTo>
                  <a:cubicBezTo>
                    <a:pt x="170" y="687"/>
                    <a:pt x="268" y="732"/>
                    <a:pt x="366" y="732"/>
                  </a:cubicBezTo>
                  <a:cubicBezTo>
                    <a:pt x="456" y="732"/>
                    <a:pt x="554" y="687"/>
                    <a:pt x="625" y="625"/>
                  </a:cubicBezTo>
                  <a:cubicBezTo>
                    <a:pt x="688" y="553"/>
                    <a:pt x="732" y="464"/>
                    <a:pt x="732" y="366"/>
                  </a:cubicBezTo>
                  <a:cubicBezTo>
                    <a:pt x="732" y="268"/>
                    <a:pt x="688" y="170"/>
                    <a:pt x="625" y="107"/>
                  </a:cubicBezTo>
                  <a:cubicBezTo>
                    <a:pt x="554" y="36"/>
                    <a:pt x="45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8"/>
            <p:cNvSpPr/>
            <p:nvPr/>
          </p:nvSpPr>
          <p:spPr>
            <a:xfrm>
              <a:off x="2328597" y="4359307"/>
              <a:ext cx="65267" cy="18721"/>
            </a:xfrm>
            <a:custGeom>
              <a:rect b="b" l="l" r="r" t="t"/>
              <a:pathLst>
                <a:path extrusionOk="0" h="732" w="2552">
                  <a:moveTo>
                    <a:pt x="411" y="0"/>
                  </a:moveTo>
                  <a:cubicBezTo>
                    <a:pt x="224" y="0"/>
                    <a:pt x="63" y="125"/>
                    <a:pt x="36" y="313"/>
                  </a:cubicBezTo>
                  <a:cubicBezTo>
                    <a:pt x="0" y="536"/>
                    <a:pt x="179" y="732"/>
                    <a:pt x="402" y="732"/>
                  </a:cubicBezTo>
                  <a:lnTo>
                    <a:pt x="2150" y="732"/>
                  </a:lnTo>
                  <a:cubicBezTo>
                    <a:pt x="2329" y="732"/>
                    <a:pt x="2498" y="598"/>
                    <a:pt x="2516" y="420"/>
                  </a:cubicBezTo>
                  <a:cubicBezTo>
                    <a:pt x="2552" y="197"/>
                    <a:pt x="2382"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8"/>
            <p:cNvSpPr/>
            <p:nvPr/>
          </p:nvSpPr>
          <p:spPr>
            <a:xfrm>
              <a:off x="2491932" y="4328722"/>
              <a:ext cx="18516" cy="18746"/>
            </a:xfrm>
            <a:custGeom>
              <a:rect b="b" l="l" r="r" t="t"/>
              <a:pathLst>
                <a:path extrusionOk="0" h="733" w="724">
                  <a:moveTo>
                    <a:pt x="367" y="1"/>
                  </a:moveTo>
                  <a:cubicBezTo>
                    <a:pt x="269" y="1"/>
                    <a:pt x="170" y="46"/>
                    <a:pt x="108" y="108"/>
                  </a:cubicBezTo>
                  <a:cubicBezTo>
                    <a:pt x="37" y="179"/>
                    <a:pt x="1" y="269"/>
                    <a:pt x="1" y="367"/>
                  </a:cubicBezTo>
                  <a:cubicBezTo>
                    <a:pt x="1" y="465"/>
                    <a:pt x="37" y="563"/>
                    <a:pt x="108" y="625"/>
                  </a:cubicBezTo>
                  <a:cubicBezTo>
                    <a:pt x="170" y="697"/>
                    <a:pt x="269" y="732"/>
                    <a:pt x="367" y="732"/>
                  </a:cubicBezTo>
                  <a:cubicBezTo>
                    <a:pt x="456" y="732"/>
                    <a:pt x="554" y="697"/>
                    <a:pt x="617" y="625"/>
                  </a:cubicBezTo>
                  <a:cubicBezTo>
                    <a:pt x="688" y="563"/>
                    <a:pt x="724" y="465"/>
                    <a:pt x="724" y="367"/>
                  </a:cubicBezTo>
                  <a:cubicBezTo>
                    <a:pt x="724" y="269"/>
                    <a:pt x="688" y="179"/>
                    <a:pt x="617" y="108"/>
                  </a:cubicBezTo>
                  <a:cubicBezTo>
                    <a:pt x="554" y="46"/>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78"/>
          <p:cNvGrpSpPr/>
          <p:nvPr/>
        </p:nvGrpSpPr>
        <p:grpSpPr>
          <a:xfrm>
            <a:off x="2877059" y="3933741"/>
            <a:ext cx="333490" cy="453967"/>
            <a:chOff x="2789423" y="4129944"/>
            <a:chExt cx="350710" cy="477408"/>
          </a:xfrm>
        </p:grpSpPr>
        <p:sp>
          <p:nvSpPr>
            <p:cNvPr id="6426" name="Google Shape;6426;p78"/>
            <p:cNvSpPr/>
            <p:nvPr/>
          </p:nvSpPr>
          <p:spPr>
            <a:xfrm>
              <a:off x="2789423" y="4134265"/>
              <a:ext cx="350710" cy="473086"/>
            </a:xfrm>
            <a:custGeom>
              <a:rect b="b" l="l" r="r" t="t"/>
              <a:pathLst>
                <a:path extrusionOk="0" h="18498" w="13713">
                  <a:moveTo>
                    <a:pt x="6870" y="2939"/>
                  </a:moveTo>
                  <a:cubicBezTo>
                    <a:pt x="7236" y="2939"/>
                    <a:pt x="7530" y="3234"/>
                    <a:pt x="7530" y="3599"/>
                  </a:cubicBezTo>
                  <a:cubicBezTo>
                    <a:pt x="7530" y="3956"/>
                    <a:pt x="7236" y="4251"/>
                    <a:pt x="6870" y="4251"/>
                  </a:cubicBezTo>
                  <a:cubicBezTo>
                    <a:pt x="6513" y="4251"/>
                    <a:pt x="6219" y="3956"/>
                    <a:pt x="6219" y="3599"/>
                  </a:cubicBezTo>
                  <a:cubicBezTo>
                    <a:pt x="6219" y="3234"/>
                    <a:pt x="6513" y="2939"/>
                    <a:pt x="6870" y="2939"/>
                  </a:cubicBezTo>
                  <a:close/>
                  <a:moveTo>
                    <a:pt x="10376" y="5874"/>
                  </a:moveTo>
                  <a:cubicBezTo>
                    <a:pt x="10742" y="5874"/>
                    <a:pt x="11036" y="6169"/>
                    <a:pt x="11036" y="6525"/>
                  </a:cubicBezTo>
                  <a:cubicBezTo>
                    <a:pt x="11036" y="6891"/>
                    <a:pt x="10742" y="7186"/>
                    <a:pt x="10376" y="7186"/>
                  </a:cubicBezTo>
                  <a:cubicBezTo>
                    <a:pt x="10019" y="7186"/>
                    <a:pt x="9725" y="6891"/>
                    <a:pt x="9725" y="6525"/>
                  </a:cubicBezTo>
                  <a:cubicBezTo>
                    <a:pt x="9725" y="6169"/>
                    <a:pt x="10019" y="5874"/>
                    <a:pt x="10376" y="5874"/>
                  </a:cubicBezTo>
                  <a:close/>
                  <a:moveTo>
                    <a:pt x="3373" y="7382"/>
                  </a:moveTo>
                  <a:cubicBezTo>
                    <a:pt x="3730" y="7382"/>
                    <a:pt x="4024" y="7676"/>
                    <a:pt x="4024" y="8042"/>
                  </a:cubicBezTo>
                  <a:cubicBezTo>
                    <a:pt x="4024" y="8408"/>
                    <a:pt x="3730" y="8702"/>
                    <a:pt x="3373" y="8702"/>
                  </a:cubicBezTo>
                  <a:cubicBezTo>
                    <a:pt x="3007" y="8702"/>
                    <a:pt x="2713" y="8408"/>
                    <a:pt x="2713" y="8042"/>
                  </a:cubicBezTo>
                  <a:cubicBezTo>
                    <a:pt x="2713" y="7676"/>
                    <a:pt x="3007" y="7382"/>
                    <a:pt x="3373" y="7382"/>
                  </a:cubicBezTo>
                  <a:close/>
                  <a:moveTo>
                    <a:pt x="9698" y="14412"/>
                  </a:moveTo>
                  <a:cubicBezTo>
                    <a:pt x="9796" y="14412"/>
                    <a:pt x="9886" y="14492"/>
                    <a:pt x="9886" y="14590"/>
                  </a:cubicBezTo>
                  <a:lnTo>
                    <a:pt x="9886" y="15830"/>
                  </a:lnTo>
                  <a:cubicBezTo>
                    <a:pt x="9886" y="15937"/>
                    <a:pt x="9796" y="16017"/>
                    <a:pt x="9698" y="16017"/>
                  </a:cubicBezTo>
                  <a:lnTo>
                    <a:pt x="4078" y="16017"/>
                  </a:lnTo>
                  <a:cubicBezTo>
                    <a:pt x="3971" y="16017"/>
                    <a:pt x="3891" y="15937"/>
                    <a:pt x="3891" y="15830"/>
                  </a:cubicBezTo>
                  <a:lnTo>
                    <a:pt x="3891" y="14590"/>
                  </a:lnTo>
                  <a:cubicBezTo>
                    <a:pt x="3891" y="14492"/>
                    <a:pt x="3971" y="14412"/>
                    <a:pt x="4078" y="14412"/>
                  </a:cubicBezTo>
                  <a:close/>
                  <a:moveTo>
                    <a:pt x="9002" y="16749"/>
                  </a:moveTo>
                  <a:lnTo>
                    <a:pt x="9002" y="16892"/>
                  </a:lnTo>
                  <a:cubicBezTo>
                    <a:pt x="9002" y="17373"/>
                    <a:pt x="8610" y="17766"/>
                    <a:pt x="8128" y="17766"/>
                  </a:cubicBezTo>
                  <a:lnTo>
                    <a:pt x="5639" y="17766"/>
                  </a:lnTo>
                  <a:cubicBezTo>
                    <a:pt x="5157" y="17766"/>
                    <a:pt x="4765" y="17373"/>
                    <a:pt x="4765" y="16892"/>
                  </a:cubicBezTo>
                  <a:lnTo>
                    <a:pt x="4765" y="16749"/>
                  </a:lnTo>
                  <a:close/>
                  <a:moveTo>
                    <a:pt x="8473" y="1"/>
                  </a:moveTo>
                  <a:cubicBezTo>
                    <a:pt x="8310" y="1"/>
                    <a:pt x="8164" y="114"/>
                    <a:pt x="8119" y="272"/>
                  </a:cubicBezTo>
                  <a:cubicBezTo>
                    <a:pt x="8066" y="468"/>
                    <a:pt x="8191" y="673"/>
                    <a:pt x="8378" y="718"/>
                  </a:cubicBezTo>
                  <a:cubicBezTo>
                    <a:pt x="11090" y="1414"/>
                    <a:pt x="12990" y="3858"/>
                    <a:pt x="12990" y="6668"/>
                  </a:cubicBezTo>
                  <a:cubicBezTo>
                    <a:pt x="12990" y="8399"/>
                    <a:pt x="12241" y="10067"/>
                    <a:pt x="10947" y="11227"/>
                  </a:cubicBezTo>
                  <a:cubicBezTo>
                    <a:pt x="10225" y="11887"/>
                    <a:pt x="9680" y="12726"/>
                    <a:pt x="9368" y="13680"/>
                  </a:cubicBezTo>
                  <a:lnTo>
                    <a:pt x="8860" y="13680"/>
                  </a:lnTo>
                  <a:lnTo>
                    <a:pt x="8860" y="8577"/>
                  </a:lnTo>
                  <a:lnTo>
                    <a:pt x="9716" y="7721"/>
                  </a:lnTo>
                  <a:cubicBezTo>
                    <a:pt x="9913" y="7837"/>
                    <a:pt x="10147" y="7900"/>
                    <a:pt x="10393" y="7900"/>
                  </a:cubicBezTo>
                  <a:cubicBezTo>
                    <a:pt x="10470" y="7900"/>
                    <a:pt x="10548" y="7894"/>
                    <a:pt x="10626" y="7881"/>
                  </a:cubicBezTo>
                  <a:cubicBezTo>
                    <a:pt x="11215" y="7792"/>
                    <a:pt x="11679" y="7319"/>
                    <a:pt x="11768" y="6731"/>
                  </a:cubicBezTo>
                  <a:cubicBezTo>
                    <a:pt x="11900" y="5872"/>
                    <a:pt x="11230" y="5128"/>
                    <a:pt x="10394" y="5128"/>
                  </a:cubicBezTo>
                  <a:cubicBezTo>
                    <a:pt x="10326" y="5128"/>
                    <a:pt x="10258" y="5133"/>
                    <a:pt x="10189" y="5143"/>
                  </a:cubicBezTo>
                  <a:cubicBezTo>
                    <a:pt x="9591" y="5232"/>
                    <a:pt x="9118" y="5705"/>
                    <a:pt x="9029" y="6294"/>
                  </a:cubicBezTo>
                  <a:cubicBezTo>
                    <a:pt x="8976" y="6633"/>
                    <a:pt x="9047" y="6945"/>
                    <a:pt x="9199" y="7212"/>
                  </a:cubicBezTo>
                  <a:lnTo>
                    <a:pt x="8235" y="8167"/>
                  </a:lnTo>
                  <a:cubicBezTo>
                    <a:pt x="8164" y="8238"/>
                    <a:pt x="8128" y="8328"/>
                    <a:pt x="8128" y="8426"/>
                  </a:cubicBezTo>
                  <a:lnTo>
                    <a:pt x="8128" y="13680"/>
                  </a:lnTo>
                  <a:lnTo>
                    <a:pt x="7254" y="13680"/>
                  </a:lnTo>
                  <a:lnTo>
                    <a:pt x="7254" y="4920"/>
                  </a:lnTo>
                  <a:cubicBezTo>
                    <a:pt x="7878" y="4750"/>
                    <a:pt x="8333" y="4144"/>
                    <a:pt x="8271" y="3457"/>
                  </a:cubicBezTo>
                  <a:cubicBezTo>
                    <a:pt x="8208" y="2788"/>
                    <a:pt x="7655" y="2252"/>
                    <a:pt x="6986" y="2208"/>
                  </a:cubicBezTo>
                  <a:cubicBezTo>
                    <a:pt x="6950" y="2205"/>
                    <a:pt x="6913" y="2204"/>
                    <a:pt x="6877" y="2204"/>
                  </a:cubicBezTo>
                  <a:cubicBezTo>
                    <a:pt x="6115" y="2204"/>
                    <a:pt x="5496" y="2823"/>
                    <a:pt x="5496" y="3582"/>
                  </a:cubicBezTo>
                  <a:cubicBezTo>
                    <a:pt x="5496" y="4224"/>
                    <a:pt x="5933" y="4759"/>
                    <a:pt x="6522" y="4920"/>
                  </a:cubicBezTo>
                  <a:lnTo>
                    <a:pt x="6522" y="13680"/>
                  </a:lnTo>
                  <a:lnTo>
                    <a:pt x="5648" y="13680"/>
                  </a:lnTo>
                  <a:lnTo>
                    <a:pt x="5648" y="9942"/>
                  </a:lnTo>
                  <a:cubicBezTo>
                    <a:pt x="5648" y="9844"/>
                    <a:pt x="5603" y="9755"/>
                    <a:pt x="5541" y="9684"/>
                  </a:cubicBezTo>
                  <a:lnTo>
                    <a:pt x="4577" y="8729"/>
                  </a:lnTo>
                  <a:cubicBezTo>
                    <a:pt x="4720" y="8479"/>
                    <a:pt x="4792" y="8185"/>
                    <a:pt x="4756" y="7864"/>
                  </a:cubicBezTo>
                  <a:cubicBezTo>
                    <a:pt x="4676" y="7230"/>
                    <a:pt x="4167" y="6722"/>
                    <a:pt x="3525" y="6650"/>
                  </a:cubicBezTo>
                  <a:cubicBezTo>
                    <a:pt x="3475" y="6645"/>
                    <a:pt x="3426" y="6643"/>
                    <a:pt x="3377" y="6643"/>
                  </a:cubicBezTo>
                  <a:cubicBezTo>
                    <a:pt x="2579" y="6643"/>
                    <a:pt x="1940" y="7315"/>
                    <a:pt x="1990" y="8122"/>
                  </a:cubicBezTo>
                  <a:cubicBezTo>
                    <a:pt x="2035" y="8800"/>
                    <a:pt x="2579" y="9353"/>
                    <a:pt x="3257" y="9416"/>
                  </a:cubicBezTo>
                  <a:cubicBezTo>
                    <a:pt x="3290" y="9418"/>
                    <a:pt x="3323" y="9419"/>
                    <a:pt x="3355" y="9419"/>
                  </a:cubicBezTo>
                  <a:cubicBezTo>
                    <a:pt x="3613" y="9419"/>
                    <a:pt x="3854" y="9356"/>
                    <a:pt x="4060" y="9237"/>
                  </a:cubicBezTo>
                  <a:lnTo>
                    <a:pt x="4916" y="10094"/>
                  </a:lnTo>
                  <a:lnTo>
                    <a:pt x="4916" y="13680"/>
                  </a:lnTo>
                  <a:lnTo>
                    <a:pt x="4363" y="13680"/>
                  </a:lnTo>
                  <a:cubicBezTo>
                    <a:pt x="4060" y="12734"/>
                    <a:pt x="3498" y="11887"/>
                    <a:pt x="2749" y="11200"/>
                  </a:cubicBezTo>
                  <a:cubicBezTo>
                    <a:pt x="1500" y="10058"/>
                    <a:pt x="768" y="8426"/>
                    <a:pt x="750" y="6740"/>
                  </a:cubicBezTo>
                  <a:cubicBezTo>
                    <a:pt x="715" y="3974"/>
                    <a:pt x="2651" y="1441"/>
                    <a:pt x="5345" y="727"/>
                  </a:cubicBezTo>
                  <a:cubicBezTo>
                    <a:pt x="5541" y="673"/>
                    <a:pt x="5657" y="477"/>
                    <a:pt x="5603" y="281"/>
                  </a:cubicBezTo>
                  <a:cubicBezTo>
                    <a:pt x="5559" y="117"/>
                    <a:pt x="5415" y="9"/>
                    <a:pt x="5254" y="9"/>
                  </a:cubicBezTo>
                  <a:cubicBezTo>
                    <a:pt x="5222" y="9"/>
                    <a:pt x="5190" y="13"/>
                    <a:pt x="5157" y="22"/>
                  </a:cubicBezTo>
                  <a:cubicBezTo>
                    <a:pt x="3712" y="406"/>
                    <a:pt x="2401" y="1280"/>
                    <a:pt x="1464" y="2484"/>
                  </a:cubicBezTo>
                  <a:cubicBezTo>
                    <a:pt x="518" y="3706"/>
                    <a:pt x="1" y="5223"/>
                    <a:pt x="19" y="6749"/>
                  </a:cubicBezTo>
                  <a:cubicBezTo>
                    <a:pt x="28" y="7712"/>
                    <a:pt x="242" y="8649"/>
                    <a:pt x="643" y="9514"/>
                  </a:cubicBezTo>
                  <a:cubicBezTo>
                    <a:pt x="1027" y="10362"/>
                    <a:pt x="1571" y="11111"/>
                    <a:pt x="2258" y="11735"/>
                  </a:cubicBezTo>
                  <a:cubicBezTo>
                    <a:pt x="2882" y="12306"/>
                    <a:pt x="3355" y="13020"/>
                    <a:pt x="3632" y="13796"/>
                  </a:cubicBezTo>
                  <a:cubicBezTo>
                    <a:pt x="3355" y="13948"/>
                    <a:pt x="3159" y="14251"/>
                    <a:pt x="3159" y="14590"/>
                  </a:cubicBezTo>
                  <a:lnTo>
                    <a:pt x="3159" y="15830"/>
                  </a:lnTo>
                  <a:cubicBezTo>
                    <a:pt x="3159" y="16321"/>
                    <a:pt x="3552" y="16722"/>
                    <a:pt x="4033" y="16749"/>
                  </a:cubicBezTo>
                  <a:lnTo>
                    <a:pt x="4033" y="16892"/>
                  </a:lnTo>
                  <a:cubicBezTo>
                    <a:pt x="4033" y="17784"/>
                    <a:pt x="4756" y="18497"/>
                    <a:pt x="5639" y="18497"/>
                  </a:cubicBezTo>
                  <a:lnTo>
                    <a:pt x="8092" y="18497"/>
                  </a:lnTo>
                  <a:cubicBezTo>
                    <a:pt x="8984" y="18497"/>
                    <a:pt x="9698" y="17784"/>
                    <a:pt x="9698" y="16892"/>
                  </a:cubicBezTo>
                  <a:lnTo>
                    <a:pt x="9698" y="16749"/>
                  </a:lnTo>
                  <a:cubicBezTo>
                    <a:pt x="10189" y="16722"/>
                    <a:pt x="10572" y="16321"/>
                    <a:pt x="10572" y="15830"/>
                  </a:cubicBezTo>
                  <a:lnTo>
                    <a:pt x="10572" y="14590"/>
                  </a:lnTo>
                  <a:cubicBezTo>
                    <a:pt x="10572" y="14251"/>
                    <a:pt x="10385" y="13948"/>
                    <a:pt x="10109" y="13796"/>
                  </a:cubicBezTo>
                  <a:cubicBezTo>
                    <a:pt x="10376" y="13011"/>
                    <a:pt x="10840" y="12315"/>
                    <a:pt x="11438" y="11771"/>
                  </a:cubicBezTo>
                  <a:cubicBezTo>
                    <a:pt x="12883" y="10469"/>
                    <a:pt x="13713" y="8613"/>
                    <a:pt x="13713" y="6668"/>
                  </a:cubicBezTo>
                  <a:cubicBezTo>
                    <a:pt x="13713" y="3528"/>
                    <a:pt x="11598" y="789"/>
                    <a:pt x="8565" y="13"/>
                  </a:cubicBezTo>
                  <a:cubicBezTo>
                    <a:pt x="8534" y="5"/>
                    <a:pt x="8503" y="1"/>
                    <a:pt x="84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8"/>
            <p:cNvSpPr/>
            <p:nvPr/>
          </p:nvSpPr>
          <p:spPr>
            <a:xfrm>
              <a:off x="2955289" y="4129944"/>
              <a:ext cx="18746" cy="18695"/>
            </a:xfrm>
            <a:custGeom>
              <a:rect b="b" l="l" r="r" t="t"/>
              <a:pathLst>
                <a:path extrusionOk="0" h="731" w="733">
                  <a:moveTo>
                    <a:pt x="368" y="1"/>
                  </a:moveTo>
                  <a:cubicBezTo>
                    <a:pt x="167" y="1"/>
                    <a:pt x="1" y="166"/>
                    <a:pt x="1" y="369"/>
                  </a:cubicBezTo>
                  <a:cubicBezTo>
                    <a:pt x="1" y="565"/>
                    <a:pt x="164" y="731"/>
                    <a:pt x="363" y="731"/>
                  </a:cubicBezTo>
                  <a:cubicBezTo>
                    <a:pt x="382" y="731"/>
                    <a:pt x="401" y="729"/>
                    <a:pt x="420" y="726"/>
                  </a:cubicBezTo>
                  <a:cubicBezTo>
                    <a:pt x="598" y="700"/>
                    <a:pt x="732" y="539"/>
                    <a:pt x="732" y="361"/>
                  </a:cubicBezTo>
                  <a:cubicBezTo>
                    <a:pt x="732" y="227"/>
                    <a:pt x="661" y="102"/>
                    <a:pt x="536" y="39"/>
                  </a:cubicBezTo>
                  <a:cubicBezTo>
                    <a:pt x="479" y="13"/>
                    <a:pt x="422" y="1"/>
                    <a:pt x="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8"/>
          <p:cNvGrpSpPr/>
          <p:nvPr/>
        </p:nvGrpSpPr>
        <p:grpSpPr>
          <a:xfrm>
            <a:off x="3428529" y="3933376"/>
            <a:ext cx="454746" cy="454770"/>
            <a:chOff x="3369367" y="4129560"/>
            <a:chExt cx="478227" cy="478252"/>
          </a:xfrm>
        </p:grpSpPr>
        <p:sp>
          <p:nvSpPr>
            <p:cNvPr id="6429" name="Google Shape;6429;p78"/>
            <p:cNvSpPr/>
            <p:nvPr/>
          </p:nvSpPr>
          <p:spPr>
            <a:xfrm>
              <a:off x="3369367" y="4136951"/>
              <a:ext cx="478227" cy="470861"/>
            </a:xfrm>
            <a:custGeom>
              <a:rect b="b" l="l" r="r" t="t"/>
              <a:pathLst>
                <a:path extrusionOk="0" h="18411" w="18699">
                  <a:moveTo>
                    <a:pt x="7378" y="12567"/>
                  </a:moveTo>
                  <a:cubicBezTo>
                    <a:pt x="7574" y="12567"/>
                    <a:pt x="7744" y="12728"/>
                    <a:pt x="7744" y="12933"/>
                  </a:cubicBezTo>
                  <a:lnTo>
                    <a:pt x="7744" y="14396"/>
                  </a:lnTo>
                  <a:cubicBezTo>
                    <a:pt x="7744" y="14592"/>
                    <a:pt x="7574" y="14762"/>
                    <a:pt x="7378" y="14762"/>
                  </a:cubicBezTo>
                  <a:lnTo>
                    <a:pt x="1098" y="14762"/>
                  </a:lnTo>
                  <a:cubicBezTo>
                    <a:pt x="892" y="14762"/>
                    <a:pt x="732" y="14592"/>
                    <a:pt x="732" y="14396"/>
                  </a:cubicBezTo>
                  <a:lnTo>
                    <a:pt x="732" y="12933"/>
                  </a:lnTo>
                  <a:cubicBezTo>
                    <a:pt x="732" y="12728"/>
                    <a:pt x="892" y="12567"/>
                    <a:pt x="1098" y="12567"/>
                  </a:cubicBezTo>
                  <a:close/>
                  <a:moveTo>
                    <a:pt x="17602" y="12567"/>
                  </a:moveTo>
                  <a:cubicBezTo>
                    <a:pt x="17807" y="12567"/>
                    <a:pt x="17967" y="12728"/>
                    <a:pt x="17967" y="12933"/>
                  </a:cubicBezTo>
                  <a:lnTo>
                    <a:pt x="17967" y="14396"/>
                  </a:lnTo>
                  <a:cubicBezTo>
                    <a:pt x="17967" y="14592"/>
                    <a:pt x="17807" y="14762"/>
                    <a:pt x="17602" y="14762"/>
                  </a:cubicBezTo>
                  <a:lnTo>
                    <a:pt x="11321" y="14762"/>
                  </a:lnTo>
                  <a:cubicBezTo>
                    <a:pt x="11116" y="14762"/>
                    <a:pt x="10955" y="14592"/>
                    <a:pt x="10955" y="14396"/>
                  </a:cubicBezTo>
                  <a:lnTo>
                    <a:pt x="10955" y="12933"/>
                  </a:lnTo>
                  <a:cubicBezTo>
                    <a:pt x="10955" y="12728"/>
                    <a:pt x="11116" y="12567"/>
                    <a:pt x="11321" y="12567"/>
                  </a:cubicBezTo>
                  <a:close/>
                  <a:moveTo>
                    <a:pt x="7378" y="15493"/>
                  </a:moveTo>
                  <a:cubicBezTo>
                    <a:pt x="7574" y="15493"/>
                    <a:pt x="7744" y="15654"/>
                    <a:pt x="7744" y="15859"/>
                  </a:cubicBezTo>
                  <a:lnTo>
                    <a:pt x="7744" y="17313"/>
                  </a:lnTo>
                  <a:cubicBezTo>
                    <a:pt x="7744" y="17518"/>
                    <a:pt x="7574" y="17679"/>
                    <a:pt x="7378" y="17679"/>
                  </a:cubicBezTo>
                  <a:lnTo>
                    <a:pt x="1098" y="17679"/>
                  </a:lnTo>
                  <a:cubicBezTo>
                    <a:pt x="892" y="17679"/>
                    <a:pt x="732" y="17518"/>
                    <a:pt x="732" y="17313"/>
                  </a:cubicBezTo>
                  <a:lnTo>
                    <a:pt x="732" y="15859"/>
                  </a:lnTo>
                  <a:cubicBezTo>
                    <a:pt x="732" y="15654"/>
                    <a:pt x="892" y="15493"/>
                    <a:pt x="1098" y="15493"/>
                  </a:cubicBezTo>
                  <a:close/>
                  <a:moveTo>
                    <a:pt x="17602" y="15493"/>
                  </a:moveTo>
                  <a:cubicBezTo>
                    <a:pt x="17807" y="15493"/>
                    <a:pt x="17967" y="15654"/>
                    <a:pt x="17967" y="15859"/>
                  </a:cubicBezTo>
                  <a:lnTo>
                    <a:pt x="17967" y="17313"/>
                  </a:lnTo>
                  <a:cubicBezTo>
                    <a:pt x="17967" y="17518"/>
                    <a:pt x="17807" y="17679"/>
                    <a:pt x="17602" y="17679"/>
                  </a:cubicBezTo>
                  <a:lnTo>
                    <a:pt x="11321" y="17679"/>
                  </a:lnTo>
                  <a:cubicBezTo>
                    <a:pt x="11116" y="17679"/>
                    <a:pt x="10955" y="17518"/>
                    <a:pt x="10955" y="17313"/>
                  </a:cubicBezTo>
                  <a:lnTo>
                    <a:pt x="10955" y="15859"/>
                  </a:lnTo>
                  <a:cubicBezTo>
                    <a:pt x="10955" y="15654"/>
                    <a:pt x="11116" y="15493"/>
                    <a:pt x="11321" y="15493"/>
                  </a:cubicBezTo>
                  <a:close/>
                  <a:moveTo>
                    <a:pt x="7848" y="1"/>
                  </a:moveTo>
                  <a:cubicBezTo>
                    <a:pt x="7805" y="1"/>
                    <a:pt x="7761" y="8"/>
                    <a:pt x="7717" y="24"/>
                  </a:cubicBezTo>
                  <a:cubicBezTo>
                    <a:pt x="6468" y="506"/>
                    <a:pt x="5469" y="1469"/>
                    <a:pt x="4934" y="2692"/>
                  </a:cubicBezTo>
                  <a:cubicBezTo>
                    <a:pt x="3747" y="2718"/>
                    <a:pt x="2784" y="3691"/>
                    <a:pt x="2784" y="4895"/>
                  </a:cubicBezTo>
                  <a:cubicBezTo>
                    <a:pt x="2784" y="4957"/>
                    <a:pt x="2784" y="5020"/>
                    <a:pt x="2793" y="5091"/>
                  </a:cubicBezTo>
                  <a:cubicBezTo>
                    <a:pt x="2106" y="5475"/>
                    <a:pt x="1677" y="6197"/>
                    <a:pt x="1677" y="7000"/>
                  </a:cubicBezTo>
                  <a:cubicBezTo>
                    <a:pt x="1677" y="8223"/>
                    <a:pt x="2668" y="9204"/>
                    <a:pt x="3881" y="9204"/>
                  </a:cubicBezTo>
                  <a:lnTo>
                    <a:pt x="8984" y="9204"/>
                  </a:lnTo>
                  <a:lnTo>
                    <a:pt x="8984" y="10087"/>
                  </a:lnTo>
                  <a:lnTo>
                    <a:pt x="4238" y="10087"/>
                  </a:lnTo>
                  <a:cubicBezTo>
                    <a:pt x="4033" y="10087"/>
                    <a:pt x="3872" y="10248"/>
                    <a:pt x="3872" y="10453"/>
                  </a:cubicBezTo>
                  <a:lnTo>
                    <a:pt x="3872" y="11836"/>
                  </a:lnTo>
                  <a:lnTo>
                    <a:pt x="1098" y="11836"/>
                  </a:lnTo>
                  <a:cubicBezTo>
                    <a:pt x="491" y="11836"/>
                    <a:pt x="0" y="12326"/>
                    <a:pt x="0" y="12933"/>
                  </a:cubicBezTo>
                  <a:lnTo>
                    <a:pt x="0" y="14396"/>
                  </a:lnTo>
                  <a:cubicBezTo>
                    <a:pt x="0" y="14672"/>
                    <a:pt x="107" y="14931"/>
                    <a:pt x="277" y="15127"/>
                  </a:cubicBezTo>
                  <a:cubicBezTo>
                    <a:pt x="107" y="15315"/>
                    <a:pt x="0" y="15573"/>
                    <a:pt x="0" y="15859"/>
                  </a:cubicBezTo>
                  <a:lnTo>
                    <a:pt x="0" y="17313"/>
                  </a:lnTo>
                  <a:cubicBezTo>
                    <a:pt x="0" y="17920"/>
                    <a:pt x="491" y="18410"/>
                    <a:pt x="1098" y="18410"/>
                  </a:cubicBezTo>
                  <a:lnTo>
                    <a:pt x="7378" y="18410"/>
                  </a:lnTo>
                  <a:cubicBezTo>
                    <a:pt x="7985" y="18410"/>
                    <a:pt x="8475" y="17920"/>
                    <a:pt x="8475" y="17313"/>
                  </a:cubicBezTo>
                  <a:lnTo>
                    <a:pt x="8475" y="15859"/>
                  </a:lnTo>
                  <a:cubicBezTo>
                    <a:pt x="8475" y="15573"/>
                    <a:pt x="8368" y="15315"/>
                    <a:pt x="8190" y="15127"/>
                  </a:cubicBezTo>
                  <a:cubicBezTo>
                    <a:pt x="8368" y="14931"/>
                    <a:pt x="8475" y="14672"/>
                    <a:pt x="8475" y="14396"/>
                  </a:cubicBezTo>
                  <a:lnTo>
                    <a:pt x="8475" y="12933"/>
                  </a:lnTo>
                  <a:cubicBezTo>
                    <a:pt x="8475" y="12326"/>
                    <a:pt x="7985" y="11836"/>
                    <a:pt x="7378" y="11836"/>
                  </a:cubicBezTo>
                  <a:lnTo>
                    <a:pt x="4604" y="11836"/>
                  </a:lnTo>
                  <a:lnTo>
                    <a:pt x="4604" y="10819"/>
                  </a:lnTo>
                  <a:lnTo>
                    <a:pt x="14096" y="10819"/>
                  </a:lnTo>
                  <a:lnTo>
                    <a:pt x="14096" y="11836"/>
                  </a:lnTo>
                  <a:lnTo>
                    <a:pt x="11321" y="11836"/>
                  </a:lnTo>
                  <a:cubicBezTo>
                    <a:pt x="10714" y="11836"/>
                    <a:pt x="10224" y="12326"/>
                    <a:pt x="10224" y="12933"/>
                  </a:cubicBezTo>
                  <a:lnTo>
                    <a:pt x="10224" y="14396"/>
                  </a:lnTo>
                  <a:cubicBezTo>
                    <a:pt x="10224" y="14672"/>
                    <a:pt x="10331" y="14931"/>
                    <a:pt x="10509" y="15127"/>
                  </a:cubicBezTo>
                  <a:cubicBezTo>
                    <a:pt x="10331" y="15315"/>
                    <a:pt x="10224" y="15573"/>
                    <a:pt x="10224" y="15859"/>
                  </a:cubicBezTo>
                  <a:lnTo>
                    <a:pt x="10224" y="17313"/>
                  </a:lnTo>
                  <a:cubicBezTo>
                    <a:pt x="10224" y="17920"/>
                    <a:pt x="10714" y="18410"/>
                    <a:pt x="11321" y="18410"/>
                  </a:cubicBezTo>
                  <a:lnTo>
                    <a:pt x="17602" y="18410"/>
                  </a:lnTo>
                  <a:cubicBezTo>
                    <a:pt x="18208" y="18410"/>
                    <a:pt x="18699" y="17920"/>
                    <a:pt x="18699" y="17313"/>
                  </a:cubicBezTo>
                  <a:lnTo>
                    <a:pt x="18699" y="15859"/>
                  </a:lnTo>
                  <a:cubicBezTo>
                    <a:pt x="18699" y="15573"/>
                    <a:pt x="18592" y="15315"/>
                    <a:pt x="18422" y="15127"/>
                  </a:cubicBezTo>
                  <a:cubicBezTo>
                    <a:pt x="18592" y="14931"/>
                    <a:pt x="18699" y="14672"/>
                    <a:pt x="18699" y="14396"/>
                  </a:cubicBezTo>
                  <a:lnTo>
                    <a:pt x="18699" y="12933"/>
                  </a:lnTo>
                  <a:cubicBezTo>
                    <a:pt x="18699" y="12326"/>
                    <a:pt x="18208" y="11836"/>
                    <a:pt x="17602" y="11836"/>
                  </a:cubicBezTo>
                  <a:lnTo>
                    <a:pt x="14827" y="11836"/>
                  </a:lnTo>
                  <a:lnTo>
                    <a:pt x="14827" y="10453"/>
                  </a:lnTo>
                  <a:cubicBezTo>
                    <a:pt x="14827" y="10248"/>
                    <a:pt x="14666" y="10087"/>
                    <a:pt x="14461" y="10087"/>
                  </a:cubicBezTo>
                  <a:lnTo>
                    <a:pt x="9715" y="10087"/>
                  </a:lnTo>
                  <a:lnTo>
                    <a:pt x="9715" y="9204"/>
                  </a:lnTo>
                  <a:lnTo>
                    <a:pt x="14087" y="9204"/>
                  </a:lnTo>
                  <a:cubicBezTo>
                    <a:pt x="15701" y="9204"/>
                    <a:pt x="17022" y="7892"/>
                    <a:pt x="17022" y="6278"/>
                  </a:cubicBezTo>
                  <a:cubicBezTo>
                    <a:pt x="17022" y="4708"/>
                    <a:pt x="15782" y="3423"/>
                    <a:pt x="14229" y="3343"/>
                  </a:cubicBezTo>
                  <a:cubicBezTo>
                    <a:pt x="14033" y="2647"/>
                    <a:pt x="13685" y="1987"/>
                    <a:pt x="13212" y="1434"/>
                  </a:cubicBezTo>
                  <a:cubicBezTo>
                    <a:pt x="12677" y="809"/>
                    <a:pt x="11990" y="319"/>
                    <a:pt x="11223" y="33"/>
                  </a:cubicBezTo>
                  <a:cubicBezTo>
                    <a:pt x="11178" y="14"/>
                    <a:pt x="11131" y="5"/>
                    <a:pt x="11085" y="5"/>
                  </a:cubicBezTo>
                  <a:cubicBezTo>
                    <a:pt x="10954" y="5"/>
                    <a:pt x="10827" y="75"/>
                    <a:pt x="10768" y="194"/>
                  </a:cubicBezTo>
                  <a:cubicBezTo>
                    <a:pt x="10661" y="390"/>
                    <a:pt x="10750" y="631"/>
                    <a:pt x="10955" y="711"/>
                  </a:cubicBezTo>
                  <a:cubicBezTo>
                    <a:pt x="12285" y="1220"/>
                    <a:pt x="13293" y="2397"/>
                    <a:pt x="13578" y="3789"/>
                  </a:cubicBezTo>
                  <a:cubicBezTo>
                    <a:pt x="13612" y="3956"/>
                    <a:pt x="13754" y="4076"/>
                    <a:pt x="13926" y="4076"/>
                  </a:cubicBezTo>
                  <a:cubicBezTo>
                    <a:pt x="13938" y="4076"/>
                    <a:pt x="13950" y="4075"/>
                    <a:pt x="13962" y="4074"/>
                  </a:cubicBezTo>
                  <a:lnTo>
                    <a:pt x="14087" y="4074"/>
                  </a:lnTo>
                  <a:cubicBezTo>
                    <a:pt x="15300" y="4074"/>
                    <a:pt x="16290" y="5064"/>
                    <a:pt x="16290" y="6278"/>
                  </a:cubicBezTo>
                  <a:cubicBezTo>
                    <a:pt x="16290" y="7491"/>
                    <a:pt x="15300" y="8481"/>
                    <a:pt x="14087" y="8481"/>
                  </a:cubicBezTo>
                  <a:lnTo>
                    <a:pt x="3881" y="8481"/>
                  </a:lnTo>
                  <a:cubicBezTo>
                    <a:pt x="3069" y="8481"/>
                    <a:pt x="2409" y="7812"/>
                    <a:pt x="2409" y="7000"/>
                  </a:cubicBezTo>
                  <a:cubicBezTo>
                    <a:pt x="2409" y="6403"/>
                    <a:pt x="2766" y="5867"/>
                    <a:pt x="3328" y="5635"/>
                  </a:cubicBezTo>
                  <a:cubicBezTo>
                    <a:pt x="3497" y="5573"/>
                    <a:pt x="3587" y="5395"/>
                    <a:pt x="3551" y="5216"/>
                  </a:cubicBezTo>
                  <a:cubicBezTo>
                    <a:pt x="3524" y="5109"/>
                    <a:pt x="3506" y="5002"/>
                    <a:pt x="3506" y="4895"/>
                  </a:cubicBezTo>
                  <a:cubicBezTo>
                    <a:pt x="3506" y="4083"/>
                    <a:pt x="4175" y="3423"/>
                    <a:pt x="4987" y="3423"/>
                  </a:cubicBezTo>
                  <a:cubicBezTo>
                    <a:pt x="5032" y="3423"/>
                    <a:pt x="5085" y="3423"/>
                    <a:pt x="5139" y="3432"/>
                  </a:cubicBezTo>
                  <a:cubicBezTo>
                    <a:pt x="5152" y="3433"/>
                    <a:pt x="5165" y="3434"/>
                    <a:pt x="5178" y="3434"/>
                  </a:cubicBezTo>
                  <a:cubicBezTo>
                    <a:pt x="5333" y="3434"/>
                    <a:pt x="5473" y="3339"/>
                    <a:pt x="5522" y="3191"/>
                  </a:cubicBezTo>
                  <a:cubicBezTo>
                    <a:pt x="5942" y="2049"/>
                    <a:pt x="6843" y="1139"/>
                    <a:pt x="7976" y="711"/>
                  </a:cubicBezTo>
                  <a:cubicBezTo>
                    <a:pt x="8172" y="640"/>
                    <a:pt x="8261" y="426"/>
                    <a:pt x="8190" y="238"/>
                  </a:cubicBezTo>
                  <a:cubicBezTo>
                    <a:pt x="8134" y="93"/>
                    <a:pt x="7998" y="1"/>
                    <a:pt x="7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8"/>
            <p:cNvSpPr/>
            <p:nvPr/>
          </p:nvSpPr>
          <p:spPr>
            <a:xfrm>
              <a:off x="3668214" y="4477019"/>
              <a:ext cx="18746" cy="18746"/>
            </a:xfrm>
            <a:custGeom>
              <a:rect b="b" l="l" r="r" t="t"/>
              <a:pathLst>
                <a:path extrusionOk="0" h="733" w="733">
                  <a:moveTo>
                    <a:pt x="367" y="1"/>
                  </a:moveTo>
                  <a:cubicBezTo>
                    <a:pt x="268" y="1"/>
                    <a:pt x="179" y="36"/>
                    <a:pt x="108" y="108"/>
                  </a:cubicBezTo>
                  <a:cubicBezTo>
                    <a:pt x="37" y="179"/>
                    <a:pt x="1" y="268"/>
                    <a:pt x="1" y="366"/>
                  </a:cubicBezTo>
                  <a:cubicBezTo>
                    <a:pt x="1" y="464"/>
                    <a:pt x="37" y="554"/>
                    <a:pt x="108" y="625"/>
                  </a:cubicBezTo>
                  <a:cubicBezTo>
                    <a:pt x="179" y="696"/>
                    <a:pt x="268" y="732"/>
                    <a:pt x="367" y="732"/>
                  </a:cubicBezTo>
                  <a:cubicBezTo>
                    <a:pt x="465" y="732"/>
                    <a:pt x="554" y="696"/>
                    <a:pt x="625" y="625"/>
                  </a:cubicBezTo>
                  <a:cubicBezTo>
                    <a:pt x="688" y="554"/>
                    <a:pt x="732" y="464"/>
                    <a:pt x="732" y="366"/>
                  </a:cubicBezTo>
                  <a:cubicBezTo>
                    <a:pt x="732" y="268"/>
                    <a:pt x="688" y="179"/>
                    <a:pt x="625" y="108"/>
                  </a:cubicBezTo>
                  <a:cubicBezTo>
                    <a:pt x="554"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8"/>
            <p:cNvSpPr/>
            <p:nvPr/>
          </p:nvSpPr>
          <p:spPr>
            <a:xfrm>
              <a:off x="3702891" y="4477019"/>
              <a:ext cx="18746" cy="18746"/>
            </a:xfrm>
            <a:custGeom>
              <a:rect b="b" l="l" r="r" t="t"/>
              <a:pathLst>
                <a:path extrusionOk="0" h="733" w="733">
                  <a:moveTo>
                    <a:pt x="367" y="1"/>
                  </a:moveTo>
                  <a:cubicBezTo>
                    <a:pt x="277" y="1"/>
                    <a:pt x="179" y="36"/>
                    <a:pt x="108" y="108"/>
                  </a:cubicBezTo>
                  <a:cubicBezTo>
                    <a:pt x="45" y="179"/>
                    <a:pt x="1" y="268"/>
                    <a:pt x="1" y="366"/>
                  </a:cubicBezTo>
                  <a:cubicBezTo>
                    <a:pt x="1" y="464"/>
                    <a:pt x="45" y="554"/>
                    <a:pt x="108" y="625"/>
                  </a:cubicBezTo>
                  <a:cubicBezTo>
                    <a:pt x="179" y="696"/>
                    <a:pt x="277" y="732"/>
                    <a:pt x="367" y="732"/>
                  </a:cubicBezTo>
                  <a:cubicBezTo>
                    <a:pt x="465" y="732"/>
                    <a:pt x="563" y="696"/>
                    <a:pt x="625" y="625"/>
                  </a:cubicBezTo>
                  <a:cubicBezTo>
                    <a:pt x="697" y="554"/>
                    <a:pt x="732" y="464"/>
                    <a:pt x="732" y="366"/>
                  </a:cubicBezTo>
                  <a:cubicBezTo>
                    <a:pt x="732" y="268"/>
                    <a:pt x="697" y="179"/>
                    <a:pt x="625" y="108"/>
                  </a:cubicBezTo>
                  <a:cubicBezTo>
                    <a:pt x="563"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8"/>
            <p:cNvSpPr/>
            <p:nvPr/>
          </p:nvSpPr>
          <p:spPr>
            <a:xfrm>
              <a:off x="3744191" y="4477019"/>
              <a:ext cx="66648" cy="18746"/>
            </a:xfrm>
            <a:custGeom>
              <a:rect b="b" l="l" r="r" t="t"/>
              <a:pathLst>
                <a:path extrusionOk="0" h="733" w="2606">
                  <a:moveTo>
                    <a:pt x="411" y="1"/>
                  </a:moveTo>
                  <a:cubicBezTo>
                    <a:pt x="224" y="1"/>
                    <a:pt x="63" y="134"/>
                    <a:pt x="36" y="313"/>
                  </a:cubicBezTo>
                  <a:cubicBezTo>
                    <a:pt x="1" y="536"/>
                    <a:pt x="179" y="732"/>
                    <a:pt x="393" y="732"/>
                  </a:cubicBezTo>
                  <a:lnTo>
                    <a:pt x="2204" y="732"/>
                  </a:lnTo>
                  <a:cubicBezTo>
                    <a:pt x="2391" y="732"/>
                    <a:pt x="2552" y="598"/>
                    <a:pt x="2579" y="420"/>
                  </a:cubicBezTo>
                  <a:cubicBezTo>
                    <a:pt x="2606" y="197"/>
                    <a:pt x="2436" y="1"/>
                    <a:pt x="2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8"/>
            <p:cNvSpPr/>
            <p:nvPr/>
          </p:nvSpPr>
          <p:spPr>
            <a:xfrm>
              <a:off x="3668214" y="4551846"/>
              <a:ext cx="18746" cy="18516"/>
            </a:xfrm>
            <a:custGeom>
              <a:rect b="b" l="l" r="r" t="t"/>
              <a:pathLst>
                <a:path extrusionOk="0" h="724" w="733">
                  <a:moveTo>
                    <a:pt x="367" y="1"/>
                  </a:moveTo>
                  <a:cubicBezTo>
                    <a:pt x="268" y="1"/>
                    <a:pt x="179" y="36"/>
                    <a:pt x="108" y="108"/>
                  </a:cubicBezTo>
                  <a:cubicBezTo>
                    <a:pt x="37" y="170"/>
                    <a:pt x="1" y="268"/>
                    <a:pt x="1" y="366"/>
                  </a:cubicBezTo>
                  <a:cubicBezTo>
                    <a:pt x="1" y="456"/>
                    <a:pt x="37" y="554"/>
                    <a:pt x="108" y="616"/>
                  </a:cubicBezTo>
                  <a:cubicBezTo>
                    <a:pt x="179" y="688"/>
                    <a:pt x="268" y="723"/>
                    <a:pt x="367" y="723"/>
                  </a:cubicBezTo>
                  <a:cubicBezTo>
                    <a:pt x="465" y="723"/>
                    <a:pt x="554" y="688"/>
                    <a:pt x="625" y="616"/>
                  </a:cubicBezTo>
                  <a:cubicBezTo>
                    <a:pt x="688" y="554"/>
                    <a:pt x="732" y="456"/>
                    <a:pt x="732" y="366"/>
                  </a:cubicBezTo>
                  <a:cubicBezTo>
                    <a:pt x="732" y="268"/>
                    <a:pt x="688" y="170"/>
                    <a:pt x="625" y="108"/>
                  </a:cubicBezTo>
                  <a:cubicBezTo>
                    <a:pt x="554"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8"/>
            <p:cNvSpPr/>
            <p:nvPr/>
          </p:nvSpPr>
          <p:spPr>
            <a:xfrm>
              <a:off x="3702891" y="4551846"/>
              <a:ext cx="18746" cy="18516"/>
            </a:xfrm>
            <a:custGeom>
              <a:rect b="b" l="l" r="r" t="t"/>
              <a:pathLst>
                <a:path extrusionOk="0" h="724" w="733">
                  <a:moveTo>
                    <a:pt x="367" y="1"/>
                  </a:moveTo>
                  <a:cubicBezTo>
                    <a:pt x="277" y="1"/>
                    <a:pt x="179" y="36"/>
                    <a:pt x="108" y="108"/>
                  </a:cubicBezTo>
                  <a:cubicBezTo>
                    <a:pt x="45" y="170"/>
                    <a:pt x="1" y="268"/>
                    <a:pt x="1" y="366"/>
                  </a:cubicBezTo>
                  <a:cubicBezTo>
                    <a:pt x="1" y="456"/>
                    <a:pt x="45" y="554"/>
                    <a:pt x="108" y="616"/>
                  </a:cubicBezTo>
                  <a:cubicBezTo>
                    <a:pt x="179" y="688"/>
                    <a:pt x="277" y="723"/>
                    <a:pt x="367" y="723"/>
                  </a:cubicBezTo>
                  <a:cubicBezTo>
                    <a:pt x="465" y="723"/>
                    <a:pt x="563" y="688"/>
                    <a:pt x="625" y="616"/>
                  </a:cubicBezTo>
                  <a:cubicBezTo>
                    <a:pt x="697" y="554"/>
                    <a:pt x="732" y="456"/>
                    <a:pt x="732" y="366"/>
                  </a:cubicBezTo>
                  <a:cubicBezTo>
                    <a:pt x="732" y="268"/>
                    <a:pt x="697" y="170"/>
                    <a:pt x="625" y="108"/>
                  </a:cubicBezTo>
                  <a:cubicBezTo>
                    <a:pt x="563" y="36"/>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8"/>
            <p:cNvSpPr/>
            <p:nvPr/>
          </p:nvSpPr>
          <p:spPr>
            <a:xfrm>
              <a:off x="3744191" y="4551846"/>
              <a:ext cx="66648" cy="18516"/>
            </a:xfrm>
            <a:custGeom>
              <a:rect b="b" l="l" r="r" t="t"/>
              <a:pathLst>
                <a:path extrusionOk="0" h="724" w="2606">
                  <a:moveTo>
                    <a:pt x="411" y="1"/>
                  </a:moveTo>
                  <a:cubicBezTo>
                    <a:pt x="224" y="1"/>
                    <a:pt x="63" y="126"/>
                    <a:pt x="36" y="304"/>
                  </a:cubicBezTo>
                  <a:cubicBezTo>
                    <a:pt x="1" y="536"/>
                    <a:pt x="179" y="723"/>
                    <a:pt x="402" y="723"/>
                  </a:cubicBezTo>
                  <a:lnTo>
                    <a:pt x="2204" y="723"/>
                  </a:lnTo>
                  <a:cubicBezTo>
                    <a:pt x="2391" y="723"/>
                    <a:pt x="2552" y="598"/>
                    <a:pt x="2579" y="420"/>
                  </a:cubicBezTo>
                  <a:cubicBezTo>
                    <a:pt x="2606" y="188"/>
                    <a:pt x="2436" y="1"/>
                    <a:pt x="22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8"/>
            <p:cNvSpPr/>
            <p:nvPr/>
          </p:nvSpPr>
          <p:spPr>
            <a:xfrm>
              <a:off x="3406551" y="4477019"/>
              <a:ext cx="18721" cy="18746"/>
            </a:xfrm>
            <a:custGeom>
              <a:rect b="b" l="l" r="r" t="t"/>
              <a:pathLst>
                <a:path extrusionOk="0" h="733" w="732">
                  <a:moveTo>
                    <a:pt x="366" y="1"/>
                  </a:moveTo>
                  <a:cubicBezTo>
                    <a:pt x="277" y="1"/>
                    <a:pt x="179" y="36"/>
                    <a:pt x="107" y="108"/>
                  </a:cubicBezTo>
                  <a:cubicBezTo>
                    <a:pt x="45" y="179"/>
                    <a:pt x="0" y="268"/>
                    <a:pt x="0" y="366"/>
                  </a:cubicBezTo>
                  <a:cubicBezTo>
                    <a:pt x="0" y="464"/>
                    <a:pt x="45" y="554"/>
                    <a:pt x="107" y="625"/>
                  </a:cubicBezTo>
                  <a:cubicBezTo>
                    <a:pt x="179" y="696"/>
                    <a:pt x="277" y="732"/>
                    <a:pt x="366" y="732"/>
                  </a:cubicBezTo>
                  <a:cubicBezTo>
                    <a:pt x="464" y="732"/>
                    <a:pt x="562" y="696"/>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8"/>
            <p:cNvSpPr/>
            <p:nvPr/>
          </p:nvSpPr>
          <p:spPr>
            <a:xfrm>
              <a:off x="3441458" y="4477019"/>
              <a:ext cx="18721" cy="18746"/>
            </a:xfrm>
            <a:custGeom>
              <a:rect b="b" l="l" r="r" t="t"/>
              <a:pathLst>
                <a:path extrusionOk="0" h="733" w="732">
                  <a:moveTo>
                    <a:pt x="366" y="1"/>
                  </a:moveTo>
                  <a:cubicBezTo>
                    <a:pt x="268" y="1"/>
                    <a:pt x="179" y="36"/>
                    <a:pt x="107" y="108"/>
                  </a:cubicBezTo>
                  <a:cubicBezTo>
                    <a:pt x="36" y="179"/>
                    <a:pt x="0" y="268"/>
                    <a:pt x="0" y="366"/>
                  </a:cubicBezTo>
                  <a:cubicBezTo>
                    <a:pt x="0" y="464"/>
                    <a:pt x="36" y="554"/>
                    <a:pt x="107" y="625"/>
                  </a:cubicBezTo>
                  <a:cubicBezTo>
                    <a:pt x="179" y="696"/>
                    <a:pt x="268" y="732"/>
                    <a:pt x="366" y="732"/>
                  </a:cubicBezTo>
                  <a:cubicBezTo>
                    <a:pt x="464" y="732"/>
                    <a:pt x="553" y="696"/>
                    <a:pt x="625" y="625"/>
                  </a:cubicBezTo>
                  <a:cubicBezTo>
                    <a:pt x="687" y="554"/>
                    <a:pt x="732" y="464"/>
                    <a:pt x="732" y="366"/>
                  </a:cubicBezTo>
                  <a:cubicBezTo>
                    <a:pt x="732" y="268"/>
                    <a:pt x="687" y="179"/>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8"/>
            <p:cNvSpPr/>
            <p:nvPr/>
          </p:nvSpPr>
          <p:spPr>
            <a:xfrm>
              <a:off x="3482758" y="4477019"/>
              <a:ext cx="66623" cy="18746"/>
            </a:xfrm>
            <a:custGeom>
              <a:rect b="b" l="l" r="r" t="t"/>
              <a:pathLst>
                <a:path extrusionOk="0" h="733" w="2605">
                  <a:moveTo>
                    <a:pt x="401" y="1"/>
                  </a:moveTo>
                  <a:cubicBezTo>
                    <a:pt x="223" y="1"/>
                    <a:pt x="54" y="134"/>
                    <a:pt x="36" y="313"/>
                  </a:cubicBezTo>
                  <a:cubicBezTo>
                    <a:pt x="0" y="536"/>
                    <a:pt x="170" y="732"/>
                    <a:pt x="393" y="732"/>
                  </a:cubicBezTo>
                  <a:lnTo>
                    <a:pt x="2204" y="732"/>
                  </a:lnTo>
                  <a:cubicBezTo>
                    <a:pt x="2382" y="732"/>
                    <a:pt x="2543" y="598"/>
                    <a:pt x="2569" y="420"/>
                  </a:cubicBezTo>
                  <a:cubicBezTo>
                    <a:pt x="2605" y="197"/>
                    <a:pt x="2427" y="1"/>
                    <a:pt x="22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8"/>
            <p:cNvSpPr/>
            <p:nvPr/>
          </p:nvSpPr>
          <p:spPr>
            <a:xfrm>
              <a:off x="3406551" y="4551846"/>
              <a:ext cx="18721" cy="18516"/>
            </a:xfrm>
            <a:custGeom>
              <a:rect b="b" l="l" r="r" t="t"/>
              <a:pathLst>
                <a:path extrusionOk="0" h="724" w="732">
                  <a:moveTo>
                    <a:pt x="366" y="1"/>
                  </a:moveTo>
                  <a:cubicBezTo>
                    <a:pt x="277" y="1"/>
                    <a:pt x="179" y="36"/>
                    <a:pt x="107" y="108"/>
                  </a:cubicBezTo>
                  <a:cubicBezTo>
                    <a:pt x="45" y="170"/>
                    <a:pt x="0" y="268"/>
                    <a:pt x="0" y="366"/>
                  </a:cubicBezTo>
                  <a:cubicBezTo>
                    <a:pt x="0" y="456"/>
                    <a:pt x="45" y="554"/>
                    <a:pt x="107" y="616"/>
                  </a:cubicBezTo>
                  <a:cubicBezTo>
                    <a:pt x="179" y="688"/>
                    <a:pt x="277" y="723"/>
                    <a:pt x="366" y="723"/>
                  </a:cubicBezTo>
                  <a:cubicBezTo>
                    <a:pt x="464" y="723"/>
                    <a:pt x="562" y="688"/>
                    <a:pt x="625" y="616"/>
                  </a:cubicBezTo>
                  <a:cubicBezTo>
                    <a:pt x="696" y="554"/>
                    <a:pt x="732" y="456"/>
                    <a:pt x="732" y="366"/>
                  </a:cubicBezTo>
                  <a:cubicBezTo>
                    <a:pt x="732" y="268"/>
                    <a:pt x="696" y="170"/>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8"/>
            <p:cNvSpPr/>
            <p:nvPr/>
          </p:nvSpPr>
          <p:spPr>
            <a:xfrm>
              <a:off x="3441458" y="4551846"/>
              <a:ext cx="18721" cy="18516"/>
            </a:xfrm>
            <a:custGeom>
              <a:rect b="b" l="l" r="r" t="t"/>
              <a:pathLst>
                <a:path extrusionOk="0" h="724" w="732">
                  <a:moveTo>
                    <a:pt x="366" y="1"/>
                  </a:moveTo>
                  <a:cubicBezTo>
                    <a:pt x="268" y="1"/>
                    <a:pt x="179" y="36"/>
                    <a:pt x="107" y="108"/>
                  </a:cubicBezTo>
                  <a:cubicBezTo>
                    <a:pt x="36" y="170"/>
                    <a:pt x="0" y="268"/>
                    <a:pt x="0" y="366"/>
                  </a:cubicBezTo>
                  <a:cubicBezTo>
                    <a:pt x="0" y="456"/>
                    <a:pt x="36" y="554"/>
                    <a:pt x="107" y="616"/>
                  </a:cubicBezTo>
                  <a:cubicBezTo>
                    <a:pt x="179" y="688"/>
                    <a:pt x="268" y="723"/>
                    <a:pt x="366" y="723"/>
                  </a:cubicBezTo>
                  <a:cubicBezTo>
                    <a:pt x="464" y="723"/>
                    <a:pt x="553" y="688"/>
                    <a:pt x="625" y="616"/>
                  </a:cubicBezTo>
                  <a:cubicBezTo>
                    <a:pt x="687" y="554"/>
                    <a:pt x="732" y="456"/>
                    <a:pt x="732" y="366"/>
                  </a:cubicBezTo>
                  <a:cubicBezTo>
                    <a:pt x="732" y="268"/>
                    <a:pt x="687" y="170"/>
                    <a:pt x="625" y="108"/>
                  </a:cubicBezTo>
                  <a:cubicBezTo>
                    <a:pt x="553"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8"/>
            <p:cNvSpPr/>
            <p:nvPr/>
          </p:nvSpPr>
          <p:spPr>
            <a:xfrm>
              <a:off x="3482758" y="4551846"/>
              <a:ext cx="66623" cy="18516"/>
            </a:xfrm>
            <a:custGeom>
              <a:rect b="b" l="l" r="r" t="t"/>
              <a:pathLst>
                <a:path extrusionOk="0" h="724" w="2605">
                  <a:moveTo>
                    <a:pt x="401" y="1"/>
                  </a:moveTo>
                  <a:cubicBezTo>
                    <a:pt x="223" y="1"/>
                    <a:pt x="54" y="126"/>
                    <a:pt x="36" y="304"/>
                  </a:cubicBezTo>
                  <a:cubicBezTo>
                    <a:pt x="0" y="536"/>
                    <a:pt x="170" y="723"/>
                    <a:pt x="393" y="723"/>
                  </a:cubicBezTo>
                  <a:lnTo>
                    <a:pt x="2204" y="723"/>
                  </a:lnTo>
                  <a:cubicBezTo>
                    <a:pt x="2382" y="723"/>
                    <a:pt x="2543" y="598"/>
                    <a:pt x="2569" y="420"/>
                  </a:cubicBezTo>
                  <a:cubicBezTo>
                    <a:pt x="2605" y="188"/>
                    <a:pt x="2427" y="1"/>
                    <a:pt x="22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8"/>
            <p:cNvSpPr/>
            <p:nvPr/>
          </p:nvSpPr>
          <p:spPr>
            <a:xfrm>
              <a:off x="3602056" y="4129560"/>
              <a:ext cx="18746" cy="18746"/>
            </a:xfrm>
            <a:custGeom>
              <a:rect b="b" l="l" r="r" t="t"/>
              <a:pathLst>
                <a:path extrusionOk="0" h="733" w="733">
                  <a:moveTo>
                    <a:pt x="367" y="1"/>
                  </a:moveTo>
                  <a:cubicBezTo>
                    <a:pt x="268" y="1"/>
                    <a:pt x="179" y="37"/>
                    <a:pt x="108" y="108"/>
                  </a:cubicBezTo>
                  <a:cubicBezTo>
                    <a:pt x="45" y="179"/>
                    <a:pt x="1" y="269"/>
                    <a:pt x="1" y="367"/>
                  </a:cubicBezTo>
                  <a:cubicBezTo>
                    <a:pt x="1" y="465"/>
                    <a:pt x="45" y="554"/>
                    <a:pt x="108" y="625"/>
                  </a:cubicBezTo>
                  <a:cubicBezTo>
                    <a:pt x="179" y="688"/>
                    <a:pt x="268" y="732"/>
                    <a:pt x="367" y="732"/>
                  </a:cubicBezTo>
                  <a:cubicBezTo>
                    <a:pt x="465" y="732"/>
                    <a:pt x="563" y="688"/>
                    <a:pt x="625" y="625"/>
                  </a:cubicBezTo>
                  <a:cubicBezTo>
                    <a:pt x="697" y="554"/>
                    <a:pt x="732" y="465"/>
                    <a:pt x="732" y="367"/>
                  </a:cubicBezTo>
                  <a:cubicBezTo>
                    <a:pt x="732" y="269"/>
                    <a:pt x="697" y="179"/>
                    <a:pt x="625" y="108"/>
                  </a:cubicBezTo>
                  <a:cubicBezTo>
                    <a:pt x="563"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8"/>
          <p:cNvGrpSpPr/>
          <p:nvPr/>
        </p:nvGrpSpPr>
        <p:grpSpPr>
          <a:xfrm>
            <a:off x="4040281" y="3933376"/>
            <a:ext cx="454770" cy="454770"/>
            <a:chOff x="4012708" y="4129560"/>
            <a:chExt cx="478253" cy="478252"/>
          </a:xfrm>
        </p:grpSpPr>
        <p:sp>
          <p:nvSpPr>
            <p:cNvPr id="6444" name="Google Shape;6444;p78"/>
            <p:cNvSpPr/>
            <p:nvPr/>
          </p:nvSpPr>
          <p:spPr>
            <a:xfrm>
              <a:off x="4012708" y="4135595"/>
              <a:ext cx="478253" cy="472217"/>
            </a:xfrm>
            <a:custGeom>
              <a:rect b="b" l="l" r="r" t="t"/>
              <a:pathLst>
                <a:path extrusionOk="0" h="18464" w="18700">
                  <a:moveTo>
                    <a:pt x="12490" y="5019"/>
                  </a:moveTo>
                  <a:cubicBezTo>
                    <a:pt x="12695" y="5019"/>
                    <a:pt x="12856" y="5189"/>
                    <a:pt x="12856" y="5385"/>
                  </a:cubicBezTo>
                  <a:lnTo>
                    <a:pt x="12856" y="6848"/>
                  </a:lnTo>
                  <a:cubicBezTo>
                    <a:pt x="12856" y="7053"/>
                    <a:pt x="12695" y="7214"/>
                    <a:pt x="12490" y="7214"/>
                  </a:cubicBezTo>
                  <a:lnTo>
                    <a:pt x="6210" y="7214"/>
                  </a:lnTo>
                  <a:cubicBezTo>
                    <a:pt x="6005" y="7214"/>
                    <a:pt x="5844" y="7053"/>
                    <a:pt x="5844" y="6848"/>
                  </a:cubicBezTo>
                  <a:lnTo>
                    <a:pt x="5844" y="5385"/>
                  </a:lnTo>
                  <a:cubicBezTo>
                    <a:pt x="5844" y="5189"/>
                    <a:pt x="6005" y="5019"/>
                    <a:pt x="6210" y="5019"/>
                  </a:cubicBezTo>
                  <a:close/>
                  <a:moveTo>
                    <a:pt x="12490" y="7945"/>
                  </a:moveTo>
                  <a:cubicBezTo>
                    <a:pt x="12695" y="7945"/>
                    <a:pt x="12856" y="8106"/>
                    <a:pt x="12856" y="8311"/>
                  </a:cubicBezTo>
                  <a:lnTo>
                    <a:pt x="12856" y="9774"/>
                  </a:lnTo>
                  <a:cubicBezTo>
                    <a:pt x="12856" y="9971"/>
                    <a:pt x="12695" y="10140"/>
                    <a:pt x="12490" y="10140"/>
                  </a:cubicBezTo>
                  <a:lnTo>
                    <a:pt x="6210" y="10140"/>
                  </a:lnTo>
                  <a:cubicBezTo>
                    <a:pt x="6005" y="10140"/>
                    <a:pt x="5844" y="9971"/>
                    <a:pt x="5844" y="9774"/>
                  </a:cubicBezTo>
                  <a:lnTo>
                    <a:pt x="5844" y="8311"/>
                  </a:lnTo>
                  <a:cubicBezTo>
                    <a:pt x="5844" y="8106"/>
                    <a:pt x="6005" y="7945"/>
                    <a:pt x="6210" y="7945"/>
                  </a:cubicBezTo>
                  <a:close/>
                  <a:moveTo>
                    <a:pt x="12490" y="10872"/>
                  </a:moveTo>
                  <a:cubicBezTo>
                    <a:pt x="12695" y="10872"/>
                    <a:pt x="12856" y="11032"/>
                    <a:pt x="12856" y="11237"/>
                  </a:cubicBezTo>
                  <a:lnTo>
                    <a:pt x="12856" y="12691"/>
                  </a:lnTo>
                  <a:cubicBezTo>
                    <a:pt x="12856" y="12897"/>
                    <a:pt x="12695" y="13057"/>
                    <a:pt x="12490" y="13057"/>
                  </a:cubicBezTo>
                  <a:lnTo>
                    <a:pt x="6210" y="13057"/>
                  </a:lnTo>
                  <a:cubicBezTo>
                    <a:pt x="6005" y="13057"/>
                    <a:pt x="5844" y="12897"/>
                    <a:pt x="5844" y="12691"/>
                  </a:cubicBezTo>
                  <a:lnTo>
                    <a:pt x="5844" y="11237"/>
                  </a:lnTo>
                  <a:cubicBezTo>
                    <a:pt x="5844" y="11032"/>
                    <a:pt x="6005" y="10872"/>
                    <a:pt x="6210" y="10872"/>
                  </a:cubicBezTo>
                  <a:close/>
                  <a:moveTo>
                    <a:pt x="14471" y="8677"/>
                  </a:moveTo>
                  <a:cubicBezTo>
                    <a:pt x="14872" y="8677"/>
                    <a:pt x="15193" y="8998"/>
                    <a:pt x="15193" y="9400"/>
                  </a:cubicBezTo>
                  <a:lnTo>
                    <a:pt x="15193" y="16126"/>
                  </a:lnTo>
                  <a:lnTo>
                    <a:pt x="3507" y="16126"/>
                  </a:lnTo>
                  <a:lnTo>
                    <a:pt x="3507" y="9400"/>
                  </a:lnTo>
                  <a:cubicBezTo>
                    <a:pt x="3507" y="8998"/>
                    <a:pt x="3828" y="8677"/>
                    <a:pt x="4229" y="8677"/>
                  </a:cubicBezTo>
                  <a:lnTo>
                    <a:pt x="5112" y="8677"/>
                  </a:lnTo>
                  <a:lnTo>
                    <a:pt x="5112" y="9774"/>
                  </a:lnTo>
                  <a:cubicBezTo>
                    <a:pt x="5112" y="10051"/>
                    <a:pt x="5219" y="10310"/>
                    <a:pt x="5389" y="10506"/>
                  </a:cubicBezTo>
                  <a:cubicBezTo>
                    <a:pt x="5219" y="10693"/>
                    <a:pt x="5112" y="10952"/>
                    <a:pt x="5112" y="11237"/>
                  </a:cubicBezTo>
                  <a:lnTo>
                    <a:pt x="5112" y="12691"/>
                  </a:lnTo>
                  <a:cubicBezTo>
                    <a:pt x="5112" y="13298"/>
                    <a:pt x="5603" y="13789"/>
                    <a:pt x="6210" y="13789"/>
                  </a:cubicBezTo>
                  <a:lnTo>
                    <a:pt x="12490" y="13789"/>
                  </a:lnTo>
                  <a:cubicBezTo>
                    <a:pt x="13097" y="13789"/>
                    <a:pt x="13587" y="13298"/>
                    <a:pt x="13587" y="12691"/>
                  </a:cubicBezTo>
                  <a:lnTo>
                    <a:pt x="13587" y="11237"/>
                  </a:lnTo>
                  <a:cubicBezTo>
                    <a:pt x="13587" y="10952"/>
                    <a:pt x="13480" y="10693"/>
                    <a:pt x="13311" y="10506"/>
                  </a:cubicBezTo>
                  <a:cubicBezTo>
                    <a:pt x="13480" y="10310"/>
                    <a:pt x="13587" y="10051"/>
                    <a:pt x="13587" y="9774"/>
                  </a:cubicBezTo>
                  <a:lnTo>
                    <a:pt x="13587" y="8677"/>
                  </a:lnTo>
                  <a:close/>
                  <a:moveTo>
                    <a:pt x="15943" y="16858"/>
                  </a:moveTo>
                  <a:cubicBezTo>
                    <a:pt x="15782" y="17366"/>
                    <a:pt x="15309" y="17732"/>
                    <a:pt x="14756" y="17732"/>
                  </a:cubicBezTo>
                  <a:lnTo>
                    <a:pt x="3944" y="17732"/>
                  </a:lnTo>
                  <a:cubicBezTo>
                    <a:pt x="3382" y="17732"/>
                    <a:pt x="2909" y="17366"/>
                    <a:pt x="2757" y="16858"/>
                  </a:cubicBezTo>
                  <a:close/>
                  <a:moveTo>
                    <a:pt x="11125" y="1"/>
                  </a:moveTo>
                  <a:cubicBezTo>
                    <a:pt x="10969" y="1"/>
                    <a:pt x="10820" y="102"/>
                    <a:pt x="10768" y="264"/>
                  </a:cubicBezTo>
                  <a:cubicBezTo>
                    <a:pt x="10715" y="452"/>
                    <a:pt x="10822" y="657"/>
                    <a:pt x="11018" y="719"/>
                  </a:cubicBezTo>
                  <a:cubicBezTo>
                    <a:pt x="12856" y="1273"/>
                    <a:pt x="14248" y="2789"/>
                    <a:pt x="14631" y="4680"/>
                  </a:cubicBezTo>
                  <a:cubicBezTo>
                    <a:pt x="14674" y="4852"/>
                    <a:pt x="14825" y="4966"/>
                    <a:pt x="14996" y="4966"/>
                  </a:cubicBezTo>
                  <a:cubicBezTo>
                    <a:pt x="15002" y="4966"/>
                    <a:pt x="15008" y="4966"/>
                    <a:pt x="15015" y="4966"/>
                  </a:cubicBezTo>
                  <a:lnTo>
                    <a:pt x="15175" y="4966"/>
                  </a:lnTo>
                  <a:cubicBezTo>
                    <a:pt x="16719" y="4966"/>
                    <a:pt x="17968" y="6215"/>
                    <a:pt x="17968" y="7758"/>
                  </a:cubicBezTo>
                  <a:cubicBezTo>
                    <a:pt x="17968" y="9025"/>
                    <a:pt x="17111" y="10113"/>
                    <a:pt x="15925" y="10443"/>
                  </a:cubicBezTo>
                  <a:lnTo>
                    <a:pt x="15925" y="9400"/>
                  </a:lnTo>
                  <a:cubicBezTo>
                    <a:pt x="15925" y="8597"/>
                    <a:pt x="15273" y="7945"/>
                    <a:pt x="14471" y="7945"/>
                  </a:cubicBezTo>
                  <a:lnTo>
                    <a:pt x="13525" y="7945"/>
                  </a:lnTo>
                  <a:cubicBezTo>
                    <a:pt x="13471" y="7812"/>
                    <a:pt x="13400" y="7687"/>
                    <a:pt x="13311" y="7580"/>
                  </a:cubicBezTo>
                  <a:cubicBezTo>
                    <a:pt x="13480" y="7383"/>
                    <a:pt x="13587" y="7134"/>
                    <a:pt x="13587" y="6848"/>
                  </a:cubicBezTo>
                  <a:lnTo>
                    <a:pt x="13587" y="5385"/>
                  </a:lnTo>
                  <a:cubicBezTo>
                    <a:pt x="13587" y="4787"/>
                    <a:pt x="13097" y="4297"/>
                    <a:pt x="12490" y="4297"/>
                  </a:cubicBezTo>
                  <a:lnTo>
                    <a:pt x="5915" y="4297"/>
                  </a:lnTo>
                  <a:cubicBezTo>
                    <a:pt x="5469" y="4297"/>
                    <a:pt x="5112" y="4654"/>
                    <a:pt x="5112" y="5100"/>
                  </a:cubicBezTo>
                  <a:lnTo>
                    <a:pt x="5112" y="6848"/>
                  </a:lnTo>
                  <a:cubicBezTo>
                    <a:pt x="5112" y="7134"/>
                    <a:pt x="5219" y="7383"/>
                    <a:pt x="5398" y="7580"/>
                  </a:cubicBezTo>
                  <a:cubicBezTo>
                    <a:pt x="5300" y="7687"/>
                    <a:pt x="5228" y="7812"/>
                    <a:pt x="5175" y="7945"/>
                  </a:cubicBezTo>
                  <a:lnTo>
                    <a:pt x="3801" y="7945"/>
                  </a:lnTo>
                  <a:cubicBezTo>
                    <a:pt x="3212" y="7945"/>
                    <a:pt x="2739" y="8418"/>
                    <a:pt x="2739" y="9007"/>
                  </a:cubicBezTo>
                  <a:lnTo>
                    <a:pt x="2739" y="10541"/>
                  </a:lnTo>
                  <a:lnTo>
                    <a:pt x="2623" y="10541"/>
                  </a:lnTo>
                  <a:cubicBezTo>
                    <a:pt x="1580" y="10541"/>
                    <a:pt x="732" y="9694"/>
                    <a:pt x="732" y="8650"/>
                  </a:cubicBezTo>
                  <a:cubicBezTo>
                    <a:pt x="732" y="7874"/>
                    <a:pt x="1196" y="7187"/>
                    <a:pt x="1919" y="6893"/>
                  </a:cubicBezTo>
                  <a:cubicBezTo>
                    <a:pt x="2079" y="6821"/>
                    <a:pt x="2168" y="6643"/>
                    <a:pt x="2133" y="6473"/>
                  </a:cubicBezTo>
                  <a:cubicBezTo>
                    <a:pt x="2106" y="6331"/>
                    <a:pt x="2088" y="6197"/>
                    <a:pt x="2088" y="6054"/>
                  </a:cubicBezTo>
                  <a:cubicBezTo>
                    <a:pt x="2088" y="5010"/>
                    <a:pt x="2936" y="4163"/>
                    <a:pt x="3988" y="4163"/>
                  </a:cubicBezTo>
                  <a:cubicBezTo>
                    <a:pt x="4051" y="4163"/>
                    <a:pt x="4113" y="4163"/>
                    <a:pt x="4185" y="4172"/>
                  </a:cubicBezTo>
                  <a:cubicBezTo>
                    <a:pt x="4198" y="4173"/>
                    <a:pt x="4211" y="4174"/>
                    <a:pt x="4224" y="4174"/>
                  </a:cubicBezTo>
                  <a:cubicBezTo>
                    <a:pt x="4379" y="4174"/>
                    <a:pt x="4519" y="4079"/>
                    <a:pt x="4568" y="3931"/>
                  </a:cubicBezTo>
                  <a:cubicBezTo>
                    <a:pt x="5130" y="2397"/>
                    <a:pt x="6397" y="1201"/>
                    <a:pt x="7958" y="719"/>
                  </a:cubicBezTo>
                  <a:cubicBezTo>
                    <a:pt x="8154" y="666"/>
                    <a:pt x="8262" y="461"/>
                    <a:pt x="8199" y="264"/>
                  </a:cubicBezTo>
                  <a:cubicBezTo>
                    <a:pt x="8155" y="110"/>
                    <a:pt x="8007" y="10"/>
                    <a:pt x="7847" y="10"/>
                  </a:cubicBezTo>
                  <a:cubicBezTo>
                    <a:pt x="7813" y="10"/>
                    <a:pt x="7778" y="14"/>
                    <a:pt x="7744" y="24"/>
                  </a:cubicBezTo>
                  <a:cubicBezTo>
                    <a:pt x="6058" y="541"/>
                    <a:pt x="4666" y="1808"/>
                    <a:pt x="3979" y="3431"/>
                  </a:cubicBezTo>
                  <a:cubicBezTo>
                    <a:pt x="2534" y="3431"/>
                    <a:pt x="1357" y="4609"/>
                    <a:pt x="1357" y="6054"/>
                  </a:cubicBezTo>
                  <a:cubicBezTo>
                    <a:pt x="1357" y="6152"/>
                    <a:pt x="1366" y="6242"/>
                    <a:pt x="1374" y="6340"/>
                  </a:cubicBezTo>
                  <a:cubicBezTo>
                    <a:pt x="527" y="6795"/>
                    <a:pt x="1" y="7678"/>
                    <a:pt x="1" y="8650"/>
                  </a:cubicBezTo>
                  <a:cubicBezTo>
                    <a:pt x="1" y="10095"/>
                    <a:pt x="1178" y="11273"/>
                    <a:pt x="2623" y="11273"/>
                  </a:cubicBezTo>
                  <a:lnTo>
                    <a:pt x="2775" y="11273"/>
                  </a:lnTo>
                  <a:lnTo>
                    <a:pt x="2775" y="16126"/>
                  </a:lnTo>
                  <a:lnTo>
                    <a:pt x="2338" y="16126"/>
                  </a:lnTo>
                  <a:cubicBezTo>
                    <a:pt x="2133" y="16126"/>
                    <a:pt x="1972" y="16287"/>
                    <a:pt x="1972" y="16492"/>
                  </a:cubicBezTo>
                  <a:cubicBezTo>
                    <a:pt x="1972" y="17580"/>
                    <a:pt x="2855" y="18463"/>
                    <a:pt x="3944" y="18463"/>
                  </a:cubicBezTo>
                  <a:lnTo>
                    <a:pt x="14756" y="18463"/>
                  </a:lnTo>
                  <a:cubicBezTo>
                    <a:pt x="15844" y="18463"/>
                    <a:pt x="16728" y="17580"/>
                    <a:pt x="16728" y="16492"/>
                  </a:cubicBezTo>
                  <a:cubicBezTo>
                    <a:pt x="16728" y="16287"/>
                    <a:pt x="16567" y="16126"/>
                    <a:pt x="16362" y="16126"/>
                  </a:cubicBezTo>
                  <a:lnTo>
                    <a:pt x="15925" y="16126"/>
                  </a:lnTo>
                  <a:lnTo>
                    <a:pt x="15925" y="11193"/>
                  </a:lnTo>
                  <a:cubicBezTo>
                    <a:pt x="17530" y="10854"/>
                    <a:pt x="18699" y="9426"/>
                    <a:pt x="18699" y="7758"/>
                  </a:cubicBezTo>
                  <a:cubicBezTo>
                    <a:pt x="18699" y="5849"/>
                    <a:pt x="17174" y="4288"/>
                    <a:pt x="15282" y="4234"/>
                  </a:cubicBezTo>
                  <a:cubicBezTo>
                    <a:pt x="14765" y="2227"/>
                    <a:pt x="13231" y="621"/>
                    <a:pt x="11223" y="15"/>
                  </a:cubicBezTo>
                  <a:cubicBezTo>
                    <a:pt x="11191" y="5"/>
                    <a:pt x="11158" y="1"/>
                    <a:pt x="111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8"/>
            <p:cNvSpPr/>
            <p:nvPr/>
          </p:nvSpPr>
          <p:spPr>
            <a:xfrm>
              <a:off x="4180850" y="4432318"/>
              <a:ext cx="18721" cy="18491"/>
            </a:xfrm>
            <a:custGeom>
              <a:rect b="b" l="l" r="r" t="t"/>
              <a:pathLst>
                <a:path extrusionOk="0" h="723" w="732">
                  <a:moveTo>
                    <a:pt x="366" y="0"/>
                  </a:moveTo>
                  <a:cubicBezTo>
                    <a:pt x="268" y="0"/>
                    <a:pt x="179" y="36"/>
                    <a:pt x="108" y="107"/>
                  </a:cubicBezTo>
                  <a:cubicBezTo>
                    <a:pt x="36" y="170"/>
                    <a:pt x="0" y="268"/>
                    <a:pt x="0" y="357"/>
                  </a:cubicBezTo>
                  <a:cubicBezTo>
                    <a:pt x="0" y="455"/>
                    <a:pt x="36" y="553"/>
                    <a:pt x="108" y="616"/>
                  </a:cubicBezTo>
                  <a:cubicBezTo>
                    <a:pt x="179" y="687"/>
                    <a:pt x="268" y="723"/>
                    <a:pt x="366" y="723"/>
                  </a:cubicBezTo>
                  <a:cubicBezTo>
                    <a:pt x="464" y="723"/>
                    <a:pt x="554" y="687"/>
                    <a:pt x="625" y="616"/>
                  </a:cubicBezTo>
                  <a:cubicBezTo>
                    <a:pt x="696" y="553"/>
                    <a:pt x="732" y="455"/>
                    <a:pt x="732" y="357"/>
                  </a:cubicBezTo>
                  <a:cubicBezTo>
                    <a:pt x="732" y="268"/>
                    <a:pt x="696" y="170"/>
                    <a:pt x="625" y="107"/>
                  </a:cubicBezTo>
                  <a:cubicBezTo>
                    <a:pt x="554"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8"/>
            <p:cNvSpPr/>
            <p:nvPr/>
          </p:nvSpPr>
          <p:spPr>
            <a:xfrm>
              <a:off x="4214606" y="4432318"/>
              <a:ext cx="18746" cy="18491"/>
            </a:xfrm>
            <a:custGeom>
              <a:rect b="b" l="l" r="r" t="t"/>
              <a:pathLst>
                <a:path extrusionOk="0" h="723" w="733">
                  <a:moveTo>
                    <a:pt x="367" y="0"/>
                  </a:moveTo>
                  <a:cubicBezTo>
                    <a:pt x="268" y="0"/>
                    <a:pt x="179" y="36"/>
                    <a:pt x="108" y="107"/>
                  </a:cubicBezTo>
                  <a:cubicBezTo>
                    <a:pt x="36" y="170"/>
                    <a:pt x="1" y="268"/>
                    <a:pt x="1" y="357"/>
                  </a:cubicBezTo>
                  <a:cubicBezTo>
                    <a:pt x="1" y="455"/>
                    <a:pt x="36" y="553"/>
                    <a:pt x="108" y="616"/>
                  </a:cubicBezTo>
                  <a:cubicBezTo>
                    <a:pt x="179" y="687"/>
                    <a:pt x="268" y="723"/>
                    <a:pt x="367" y="723"/>
                  </a:cubicBezTo>
                  <a:cubicBezTo>
                    <a:pt x="465" y="723"/>
                    <a:pt x="554" y="687"/>
                    <a:pt x="625" y="616"/>
                  </a:cubicBezTo>
                  <a:cubicBezTo>
                    <a:pt x="697" y="553"/>
                    <a:pt x="732" y="455"/>
                    <a:pt x="732" y="357"/>
                  </a:cubicBezTo>
                  <a:cubicBezTo>
                    <a:pt x="732" y="268"/>
                    <a:pt x="697" y="170"/>
                    <a:pt x="625" y="107"/>
                  </a:cubicBezTo>
                  <a:cubicBezTo>
                    <a:pt x="554" y="36"/>
                    <a:pt x="465"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8"/>
            <p:cNvSpPr/>
            <p:nvPr/>
          </p:nvSpPr>
          <p:spPr>
            <a:xfrm>
              <a:off x="4258873" y="4432088"/>
              <a:ext cx="65267" cy="18721"/>
            </a:xfrm>
            <a:custGeom>
              <a:rect b="b" l="l" r="r" t="t"/>
              <a:pathLst>
                <a:path extrusionOk="0" h="732" w="2552">
                  <a:moveTo>
                    <a:pt x="402" y="0"/>
                  </a:moveTo>
                  <a:cubicBezTo>
                    <a:pt x="223" y="0"/>
                    <a:pt x="54" y="134"/>
                    <a:pt x="36" y="312"/>
                  </a:cubicBezTo>
                  <a:cubicBezTo>
                    <a:pt x="0" y="544"/>
                    <a:pt x="170" y="732"/>
                    <a:pt x="393" y="732"/>
                  </a:cubicBezTo>
                  <a:lnTo>
                    <a:pt x="2142" y="732"/>
                  </a:lnTo>
                  <a:cubicBezTo>
                    <a:pt x="2329" y="732"/>
                    <a:pt x="2489" y="607"/>
                    <a:pt x="2516" y="419"/>
                  </a:cubicBezTo>
                  <a:cubicBezTo>
                    <a:pt x="2552" y="196"/>
                    <a:pt x="2373" y="0"/>
                    <a:pt x="21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8"/>
            <p:cNvSpPr/>
            <p:nvPr/>
          </p:nvSpPr>
          <p:spPr>
            <a:xfrm>
              <a:off x="4180850" y="4357466"/>
              <a:ext cx="18721" cy="18746"/>
            </a:xfrm>
            <a:custGeom>
              <a:rect b="b" l="l" r="r" t="t"/>
              <a:pathLst>
                <a:path extrusionOk="0" h="733" w="732">
                  <a:moveTo>
                    <a:pt x="366" y="1"/>
                  </a:moveTo>
                  <a:cubicBezTo>
                    <a:pt x="268" y="1"/>
                    <a:pt x="179" y="37"/>
                    <a:pt x="108" y="108"/>
                  </a:cubicBezTo>
                  <a:cubicBezTo>
                    <a:pt x="36" y="179"/>
                    <a:pt x="0" y="269"/>
                    <a:pt x="0" y="367"/>
                  </a:cubicBezTo>
                  <a:cubicBezTo>
                    <a:pt x="0" y="465"/>
                    <a:pt x="36" y="554"/>
                    <a:pt x="108" y="625"/>
                  </a:cubicBezTo>
                  <a:cubicBezTo>
                    <a:pt x="179" y="688"/>
                    <a:pt x="268" y="732"/>
                    <a:pt x="366" y="732"/>
                  </a:cubicBezTo>
                  <a:cubicBezTo>
                    <a:pt x="464" y="732"/>
                    <a:pt x="554" y="688"/>
                    <a:pt x="625" y="625"/>
                  </a:cubicBezTo>
                  <a:cubicBezTo>
                    <a:pt x="696" y="554"/>
                    <a:pt x="732" y="465"/>
                    <a:pt x="732" y="367"/>
                  </a:cubicBezTo>
                  <a:cubicBezTo>
                    <a:pt x="732" y="269"/>
                    <a:pt x="696" y="179"/>
                    <a:pt x="625" y="108"/>
                  </a:cubicBezTo>
                  <a:cubicBezTo>
                    <a:pt x="554"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8"/>
            <p:cNvSpPr/>
            <p:nvPr/>
          </p:nvSpPr>
          <p:spPr>
            <a:xfrm>
              <a:off x="4214606" y="4357466"/>
              <a:ext cx="18746" cy="18746"/>
            </a:xfrm>
            <a:custGeom>
              <a:rect b="b" l="l" r="r" t="t"/>
              <a:pathLst>
                <a:path extrusionOk="0" h="733" w="733">
                  <a:moveTo>
                    <a:pt x="367" y="1"/>
                  </a:moveTo>
                  <a:cubicBezTo>
                    <a:pt x="268" y="1"/>
                    <a:pt x="179" y="37"/>
                    <a:pt x="108" y="108"/>
                  </a:cubicBezTo>
                  <a:cubicBezTo>
                    <a:pt x="36" y="179"/>
                    <a:pt x="1" y="269"/>
                    <a:pt x="1" y="367"/>
                  </a:cubicBezTo>
                  <a:cubicBezTo>
                    <a:pt x="1" y="465"/>
                    <a:pt x="36" y="554"/>
                    <a:pt x="108" y="625"/>
                  </a:cubicBezTo>
                  <a:cubicBezTo>
                    <a:pt x="179" y="688"/>
                    <a:pt x="268" y="732"/>
                    <a:pt x="367" y="732"/>
                  </a:cubicBezTo>
                  <a:cubicBezTo>
                    <a:pt x="465" y="732"/>
                    <a:pt x="554" y="688"/>
                    <a:pt x="625" y="625"/>
                  </a:cubicBezTo>
                  <a:cubicBezTo>
                    <a:pt x="697" y="554"/>
                    <a:pt x="732" y="465"/>
                    <a:pt x="732" y="367"/>
                  </a:cubicBezTo>
                  <a:cubicBezTo>
                    <a:pt x="732" y="269"/>
                    <a:pt x="697" y="179"/>
                    <a:pt x="625" y="108"/>
                  </a:cubicBezTo>
                  <a:cubicBezTo>
                    <a:pt x="554"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8"/>
            <p:cNvSpPr/>
            <p:nvPr/>
          </p:nvSpPr>
          <p:spPr>
            <a:xfrm>
              <a:off x="4258873" y="4357466"/>
              <a:ext cx="65267" cy="18746"/>
            </a:xfrm>
            <a:custGeom>
              <a:rect b="b" l="l" r="r" t="t"/>
              <a:pathLst>
                <a:path extrusionOk="0" h="733" w="2552">
                  <a:moveTo>
                    <a:pt x="402" y="1"/>
                  </a:moveTo>
                  <a:cubicBezTo>
                    <a:pt x="223" y="1"/>
                    <a:pt x="54" y="126"/>
                    <a:pt x="36" y="313"/>
                  </a:cubicBezTo>
                  <a:cubicBezTo>
                    <a:pt x="0" y="536"/>
                    <a:pt x="170" y="732"/>
                    <a:pt x="393" y="732"/>
                  </a:cubicBezTo>
                  <a:lnTo>
                    <a:pt x="2142" y="732"/>
                  </a:lnTo>
                  <a:cubicBezTo>
                    <a:pt x="2329" y="732"/>
                    <a:pt x="2489" y="599"/>
                    <a:pt x="2516" y="420"/>
                  </a:cubicBezTo>
                  <a:cubicBezTo>
                    <a:pt x="2552" y="197"/>
                    <a:pt x="2373" y="1"/>
                    <a:pt x="2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8"/>
            <p:cNvSpPr/>
            <p:nvPr/>
          </p:nvSpPr>
          <p:spPr>
            <a:xfrm>
              <a:off x="4180850" y="4282640"/>
              <a:ext cx="18721" cy="18746"/>
            </a:xfrm>
            <a:custGeom>
              <a:rect b="b" l="l" r="r" t="t"/>
              <a:pathLst>
                <a:path extrusionOk="0" h="733" w="732">
                  <a:moveTo>
                    <a:pt x="366" y="1"/>
                  </a:moveTo>
                  <a:cubicBezTo>
                    <a:pt x="268" y="1"/>
                    <a:pt x="179" y="45"/>
                    <a:pt x="108" y="108"/>
                  </a:cubicBezTo>
                  <a:cubicBezTo>
                    <a:pt x="36" y="179"/>
                    <a:pt x="0" y="277"/>
                    <a:pt x="0" y="367"/>
                  </a:cubicBezTo>
                  <a:cubicBezTo>
                    <a:pt x="0" y="465"/>
                    <a:pt x="36" y="563"/>
                    <a:pt x="108" y="625"/>
                  </a:cubicBezTo>
                  <a:cubicBezTo>
                    <a:pt x="179" y="697"/>
                    <a:pt x="268" y="732"/>
                    <a:pt x="366" y="732"/>
                  </a:cubicBezTo>
                  <a:cubicBezTo>
                    <a:pt x="464" y="732"/>
                    <a:pt x="554" y="697"/>
                    <a:pt x="625" y="625"/>
                  </a:cubicBezTo>
                  <a:cubicBezTo>
                    <a:pt x="696" y="563"/>
                    <a:pt x="732" y="465"/>
                    <a:pt x="732" y="367"/>
                  </a:cubicBezTo>
                  <a:cubicBezTo>
                    <a:pt x="732" y="277"/>
                    <a:pt x="696" y="179"/>
                    <a:pt x="625" y="108"/>
                  </a:cubicBezTo>
                  <a:cubicBezTo>
                    <a:pt x="554"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8"/>
            <p:cNvSpPr/>
            <p:nvPr/>
          </p:nvSpPr>
          <p:spPr>
            <a:xfrm>
              <a:off x="4214606" y="4282640"/>
              <a:ext cx="18746" cy="18746"/>
            </a:xfrm>
            <a:custGeom>
              <a:rect b="b" l="l" r="r" t="t"/>
              <a:pathLst>
                <a:path extrusionOk="0" h="733" w="733">
                  <a:moveTo>
                    <a:pt x="367" y="1"/>
                  </a:moveTo>
                  <a:cubicBezTo>
                    <a:pt x="268" y="1"/>
                    <a:pt x="179" y="45"/>
                    <a:pt x="108" y="108"/>
                  </a:cubicBezTo>
                  <a:cubicBezTo>
                    <a:pt x="36" y="179"/>
                    <a:pt x="1" y="277"/>
                    <a:pt x="1" y="367"/>
                  </a:cubicBezTo>
                  <a:cubicBezTo>
                    <a:pt x="1" y="465"/>
                    <a:pt x="36" y="563"/>
                    <a:pt x="108" y="625"/>
                  </a:cubicBezTo>
                  <a:cubicBezTo>
                    <a:pt x="179" y="697"/>
                    <a:pt x="268" y="732"/>
                    <a:pt x="367" y="732"/>
                  </a:cubicBezTo>
                  <a:cubicBezTo>
                    <a:pt x="465" y="732"/>
                    <a:pt x="554" y="697"/>
                    <a:pt x="625" y="625"/>
                  </a:cubicBezTo>
                  <a:cubicBezTo>
                    <a:pt x="697" y="563"/>
                    <a:pt x="732" y="465"/>
                    <a:pt x="732" y="367"/>
                  </a:cubicBezTo>
                  <a:cubicBezTo>
                    <a:pt x="732" y="277"/>
                    <a:pt x="697" y="179"/>
                    <a:pt x="625" y="108"/>
                  </a:cubicBezTo>
                  <a:cubicBezTo>
                    <a:pt x="554" y="45"/>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8"/>
            <p:cNvSpPr/>
            <p:nvPr/>
          </p:nvSpPr>
          <p:spPr>
            <a:xfrm>
              <a:off x="4258873" y="4282640"/>
              <a:ext cx="65267" cy="18746"/>
            </a:xfrm>
            <a:custGeom>
              <a:rect b="b" l="l" r="r" t="t"/>
              <a:pathLst>
                <a:path extrusionOk="0" h="733" w="2552">
                  <a:moveTo>
                    <a:pt x="402" y="1"/>
                  </a:moveTo>
                  <a:cubicBezTo>
                    <a:pt x="223" y="1"/>
                    <a:pt x="54" y="135"/>
                    <a:pt x="36" y="313"/>
                  </a:cubicBezTo>
                  <a:cubicBezTo>
                    <a:pt x="0" y="545"/>
                    <a:pt x="170" y="732"/>
                    <a:pt x="393" y="732"/>
                  </a:cubicBezTo>
                  <a:lnTo>
                    <a:pt x="2142" y="732"/>
                  </a:lnTo>
                  <a:cubicBezTo>
                    <a:pt x="2329" y="732"/>
                    <a:pt x="2489" y="608"/>
                    <a:pt x="2516" y="420"/>
                  </a:cubicBezTo>
                  <a:cubicBezTo>
                    <a:pt x="2552" y="197"/>
                    <a:pt x="2373" y="1"/>
                    <a:pt x="21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8"/>
            <p:cNvSpPr/>
            <p:nvPr/>
          </p:nvSpPr>
          <p:spPr>
            <a:xfrm>
              <a:off x="4246087" y="4129560"/>
              <a:ext cx="18746" cy="18746"/>
            </a:xfrm>
            <a:custGeom>
              <a:rect b="b" l="l" r="r" t="t"/>
              <a:pathLst>
                <a:path extrusionOk="0" h="733" w="733">
                  <a:moveTo>
                    <a:pt x="367" y="1"/>
                  </a:moveTo>
                  <a:cubicBezTo>
                    <a:pt x="277" y="1"/>
                    <a:pt x="179" y="37"/>
                    <a:pt x="108" y="108"/>
                  </a:cubicBezTo>
                  <a:cubicBezTo>
                    <a:pt x="45" y="179"/>
                    <a:pt x="1" y="269"/>
                    <a:pt x="1" y="367"/>
                  </a:cubicBezTo>
                  <a:cubicBezTo>
                    <a:pt x="1" y="465"/>
                    <a:pt x="45" y="554"/>
                    <a:pt x="108" y="625"/>
                  </a:cubicBezTo>
                  <a:cubicBezTo>
                    <a:pt x="179" y="688"/>
                    <a:pt x="277" y="732"/>
                    <a:pt x="367" y="732"/>
                  </a:cubicBezTo>
                  <a:cubicBezTo>
                    <a:pt x="465" y="732"/>
                    <a:pt x="563" y="688"/>
                    <a:pt x="625" y="625"/>
                  </a:cubicBezTo>
                  <a:cubicBezTo>
                    <a:pt x="697" y="554"/>
                    <a:pt x="732" y="465"/>
                    <a:pt x="732" y="367"/>
                  </a:cubicBezTo>
                  <a:cubicBezTo>
                    <a:pt x="732" y="269"/>
                    <a:pt x="697" y="179"/>
                    <a:pt x="625" y="108"/>
                  </a:cubicBezTo>
                  <a:cubicBezTo>
                    <a:pt x="563" y="37"/>
                    <a:pt x="465"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78"/>
          <p:cNvGrpSpPr/>
          <p:nvPr/>
        </p:nvGrpSpPr>
        <p:grpSpPr>
          <a:xfrm>
            <a:off x="4652033" y="3933376"/>
            <a:ext cx="454770" cy="454770"/>
            <a:chOff x="4656048" y="4129560"/>
            <a:chExt cx="478253" cy="478253"/>
          </a:xfrm>
        </p:grpSpPr>
        <p:sp>
          <p:nvSpPr>
            <p:cNvPr id="6456" name="Google Shape;6456;p78"/>
            <p:cNvSpPr/>
            <p:nvPr/>
          </p:nvSpPr>
          <p:spPr>
            <a:xfrm>
              <a:off x="4952643" y="4551846"/>
              <a:ext cx="18721" cy="18516"/>
            </a:xfrm>
            <a:custGeom>
              <a:rect b="b" l="l" r="r" t="t"/>
              <a:pathLst>
                <a:path extrusionOk="0" h="724" w="732">
                  <a:moveTo>
                    <a:pt x="366" y="1"/>
                  </a:moveTo>
                  <a:cubicBezTo>
                    <a:pt x="277" y="1"/>
                    <a:pt x="179" y="36"/>
                    <a:pt x="107" y="108"/>
                  </a:cubicBezTo>
                  <a:cubicBezTo>
                    <a:pt x="45" y="170"/>
                    <a:pt x="0" y="268"/>
                    <a:pt x="0" y="366"/>
                  </a:cubicBezTo>
                  <a:cubicBezTo>
                    <a:pt x="0" y="456"/>
                    <a:pt x="45" y="554"/>
                    <a:pt x="107" y="625"/>
                  </a:cubicBezTo>
                  <a:cubicBezTo>
                    <a:pt x="179" y="688"/>
                    <a:pt x="277" y="723"/>
                    <a:pt x="366" y="723"/>
                  </a:cubicBezTo>
                  <a:cubicBezTo>
                    <a:pt x="464" y="723"/>
                    <a:pt x="562" y="688"/>
                    <a:pt x="625" y="625"/>
                  </a:cubicBezTo>
                  <a:cubicBezTo>
                    <a:pt x="696" y="554"/>
                    <a:pt x="732" y="456"/>
                    <a:pt x="732" y="366"/>
                  </a:cubicBezTo>
                  <a:cubicBezTo>
                    <a:pt x="732" y="268"/>
                    <a:pt x="696" y="170"/>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8"/>
            <p:cNvSpPr/>
            <p:nvPr/>
          </p:nvSpPr>
          <p:spPr>
            <a:xfrm>
              <a:off x="4986400" y="4551846"/>
              <a:ext cx="18746" cy="18516"/>
            </a:xfrm>
            <a:custGeom>
              <a:rect b="b" l="l" r="r" t="t"/>
              <a:pathLst>
                <a:path extrusionOk="0" h="724" w="733">
                  <a:moveTo>
                    <a:pt x="366" y="1"/>
                  </a:moveTo>
                  <a:cubicBezTo>
                    <a:pt x="268" y="1"/>
                    <a:pt x="179" y="36"/>
                    <a:pt x="108" y="108"/>
                  </a:cubicBezTo>
                  <a:cubicBezTo>
                    <a:pt x="45" y="170"/>
                    <a:pt x="1" y="268"/>
                    <a:pt x="1" y="366"/>
                  </a:cubicBezTo>
                  <a:cubicBezTo>
                    <a:pt x="1" y="456"/>
                    <a:pt x="45" y="554"/>
                    <a:pt x="108" y="625"/>
                  </a:cubicBezTo>
                  <a:cubicBezTo>
                    <a:pt x="179" y="688"/>
                    <a:pt x="268" y="723"/>
                    <a:pt x="366" y="723"/>
                  </a:cubicBezTo>
                  <a:cubicBezTo>
                    <a:pt x="465" y="723"/>
                    <a:pt x="563" y="688"/>
                    <a:pt x="625" y="625"/>
                  </a:cubicBezTo>
                  <a:cubicBezTo>
                    <a:pt x="697" y="554"/>
                    <a:pt x="732" y="456"/>
                    <a:pt x="732" y="366"/>
                  </a:cubicBezTo>
                  <a:cubicBezTo>
                    <a:pt x="732" y="268"/>
                    <a:pt x="697" y="170"/>
                    <a:pt x="625" y="108"/>
                  </a:cubicBezTo>
                  <a:cubicBezTo>
                    <a:pt x="563"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8"/>
            <p:cNvSpPr/>
            <p:nvPr/>
          </p:nvSpPr>
          <p:spPr>
            <a:xfrm>
              <a:off x="5032943" y="4551846"/>
              <a:ext cx="65267" cy="18516"/>
            </a:xfrm>
            <a:custGeom>
              <a:rect b="b" l="l" r="r" t="t"/>
              <a:pathLst>
                <a:path extrusionOk="0" h="724" w="2552">
                  <a:moveTo>
                    <a:pt x="411" y="1"/>
                  </a:moveTo>
                  <a:cubicBezTo>
                    <a:pt x="224" y="1"/>
                    <a:pt x="63" y="126"/>
                    <a:pt x="36" y="304"/>
                  </a:cubicBezTo>
                  <a:cubicBezTo>
                    <a:pt x="1" y="536"/>
                    <a:pt x="179" y="723"/>
                    <a:pt x="393" y="723"/>
                  </a:cubicBezTo>
                  <a:lnTo>
                    <a:pt x="2151" y="723"/>
                  </a:lnTo>
                  <a:cubicBezTo>
                    <a:pt x="2329" y="723"/>
                    <a:pt x="2490" y="598"/>
                    <a:pt x="2516" y="420"/>
                  </a:cubicBezTo>
                  <a:cubicBezTo>
                    <a:pt x="2552" y="188"/>
                    <a:pt x="2374"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8"/>
            <p:cNvSpPr/>
            <p:nvPr/>
          </p:nvSpPr>
          <p:spPr>
            <a:xfrm>
              <a:off x="4952643" y="4477019"/>
              <a:ext cx="18721" cy="18746"/>
            </a:xfrm>
            <a:custGeom>
              <a:rect b="b" l="l" r="r" t="t"/>
              <a:pathLst>
                <a:path extrusionOk="0" h="733" w="732">
                  <a:moveTo>
                    <a:pt x="366" y="1"/>
                  </a:moveTo>
                  <a:cubicBezTo>
                    <a:pt x="277" y="1"/>
                    <a:pt x="179" y="36"/>
                    <a:pt x="107" y="108"/>
                  </a:cubicBezTo>
                  <a:cubicBezTo>
                    <a:pt x="45" y="179"/>
                    <a:pt x="0" y="268"/>
                    <a:pt x="0" y="366"/>
                  </a:cubicBezTo>
                  <a:cubicBezTo>
                    <a:pt x="0" y="464"/>
                    <a:pt x="45" y="554"/>
                    <a:pt x="107" y="625"/>
                  </a:cubicBezTo>
                  <a:cubicBezTo>
                    <a:pt x="179" y="696"/>
                    <a:pt x="277" y="732"/>
                    <a:pt x="366" y="732"/>
                  </a:cubicBezTo>
                  <a:cubicBezTo>
                    <a:pt x="464" y="732"/>
                    <a:pt x="562" y="696"/>
                    <a:pt x="625" y="625"/>
                  </a:cubicBezTo>
                  <a:cubicBezTo>
                    <a:pt x="696" y="554"/>
                    <a:pt x="732" y="464"/>
                    <a:pt x="732" y="366"/>
                  </a:cubicBezTo>
                  <a:cubicBezTo>
                    <a:pt x="732" y="268"/>
                    <a:pt x="696" y="179"/>
                    <a:pt x="625" y="108"/>
                  </a:cubicBezTo>
                  <a:cubicBezTo>
                    <a:pt x="562" y="3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8"/>
            <p:cNvSpPr/>
            <p:nvPr/>
          </p:nvSpPr>
          <p:spPr>
            <a:xfrm>
              <a:off x="4986400" y="4477019"/>
              <a:ext cx="18746" cy="18746"/>
            </a:xfrm>
            <a:custGeom>
              <a:rect b="b" l="l" r="r" t="t"/>
              <a:pathLst>
                <a:path extrusionOk="0" h="733" w="733">
                  <a:moveTo>
                    <a:pt x="366" y="1"/>
                  </a:moveTo>
                  <a:cubicBezTo>
                    <a:pt x="268" y="1"/>
                    <a:pt x="179" y="36"/>
                    <a:pt x="108" y="108"/>
                  </a:cubicBezTo>
                  <a:cubicBezTo>
                    <a:pt x="45" y="179"/>
                    <a:pt x="1" y="268"/>
                    <a:pt x="1" y="366"/>
                  </a:cubicBezTo>
                  <a:cubicBezTo>
                    <a:pt x="1" y="464"/>
                    <a:pt x="45" y="554"/>
                    <a:pt x="108" y="625"/>
                  </a:cubicBezTo>
                  <a:cubicBezTo>
                    <a:pt x="179" y="696"/>
                    <a:pt x="268" y="732"/>
                    <a:pt x="366" y="732"/>
                  </a:cubicBezTo>
                  <a:cubicBezTo>
                    <a:pt x="465" y="732"/>
                    <a:pt x="563" y="696"/>
                    <a:pt x="625" y="625"/>
                  </a:cubicBezTo>
                  <a:cubicBezTo>
                    <a:pt x="697" y="554"/>
                    <a:pt x="732" y="464"/>
                    <a:pt x="732" y="366"/>
                  </a:cubicBezTo>
                  <a:cubicBezTo>
                    <a:pt x="732" y="268"/>
                    <a:pt x="697" y="179"/>
                    <a:pt x="625" y="108"/>
                  </a:cubicBezTo>
                  <a:cubicBezTo>
                    <a:pt x="563"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8"/>
            <p:cNvSpPr/>
            <p:nvPr/>
          </p:nvSpPr>
          <p:spPr>
            <a:xfrm>
              <a:off x="5032943" y="4477019"/>
              <a:ext cx="65267" cy="18746"/>
            </a:xfrm>
            <a:custGeom>
              <a:rect b="b" l="l" r="r" t="t"/>
              <a:pathLst>
                <a:path extrusionOk="0" h="733" w="2552">
                  <a:moveTo>
                    <a:pt x="411" y="1"/>
                  </a:moveTo>
                  <a:cubicBezTo>
                    <a:pt x="224" y="1"/>
                    <a:pt x="63" y="134"/>
                    <a:pt x="36" y="313"/>
                  </a:cubicBezTo>
                  <a:cubicBezTo>
                    <a:pt x="1" y="536"/>
                    <a:pt x="179" y="732"/>
                    <a:pt x="393" y="732"/>
                  </a:cubicBezTo>
                  <a:lnTo>
                    <a:pt x="2151" y="732"/>
                  </a:lnTo>
                  <a:cubicBezTo>
                    <a:pt x="2329" y="732"/>
                    <a:pt x="2490" y="598"/>
                    <a:pt x="2516" y="420"/>
                  </a:cubicBezTo>
                  <a:cubicBezTo>
                    <a:pt x="2552" y="197"/>
                    <a:pt x="2374" y="1"/>
                    <a:pt x="2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8"/>
            <p:cNvSpPr/>
            <p:nvPr/>
          </p:nvSpPr>
          <p:spPr>
            <a:xfrm>
              <a:off x="4656048" y="4129560"/>
              <a:ext cx="478253" cy="478253"/>
            </a:xfrm>
            <a:custGeom>
              <a:rect b="b" l="l" r="r" t="t"/>
              <a:pathLst>
                <a:path extrusionOk="0" h="18700" w="18700">
                  <a:moveTo>
                    <a:pt x="6371" y="1054"/>
                  </a:moveTo>
                  <a:lnTo>
                    <a:pt x="6710" y="1241"/>
                  </a:lnTo>
                  <a:cubicBezTo>
                    <a:pt x="6897" y="1348"/>
                    <a:pt x="6959" y="1571"/>
                    <a:pt x="6861" y="1758"/>
                  </a:cubicBezTo>
                  <a:lnTo>
                    <a:pt x="6264" y="2927"/>
                  </a:lnTo>
                  <a:cubicBezTo>
                    <a:pt x="6199" y="3057"/>
                    <a:pt x="6068" y="3135"/>
                    <a:pt x="5924" y="3135"/>
                  </a:cubicBezTo>
                  <a:cubicBezTo>
                    <a:pt x="5910" y="3135"/>
                    <a:pt x="5895" y="3134"/>
                    <a:pt x="5880" y="3132"/>
                  </a:cubicBezTo>
                  <a:lnTo>
                    <a:pt x="4783" y="3034"/>
                  </a:lnTo>
                  <a:cubicBezTo>
                    <a:pt x="4742" y="3030"/>
                    <a:pt x="4702" y="3028"/>
                    <a:pt x="4663" y="3028"/>
                  </a:cubicBezTo>
                  <a:cubicBezTo>
                    <a:pt x="4368" y="3028"/>
                    <a:pt x="4094" y="3143"/>
                    <a:pt x="3882" y="3355"/>
                  </a:cubicBezTo>
                  <a:lnTo>
                    <a:pt x="3837" y="3400"/>
                  </a:lnTo>
                  <a:cubicBezTo>
                    <a:pt x="3614" y="3623"/>
                    <a:pt x="3498" y="3926"/>
                    <a:pt x="3507" y="4238"/>
                  </a:cubicBezTo>
                  <a:cubicBezTo>
                    <a:pt x="3516" y="4354"/>
                    <a:pt x="3462" y="4470"/>
                    <a:pt x="3373" y="4551"/>
                  </a:cubicBezTo>
                  <a:cubicBezTo>
                    <a:pt x="3302" y="4613"/>
                    <a:pt x="3204" y="4640"/>
                    <a:pt x="3114" y="4640"/>
                  </a:cubicBezTo>
                  <a:lnTo>
                    <a:pt x="2401" y="4640"/>
                  </a:lnTo>
                  <a:cubicBezTo>
                    <a:pt x="2160" y="4640"/>
                    <a:pt x="1937" y="4711"/>
                    <a:pt x="1741" y="4854"/>
                  </a:cubicBezTo>
                  <a:lnTo>
                    <a:pt x="1660" y="4916"/>
                  </a:lnTo>
                  <a:cubicBezTo>
                    <a:pt x="2642" y="3070"/>
                    <a:pt x="4337" y="1660"/>
                    <a:pt x="6371" y="1054"/>
                  </a:cubicBezTo>
                  <a:close/>
                  <a:moveTo>
                    <a:pt x="14042" y="8039"/>
                  </a:moveTo>
                  <a:cubicBezTo>
                    <a:pt x="14129" y="8039"/>
                    <a:pt x="14216" y="8077"/>
                    <a:pt x="14275" y="8146"/>
                  </a:cubicBezTo>
                  <a:lnTo>
                    <a:pt x="14391" y="8288"/>
                  </a:lnTo>
                  <a:cubicBezTo>
                    <a:pt x="14578" y="8503"/>
                    <a:pt x="14846" y="8636"/>
                    <a:pt x="15131" y="8645"/>
                  </a:cubicBezTo>
                  <a:cubicBezTo>
                    <a:pt x="15142" y="8646"/>
                    <a:pt x="15153" y="8646"/>
                    <a:pt x="15164" y="8646"/>
                  </a:cubicBezTo>
                  <a:cubicBezTo>
                    <a:pt x="15438" y="8646"/>
                    <a:pt x="15701" y="8539"/>
                    <a:pt x="15898" y="8342"/>
                  </a:cubicBezTo>
                  <a:cubicBezTo>
                    <a:pt x="15952" y="8288"/>
                    <a:pt x="16032" y="8253"/>
                    <a:pt x="16112" y="8253"/>
                  </a:cubicBezTo>
                  <a:lnTo>
                    <a:pt x="16460" y="8253"/>
                  </a:lnTo>
                  <a:cubicBezTo>
                    <a:pt x="16469" y="8378"/>
                    <a:pt x="16469" y="8503"/>
                    <a:pt x="16469" y="8627"/>
                  </a:cubicBezTo>
                  <a:cubicBezTo>
                    <a:pt x="16469" y="8824"/>
                    <a:pt x="16460" y="9011"/>
                    <a:pt x="16451" y="9207"/>
                  </a:cubicBezTo>
                  <a:lnTo>
                    <a:pt x="13445" y="9207"/>
                  </a:lnTo>
                  <a:lnTo>
                    <a:pt x="13445" y="8547"/>
                  </a:lnTo>
                  <a:cubicBezTo>
                    <a:pt x="13445" y="8449"/>
                    <a:pt x="13490" y="8351"/>
                    <a:pt x="13579" y="8297"/>
                  </a:cubicBezTo>
                  <a:lnTo>
                    <a:pt x="13873" y="8092"/>
                  </a:lnTo>
                  <a:cubicBezTo>
                    <a:pt x="13924" y="8056"/>
                    <a:pt x="13983" y="8039"/>
                    <a:pt x="14042" y="8039"/>
                  </a:cubicBezTo>
                  <a:close/>
                  <a:moveTo>
                    <a:pt x="17602" y="9939"/>
                  </a:moveTo>
                  <a:cubicBezTo>
                    <a:pt x="17807" y="9939"/>
                    <a:pt x="17968" y="10099"/>
                    <a:pt x="17968" y="10305"/>
                  </a:cubicBezTo>
                  <a:lnTo>
                    <a:pt x="17968" y="11759"/>
                  </a:lnTo>
                  <a:cubicBezTo>
                    <a:pt x="17968" y="11964"/>
                    <a:pt x="17807" y="12125"/>
                    <a:pt x="17602" y="12125"/>
                  </a:cubicBezTo>
                  <a:lnTo>
                    <a:pt x="11322" y="12125"/>
                  </a:lnTo>
                  <a:cubicBezTo>
                    <a:pt x="11126" y="12125"/>
                    <a:pt x="10956" y="11964"/>
                    <a:pt x="10956" y="11759"/>
                  </a:cubicBezTo>
                  <a:lnTo>
                    <a:pt x="10956" y="10305"/>
                  </a:lnTo>
                  <a:cubicBezTo>
                    <a:pt x="10956" y="10099"/>
                    <a:pt x="11126" y="9939"/>
                    <a:pt x="11322" y="9939"/>
                  </a:cubicBezTo>
                  <a:close/>
                  <a:moveTo>
                    <a:pt x="10456" y="2918"/>
                  </a:moveTo>
                  <a:lnTo>
                    <a:pt x="11108" y="3195"/>
                  </a:lnTo>
                  <a:cubicBezTo>
                    <a:pt x="11197" y="3230"/>
                    <a:pt x="11295" y="3248"/>
                    <a:pt x="11393" y="3248"/>
                  </a:cubicBezTo>
                  <a:lnTo>
                    <a:pt x="14408" y="3248"/>
                  </a:lnTo>
                  <a:cubicBezTo>
                    <a:pt x="15470" y="4399"/>
                    <a:pt x="16202" y="5862"/>
                    <a:pt x="16425" y="7486"/>
                  </a:cubicBezTo>
                  <a:lnTo>
                    <a:pt x="16193" y="7486"/>
                  </a:lnTo>
                  <a:cubicBezTo>
                    <a:pt x="15916" y="7486"/>
                    <a:pt x="15649" y="7593"/>
                    <a:pt x="15461" y="7789"/>
                  </a:cubicBezTo>
                  <a:cubicBezTo>
                    <a:pt x="15405" y="7853"/>
                    <a:pt x="15327" y="7888"/>
                    <a:pt x="15247" y="7888"/>
                  </a:cubicBezTo>
                  <a:cubicBezTo>
                    <a:pt x="15238" y="7888"/>
                    <a:pt x="15229" y="7888"/>
                    <a:pt x="15220" y="7887"/>
                  </a:cubicBezTo>
                  <a:cubicBezTo>
                    <a:pt x="15131" y="7887"/>
                    <a:pt x="15051" y="7842"/>
                    <a:pt x="14988" y="7780"/>
                  </a:cubicBezTo>
                  <a:lnTo>
                    <a:pt x="14872" y="7637"/>
                  </a:lnTo>
                  <a:cubicBezTo>
                    <a:pt x="14666" y="7394"/>
                    <a:pt x="14369" y="7267"/>
                    <a:pt x="14068" y="7267"/>
                  </a:cubicBezTo>
                  <a:cubicBezTo>
                    <a:pt x="13861" y="7267"/>
                    <a:pt x="13653" y="7327"/>
                    <a:pt x="13472" y="7450"/>
                  </a:cubicBezTo>
                  <a:lnTo>
                    <a:pt x="13168" y="7664"/>
                  </a:lnTo>
                  <a:cubicBezTo>
                    <a:pt x="12883" y="7860"/>
                    <a:pt x="12713" y="8181"/>
                    <a:pt x="12713" y="8520"/>
                  </a:cubicBezTo>
                  <a:lnTo>
                    <a:pt x="12713" y="9207"/>
                  </a:lnTo>
                  <a:lnTo>
                    <a:pt x="11322" y="9207"/>
                  </a:lnTo>
                  <a:cubicBezTo>
                    <a:pt x="10715" y="9207"/>
                    <a:pt x="10225" y="9698"/>
                    <a:pt x="10225" y="10305"/>
                  </a:cubicBezTo>
                  <a:lnTo>
                    <a:pt x="10225" y="11759"/>
                  </a:lnTo>
                  <a:cubicBezTo>
                    <a:pt x="10225" y="12044"/>
                    <a:pt x="10332" y="12294"/>
                    <a:pt x="10510" y="12490"/>
                  </a:cubicBezTo>
                  <a:cubicBezTo>
                    <a:pt x="10367" y="12651"/>
                    <a:pt x="10269" y="12838"/>
                    <a:pt x="10242" y="13052"/>
                  </a:cubicBezTo>
                  <a:cubicBezTo>
                    <a:pt x="9725" y="12918"/>
                    <a:pt x="9350" y="12446"/>
                    <a:pt x="9350" y="11893"/>
                  </a:cubicBezTo>
                  <a:lnTo>
                    <a:pt x="9350" y="10742"/>
                  </a:lnTo>
                  <a:cubicBezTo>
                    <a:pt x="9350" y="10688"/>
                    <a:pt x="9341" y="10635"/>
                    <a:pt x="9332" y="10581"/>
                  </a:cubicBezTo>
                  <a:lnTo>
                    <a:pt x="9127" y="9671"/>
                  </a:lnTo>
                  <a:cubicBezTo>
                    <a:pt x="9056" y="9332"/>
                    <a:pt x="8753" y="9091"/>
                    <a:pt x="8405" y="9091"/>
                  </a:cubicBezTo>
                  <a:lnTo>
                    <a:pt x="7807" y="9091"/>
                  </a:lnTo>
                  <a:lnTo>
                    <a:pt x="6933" y="8226"/>
                  </a:lnTo>
                  <a:cubicBezTo>
                    <a:pt x="6611" y="7914"/>
                    <a:pt x="6540" y="7432"/>
                    <a:pt x="6745" y="7031"/>
                  </a:cubicBezTo>
                  <a:lnTo>
                    <a:pt x="6915" y="6692"/>
                  </a:lnTo>
                  <a:cubicBezTo>
                    <a:pt x="6986" y="6549"/>
                    <a:pt x="7138" y="6469"/>
                    <a:pt x="7298" y="6469"/>
                  </a:cubicBezTo>
                  <a:cubicBezTo>
                    <a:pt x="7709" y="6460"/>
                    <a:pt x="8039" y="6139"/>
                    <a:pt x="8039" y="5737"/>
                  </a:cubicBezTo>
                  <a:lnTo>
                    <a:pt x="8039" y="4961"/>
                  </a:lnTo>
                  <a:lnTo>
                    <a:pt x="8699" y="4649"/>
                  </a:lnTo>
                  <a:cubicBezTo>
                    <a:pt x="8895" y="4560"/>
                    <a:pt x="9038" y="4390"/>
                    <a:pt x="9092" y="4185"/>
                  </a:cubicBezTo>
                  <a:cubicBezTo>
                    <a:pt x="9145" y="3989"/>
                    <a:pt x="9109" y="3774"/>
                    <a:pt x="8984" y="3605"/>
                  </a:cubicBezTo>
                  <a:lnTo>
                    <a:pt x="9555" y="2918"/>
                  </a:lnTo>
                  <a:close/>
                  <a:moveTo>
                    <a:pt x="2918" y="8654"/>
                  </a:moveTo>
                  <a:cubicBezTo>
                    <a:pt x="2972" y="8654"/>
                    <a:pt x="3025" y="8681"/>
                    <a:pt x="3070" y="8717"/>
                  </a:cubicBezTo>
                  <a:lnTo>
                    <a:pt x="4176" y="9698"/>
                  </a:lnTo>
                  <a:cubicBezTo>
                    <a:pt x="4185" y="9707"/>
                    <a:pt x="4185" y="9707"/>
                    <a:pt x="4185" y="9707"/>
                  </a:cubicBezTo>
                  <a:lnTo>
                    <a:pt x="4702" y="10224"/>
                  </a:lnTo>
                  <a:cubicBezTo>
                    <a:pt x="4765" y="10287"/>
                    <a:pt x="4774" y="10358"/>
                    <a:pt x="4774" y="10403"/>
                  </a:cubicBezTo>
                  <a:cubicBezTo>
                    <a:pt x="4765" y="10438"/>
                    <a:pt x="4756" y="10510"/>
                    <a:pt x="4676" y="10572"/>
                  </a:cubicBezTo>
                  <a:lnTo>
                    <a:pt x="4586" y="10635"/>
                  </a:lnTo>
                  <a:cubicBezTo>
                    <a:pt x="4444" y="10742"/>
                    <a:pt x="4337" y="10893"/>
                    <a:pt x="4274" y="11063"/>
                  </a:cubicBezTo>
                  <a:lnTo>
                    <a:pt x="3926" y="11982"/>
                  </a:lnTo>
                  <a:cubicBezTo>
                    <a:pt x="3899" y="12062"/>
                    <a:pt x="3810" y="12125"/>
                    <a:pt x="3721" y="12125"/>
                  </a:cubicBezTo>
                  <a:cubicBezTo>
                    <a:pt x="3373" y="12133"/>
                    <a:pt x="3043" y="12303"/>
                    <a:pt x="2882" y="12615"/>
                  </a:cubicBezTo>
                  <a:lnTo>
                    <a:pt x="2410" y="13481"/>
                  </a:lnTo>
                  <a:cubicBezTo>
                    <a:pt x="1348" y="12116"/>
                    <a:pt x="741" y="10421"/>
                    <a:pt x="733" y="8654"/>
                  </a:cubicBezTo>
                  <a:close/>
                  <a:moveTo>
                    <a:pt x="17602" y="12856"/>
                  </a:moveTo>
                  <a:cubicBezTo>
                    <a:pt x="17807" y="12856"/>
                    <a:pt x="17968" y="13017"/>
                    <a:pt x="17968" y="13222"/>
                  </a:cubicBezTo>
                  <a:lnTo>
                    <a:pt x="17968" y="14685"/>
                  </a:lnTo>
                  <a:cubicBezTo>
                    <a:pt x="17968" y="14881"/>
                    <a:pt x="17807" y="15051"/>
                    <a:pt x="17602" y="15051"/>
                  </a:cubicBezTo>
                  <a:lnTo>
                    <a:pt x="11322" y="15051"/>
                  </a:lnTo>
                  <a:cubicBezTo>
                    <a:pt x="11126" y="15051"/>
                    <a:pt x="10956" y="14881"/>
                    <a:pt x="10956" y="14685"/>
                  </a:cubicBezTo>
                  <a:lnTo>
                    <a:pt x="10956" y="13222"/>
                  </a:lnTo>
                  <a:cubicBezTo>
                    <a:pt x="10956" y="13017"/>
                    <a:pt x="11126" y="12856"/>
                    <a:pt x="11322" y="12856"/>
                  </a:cubicBezTo>
                  <a:close/>
                  <a:moveTo>
                    <a:pt x="17602" y="15782"/>
                  </a:moveTo>
                  <a:cubicBezTo>
                    <a:pt x="17807" y="15782"/>
                    <a:pt x="17968" y="15943"/>
                    <a:pt x="17968" y="16148"/>
                  </a:cubicBezTo>
                  <a:lnTo>
                    <a:pt x="17968" y="17602"/>
                  </a:lnTo>
                  <a:cubicBezTo>
                    <a:pt x="17968" y="17807"/>
                    <a:pt x="17807" y="17968"/>
                    <a:pt x="17602" y="17968"/>
                  </a:cubicBezTo>
                  <a:lnTo>
                    <a:pt x="11322" y="17968"/>
                  </a:lnTo>
                  <a:cubicBezTo>
                    <a:pt x="11126" y="17968"/>
                    <a:pt x="10956" y="17807"/>
                    <a:pt x="10956" y="17602"/>
                  </a:cubicBezTo>
                  <a:lnTo>
                    <a:pt x="10956" y="16719"/>
                  </a:lnTo>
                  <a:cubicBezTo>
                    <a:pt x="10974" y="16665"/>
                    <a:pt x="10974" y="16612"/>
                    <a:pt x="10956" y="16549"/>
                  </a:cubicBezTo>
                  <a:lnTo>
                    <a:pt x="10956" y="16148"/>
                  </a:lnTo>
                  <a:cubicBezTo>
                    <a:pt x="10956" y="15943"/>
                    <a:pt x="11126" y="15782"/>
                    <a:pt x="11322" y="15782"/>
                  </a:cubicBezTo>
                  <a:close/>
                  <a:moveTo>
                    <a:pt x="8612" y="1"/>
                  </a:moveTo>
                  <a:cubicBezTo>
                    <a:pt x="6314" y="1"/>
                    <a:pt x="4154" y="897"/>
                    <a:pt x="2526" y="2526"/>
                  </a:cubicBezTo>
                  <a:cubicBezTo>
                    <a:pt x="893" y="4149"/>
                    <a:pt x="1" y="6317"/>
                    <a:pt x="1" y="8619"/>
                  </a:cubicBezTo>
                  <a:cubicBezTo>
                    <a:pt x="1" y="9992"/>
                    <a:pt x="331" y="11357"/>
                    <a:pt x="956" y="12571"/>
                  </a:cubicBezTo>
                  <a:cubicBezTo>
                    <a:pt x="1562" y="13739"/>
                    <a:pt x="2445" y="14774"/>
                    <a:pt x="3507" y="15559"/>
                  </a:cubicBezTo>
                  <a:cubicBezTo>
                    <a:pt x="3569" y="15604"/>
                    <a:pt x="3650" y="15630"/>
                    <a:pt x="3721" y="15630"/>
                  </a:cubicBezTo>
                  <a:cubicBezTo>
                    <a:pt x="3837" y="15630"/>
                    <a:pt x="3944" y="15577"/>
                    <a:pt x="4015" y="15479"/>
                  </a:cubicBezTo>
                  <a:cubicBezTo>
                    <a:pt x="4140" y="15318"/>
                    <a:pt x="4105" y="15095"/>
                    <a:pt x="3935" y="14970"/>
                  </a:cubicBezTo>
                  <a:cubicBezTo>
                    <a:pt x="3569" y="14703"/>
                    <a:pt x="3230" y="14399"/>
                    <a:pt x="2927" y="14078"/>
                  </a:cubicBezTo>
                  <a:lnTo>
                    <a:pt x="3516" y="12981"/>
                  </a:lnTo>
                  <a:cubicBezTo>
                    <a:pt x="3552" y="12901"/>
                    <a:pt x="3632" y="12856"/>
                    <a:pt x="3712" y="12856"/>
                  </a:cubicBezTo>
                  <a:cubicBezTo>
                    <a:pt x="4114" y="12856"/>
                    <a:pt x="4470" y="12606"/>
                    <a:pt x="4613" y="12232"/>
                  </a:cubicBezTo>
                  <a:lnTo>
                    <a:pt x="4961" y="11322"/>
                  </a:lnTo>
                  <a:cubicBezTo>
                    <a:pt x="4970" y="11277"/>
                    <a:pt x="4997" y="11241"/>
                    <a:pt x="5032" y="11215"/>
                  </a:cubicBezTo>
                  <a:lnTo>
                    <a:pt x="5122" y="11152"/>
                  </a:lnTo>
                  <a:cubicBezTo>
                    <a:pt x="5345" y="10983"/>
                    <a:pt x="5479" y="10724"/>
                    <a:pt x="5496" y="10447"/>
                  </a:cubicBezTo>
                  <a:cubicBezTo>
                    <a:pt x="5514" y="10171"/>
                    <a:pt x="5416" y="9903"/>
                    <a:pt x="5220" y="9707"/>
                  </a:cubicBezTo>
                  <a:lnTo>
                    <a:pt x="4702" y="9190"/>
                  </a:lnTo>
                  <a:cubicBezTo>
                    <a:pt x="4693" y="9181"/>
                    <a:pt x="4676" y="9163"/>
                    <a:pt x="4667" y="9154"/>
                  </a:cubicBezTo>
                  <a:lnTo>
                    <a:pt x="3552" y="8164"/>
                  </a:lnTo>
                  <a:cubicBezTo>
                    <a:pt x="3373" y="8012"/>
                    <a:pt x="3150" y="7923"/>
                    <a:pt x="2918" y="7923"/>
                  </a:cubicBezTo>
                  <a:lnTo>
                    <a:pt x="759" y="7923"/>
                  </a:lnTo>
                  <a:cubicBezTo>
                    <a:pt x="813" y="7334"/>
                    <a:pt x="929" y="6763"/>
                    <a:pt x="1107" y="6219"/>
                  </a:cubicBezTo>
                  <a:lnTo>
                    <a:pt x="2169" y="5443"/>
                  </a:lnTo>
                  <a:cubicBezTo>
                    <a:pt x="2240" y="5398"/>
                    <a:pt x="2320" y="5371"/>
                    <a:pt x="2401" y="5371"/>
                  </a:cubicBezTo>
                  <a:lnTo>
                    <a:pt x="3239" y="5371"/>
                  </a:lnTo>
                  <a:cubicBezTo>
                    <a:pt x="3302" y="5371"/>
                    <a:pt x="3364" y="5362"/>
                    <a:pt x="3418" y="5336"/>
                  </a:cubicBezTo>
                  <a:cubicBezTo>
                    <a:pt x="3980" y="5139"/>
                    <a:pt x="4283" y="4649"/>
                    <a:pt x="4221" y="4122"/>
                  </a:cubicBezTo>
                  <a:cubicBezTo>
                    <a:pt x="4221" y="4069"/>
                    <a:pt x="4238" y="4015"/>
                    <a:pt x="4274" y="3980"/>
                  </a:cubicBezTo>
                  <a:lnTo>
                    <a:pt x="4390" y="3864"/>
                  </a:lnTo>
                  <a:cubicBezTo>
                    <a:pt x="4464" y="3790"/>
                    <a:pt x="4567" y="3747"/>
                    <a:pt x="4673" y="3747"/>
                  </a:cubicBezTo>
                  <a:cubicBezTo>
                    <a:pt x="4683" y="3747"/>
                    <a:pt x="4693" y="3747"/>
                    <a:pt x="4702" y="3748"/>
                  </a:cubicBezTo>
                  <a:lnTo>
                    <a:pt x="5809" y="3855"/>
                  </a:lnTo>
                  <a:cubicBezTo>
                    <a:pt x="5845" y="3858"/>
                    <a:pt x="5881" y="3860"/>
                    <a:pt x="5917" y="3860"/>
                  </a:cubicBezTo>
                  <a:cubicBezTo>
                    <a:pt x="6332" y="3860"/>
                    <a:pt x="6717" y="3626"/>
                    <a:pt x="6906" y="3248"/>
                  </a:cubicBezTo>
                  <a:lnTo>
                    <a:pt x="7513" y="2088"/>
                  </a:lnTo>
                  <a:cubicBezTo>
                    <a:pt x="7736" y="1660"/>
                    <a:pt x="7655" y="1152"/>
                    <a:pt x="7352" y="822"/>
                  </a:cubicBezTo>
                  <a:cubicBezTo>
                    <a:pt x="7762" y="750"/>
                    <a:pt x="8191" y="715"/>
                    <a:pt x="8619" y="715"/>
                  </a:cubicBezTo>
                  <a:cubicBezTo>
                    <a:pt x="10528" y="715"/>
                    <a:pt x="12276" y="1393"/>
                    <a:pt x="13650" y="2517"/>
                  </a:cubicBezTo>
                  <a:lnTo>
                    <a:pt x="11393" y="2517"/>
                  </a:lnTo>
                  <a:lnTo>
                    <a:pt x="10769" y="2249"/>
                  </a:lnTo>
                  <a:cubicBezTo>
                    <a:pt x="10679" y="2213"/>
                    <a:pt x="10581" y="2195"/>
                    <a:pt x="10492" y="2195"/>
                  </a:cubicBezTo>
                  <a:lnTo>
                    <a:pt x="9547" y="2195"/>
                  </a:lnTo>
                  <a:cubicBezTo>
                    <a:pt x="9323" y="2195"/>
                    <a:pt x="9118" y="2294"/>
                    <a:pt x="8984" y="2463"/>
                  </a:cubicBezTo>
                  <a:lnTo>
                    <a:pt x="8414" y="3168"/>
                  </a:lnTo>
                  <a:cubicBezTo>
                    <a:pt x="8208" y="3418"/>
                    <a:pt x="8199" y="3783"/>
                    <a:pt x="8387" y="4051"/>
                  </a:cubicBezTo>
                  <a:lnTo>
                    <a:pt x="7718" y="4381"/>
                  </a:lnTo>
                  <a:cubicBezTo>
                    <a:pt x="7468" y="4497"/>
                    <a:pt x="7307" y="4756"/>
                    <a:pt x="7307" y="5032"/>
                  </a:cubicBezTo>
                  <a:lnTo>
                    <a:pt x="7307" y="5737"/>
                  </a:lnTo>
                  <a:cubicBezTo>
                    <a:pt x="6870" y="5737"/>
                    <a:pt x="6469" y="5978"/>
                    <a:pt x="6272" y="6370"/>
                  </a:cubicBezTo>
                  <a:lnTo>
                    <a:pt x="6103" y="6701"/>
                  </a:lnTo>
                  <a:cubicBezTo>
                    <a:pt x="5755" y="7387"/>
                    <a:pt x="5880" y="8208"/>
                    <a:pt x="6424" y="8743"/>
                  </a:cubicBezTo>
                  <a:lnTo>
                    <a:pt x="7289" y="9609"/>
                  </a:lnTo>
                  <a:cubicBezTo>
                    <a:pt x="7432" y="9752"/>
                    <a:pt x="7611" y="9823"/>
                    <a:pt x="7807" y="9823"/>
                  </a:cubicBezTo>
                  <a:lnTo>
                    <a:pt x="8414" y="9823"/>
                  </a:lnTo>
                  <a:lnTo>
                    <a:pt x="8619" y="10742"/>
                  </a:lnTo>
                  <a:lnTo>
                    <a:pt x="8619" y="11893"/>
                  </a:lnTo>
                  <a:cubicBezTo>
                    <a:pt x="8619" y="12847"/>
                    <a:pt x="9315" y="13641"/>
                    <a:pt x="10225" y="13802"/>
                  </a:cubicBezTo>
                  <a:lnTo>
                    <a:pt x="10225" y="14685"/>
                  </a:lnTo>
                  <a:cubicBezTo>
                    <a:pt x="10225" y="14961"/>
                    <a:pt x="10332" y="15220"/>
                    <a:pt x="10510" y="15416"/>
                  </a:cubicBezTo>
                  <a:cubicBezTo>
                    <a:pt x="10332" y="15604"/>
                    <a:pt x="10225" y="15862"/>
                    <a:pt x="10225" y="16148"/>
                  </a:cubicBezTo>
                  <a:lnTo>
                    <a:pt x="10225" y="16344"/>
                  </a:lnTo>
                  <a:cubicBezTo>
                    <a:pt x="9698" y="16451"/>
                    <a:pt x="9163" y="16514"/>
                    <a:pt x="8619" y="16514"/>
                  </a:cubicBezTo>
                  <a:cubicBezTo>
                    <a:pt x="7994" y="16514"/>
                    <a:pt x="7370" y="16433"/>
                    <a:pt x="6772" y="16291"/>
                  </a:cubicBezTo>
                  <a:cubicBezTo>
                    <a:pt x="6744" y="16284"/>
                    <a:pt x="6716" y="16281"/>
                    <a:pt x="6688" y="16281"/>
                  </a:cubicBezTo>
                  <a:cubicBezTo>
                    <a:pt x="6522" y="16281"/>
                    <a:pt x="6373" y="16390"/>
                    <a:pt x="6335" y="16558"/>
                  </a:cubicBezTo>
                  <a:cubicBezTo>
                    <a:pt x="6281" y="16755"/>
                    <a:pt x="6406" y="16960"/>
                    <a:pt x="6603" y="17004"/>
                  </a:cubicBezTo>
                  <a:cubicBezTo>
                    <a:pt x="7263" y="17165"/>
                    <a:pt x="7941" y="17236"/>
                    <a:pt x="8619" y="17236"/>
                  </a:cubicBezTo>
                  <a:cubicBezTo>
                    <a:pt x="9163" y="17236"/>
                    <a:pt x="9698" y="17192"/>
                    <a:pt x="10225" y="17094"/>
                  </a:cubicBezTo>
                  <a:lnTo>
                    <a:pt x="10225" y="17602"/>
                  </a:lnTo>
                  <a:cubicBezTo>
                    <a:pt x="10225" y="18209"/>
                    <a:pt x="10715" y="18699"/>
                    <a:pt x="11322" y="18699"/>
                  </a:cubicBezTo>
                  <a:lnTo>
                    <a:pt x="17602" y="18699"/>
                  </a:lnTo>
                  <a:cubicBezTo>
                    <a:pt x="18209" y="18699"/>
                    <a:pt x="18700" y="18209"/>
                    <a:pt x="18700" y="17602"/>
                  </a:cubicBezTo>
                  <a:lnTo>
                    <a:pt x="18700" y="16148"/>
                  </a:lnTo>
                  <a:cubicBezTo>
                    <a:pt x="18700" y="15862"/>
                    <a:pt x="18592" y="15604"/>
                    <a:pt x="18423" y="15416"/>
                  </a:cubicBezTo>
                  <a:cubicBezTo>
                    <a:pt x="18592" y="15220"/>
                    <a:pt x="18700" y="14961"/>
                    <a:pt x="18700" y="14685"/>
                  </a:cubicBezTo>
                  <a:lnTo>
                    <a:pt x="18700" y="13222"/>
                  </a:lnTo>
                  <a:cubicBezTo>
                    <a:pt x="18700" y="12945"/>
                    <a:pt x="18592" y="12687"/>
                    <a:pt x="18423" y="12490"/>
                  </a:cubicBezTo>
                  <a:cubicBezTo>
                    <a:pt x="18592" y="12294"/>
                    <a:pt x="18700" y="12044"/>
                    <a:pt x="18700" y="11759"/>
                  </a:cubicBezTo>
                  <a:lnTo>
                    <a:pt x="18700" y="10305"/>
                  </a:lnTo>
                  <a:cubicBezTo>
                    <a:pt x="18700" y="9698"/>
                    <a:pt x="18209" y="9207"/>
                    <a:pt x="17602" y="9207"/>
                  </a:cubicBezTo>
                  <a:lnTo>
                    <a:pt x="17219" y="9207"/>
                  </a:lnTo>
                  <a:cubicBezTo>
                    <a:pt x="17236" y="9011"/>
                    <a:pt x="17236" y="8815"/>
                    <a:pt x="17236" y="8619"/>
                  </a:cubicBezTo>
                  <a:cubicBezTo>
                    <a:pt x="17236" y="5746"/>
                    <a:pt x="15845" y="3088"/>
                    <a:pt x="13374" y="1419"/>
                  </a:cubicBezTo>
                  <a:cubicBezTo>
                    <a:pt x="12464" y="804"/>
                    <a:pt x="11429" y="376"/>
                    <a:pt x="10349" y="170"/>
                  </a:cubicBezTo>
                  <a:cubicBezTo>
                    <a:pt x="9766" y="56"/>
                    <a:pt x="9184" y="1"/>
                    <a:pt x="8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8"/>
            <p:cNvSpPr/>
            <p:nvPr/>
          </p:nvSpPr>
          <p:spPr>
            <a:xfrm>
              <a:off x="4952643" y="4402423"/>
              <a:ext cx="18721" cy="18491"/>
            </a:xfrm>
            <a:custGeom>
              <a:rect b="b" l="l" r="r" t="t"/>
              <a:pathLst>
                <a:path extrusionOk="0" h="723" w="732">
                  <a:moveTo>
                    <a:pt x="366" y="0"/>
                  </a:moveTo>
                  <a:cubicBezTo>
                    <a:pt x="277" y="0"/>
                    <a:pt x="179" y="36"/>
                    <a:pt x="107" y="107"/>
                  </a:cubicBezTo>
                  <a:cubicBezTo>
                    <a:pt x="45" y="170"/>
                    <a:pt x="0" y="268"/>
                    <a:pt x="0" y="357"/>
                  </a:cubicBezTo>
                  <a:cubicBezTo>
                    <a:pt x="0" y="455"/>
                    <a:pt x="45" y="554"/>
                    <a:pt x="107" y="616"/>
                  </a:cubicBezTo>
                  <a:cubicBezTo>
                    <a:pt x="179" y="687"/>
                    <a:pt x="277" y="723"/>
                    <a:pt x="366" y="723"/>
                  </a:cubicBezTo>
                  <a:cubicBezTo>
                    <a:pt x="464" y="723"/>
                    <a:pt x="562" y="687"/>
                    <a:pt x="625" y="616"/>
                  </a:cubicBezTo>
                  <a:cubicBezTo>
                    <a:pt x="696" y="554"/>
                    <a:pt x="732" y="455"/>
                    <a:pt x="732" y="357"/>
                  </a:cubicBezTo>
                  <a:cubicBezTo>
                    <a:pt x="732" y="268"/>
                    <a:pt x="696" y="170"/>
                    <a:pt x="625" y="107"/>
                  </a:cubicBezTo>
                  <a:cubicBezTo>
                    <a:pt x="562"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8"/>
            <p:cNvSpPr/>
            <p:nvPr/>
          </p:nvSpPr>
          <p:spPr>
            <a:xfrm>
              <a:off x="4986400" y="4402423"/>
              <a:ext cx="18746" cy="18491"/>
            </a:xfrm>
            <a:custGeom>
              <a:rect b="b" l="l" r="r" t="t"/>
              <a:pathLst>
                <a:path extrusionOk="0" h="723" w="733">
                  <a:moveTo>
                    <a:pt x="366" y="0"/>
                  </a:moveTo>
                  <a:cubicBezTo>
                    <a:pt x="268" y="0"/>
                    <a:pt x="179" y="36"/>
                    <a:pt x="108" y="107"/>
                  </a:cubicBezTo>
                  <a:cubicBezTo>
                    <a:pt x="45" y="170"/>
                    <a:pt x="1" y="268"/>
                    <a:pt x="1" y="357"/>
                  </a:cubicBezTo>
                  <a:cubicBezTo>
                    <a:pt x="1" y="455"/>
                    <a:pt x="45" y="554"/>
                    <a:pt x="108" y="616"/>
                  </a:cubicBezTo>
                  <a:cubicBezTo>
                    <a:pt x="179" y="687"/>
                    <a:pt x="268" y="723"/>
                    <a:pt x="366" y="723"/>
                  </a:cubicBezTo>
                  <a:cubicBezTo>
                    <a:pt x="465" y="723"/>
                    <a:pt x="563" y="687"/>
                    <a:pt x="625" y="616"/>
                  </a:cubicBezTo>
                  <a:cubicBezTo>
                    <a:pt x="697" y="554"/>
                    <a:pt x="732" y="455"/>
                    <a:pt x="732" y="357"/>
                  </a:cubicBezTo>
                  <a:cubicBezTo>
                    <a:pt x="732" y="268"/>
                    <a:pt x="697" y="170"/>
                    <a:pt x="625" y="107"/>
                  </a:cubicBezTo>
                  <a:cubicBezTo>
                    <a:pt x="563" y="36"/>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8"/>
            <p:cNvSpPr/>
            <p:nvPr/>
          </p:nvSpPr>
          <p:spPr>
            <a:xfrm>
              <a:off x="5032943" y="4402193"/>
              <a:ext cx="65267" cy="18721"/>
            </a:xfrm>
            <a:custGeom>
              <a:rect b="b" l="l" r="r" t="t"/>
              <a:pathLst>
                <a:path extrusionOk="0" h="732" w="2552">
                  <a:moveTo>
                    <a:pt x="411" y="0"/>
                  </a:moveTo>
                  <a:cubicBezTo>
                    <a:pt x="224" y="0"/>
                    <a:pt x="63" y="134"/>
                    <a:pt x="36" y="313"/>
                  </a:cubicBezTo>
                  <a:cubicBezTo>
                    <a:pt x="1" y="545"/>
                    <a:pt x="179" y="732"/>
                    <a:pt x="393" y="732"/>
                  </a:cubicBezTo>
                  <a:lnTo>
                    <a:pt x="2151" y="732"/>
                  </a:lnTo>
                  <a:cubicBezTo>
                    <a:pt x="2329" y="732"/>
                    <a:pt x="2490" y="607"/>
                    <a:pt x="2516" y="420"/>
                  </a:cubicBezTo>
                  <a:cubicBezTo>
                    <a:pt x="2552" y="197"/>
                    <a:pt x="2374" y="0"/>
                    <a:pt x="21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8"/>
            <p:cNvSpPr/>
            <p:nvPr/>
          </p:nvSpPr>
          <p:spPr>
            <a:xfrm>
              <a:off x="4778108" y="4532001"/>
              <a:ext cx="18746" cy="18746"/>
            </a:xfrm>
            <a:custGeom>
              <a:rect b="b" l="l" r="r" t="t"/>
              <a:pathLst>
                <a:path extrusionOk="0" h="733" w="733">
                  <a:moveTo>
                    <a:pt x="367" y="1"/>
                  </a:moveTo>
                  <a:cubicBezTo>
                    <a:pt x="268" y="1"/>
                    <a:pt x="170" y="45"/>
                    <a:pt x="108" y="108"/>
                  </a:cubicBezTo>
                  <a:cubicBezTo>
                    <a:pt x="36" y="179"/>
                    <a:pt x="1" y="277"/>
                    <a:pt x="1" y="366"/>
                  </a:cubicBezTo>
                  <a:cubicBezTo>
                    <a:pt x="1" y="464"/>
                    <a:pt x="36" y="563"/>
                    <a:pt x="108" y="625"/>
                  </a:cubicBezTo>
                  <a:cubicBezTo>
                    <a:pt x="170" y="696"/>
                    <a:pt x="268" y="732"/>
                    <a:pt x="367" y="732"/>
                  </a:cubicBezTo>
                  <a:cubicBezTo>
                    <a:pt x="456" y="732"/>
                    <a:pt x="554" y="696"/>
                    <a:pt x="625" y="625"/>
                  </a:cubicBezTo>
                  <a:cubicBezTo>
                    <a:pt x="688" y="563"/>
                    <a:pt x="732" y="464"/>
                    <a:pt x="732" y="366"/>
                  </a:cubicBezTo>
                  <a:cubicBezTo>
                    <a:pt x="732" y="277"/>
                    <a:pt x="688" y="179"/>
                    <a:pt x="625" y="108"/>
                  </a:cubicBezTo>
                  <a:cubicBezTo>
                    <a:pt x="554" y="45"/>
                    <a:pt x="456" y="1"/>
                    <a:pt x="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78"/>
          <p:cNvGrpSpPr/>
          <p:nvPr/>
        </p:nvGrpSpPr>
        <p:grpSpPr>
          <a:xfrm>
            <a:off x="5263809" y="3933376"/>
            <a:ext cx="454746" cy="454770"/>
            <a:chOff x="5299413" y="4129560"/>
            <a:chExt cx="478227" cy="478253"/>
          </a:xfrm>
        </p:grpSpPr>
        <p:sp>
          <p:nvSpPr>
            <p:cNvPr id="6468" name="Google Shape;6468;p78"/>
            <p:cNvSpPr/>
            <p:nvPr/>
          </p:nvSpPr>
          <p:spPr>
            <a:xfrm>
              <a:off x="5299413" y="4129560"/>
              <a:ext cx="478227" cy="478253"/>
            </a:xfrm>
            <a:custGeom>
              <a:rect b="b" l="l" r="r" t="t"/>
              <a:pathLst>
                <a:path extrusionOk="0" h="18700" w="18699">
                  <a:moveTo>
                    <a:pt x="12097" y="732"/>
                  </a:moveTo>
                  <a:lnTo>
                    <a:pt x="11366" y="1972"/>
                  </a:lnTo>
                  <a:lnTo>
                    <a:pt x="9635" y="1972"/>
                  </a:lnTo>
                  <a:lnTo>
                    <a:pt x="10474" y="732"/>
                  </a:lnTo>
                  <a:close/>
                  <a:moveTo>
                    <a:pt x="4604" y="2704"/>
                  </a:moveTo>
                  <a:lnTo>
                    <a:pt x="4604" y="9118"/>
                  </a:lnTo>
                  <a:cubicBezTo>
                    <a:pt x="4604" y="9377"/>
                    <a:pt x="4407" y="9609"/>
                    <a:pt x="4149" y="9636"/>
                  </a:cubicBezTo>
                  <a:cubicBezTo>
                    <a:pt x="4129" y="9638"/>
                    <a:pt x="4109" y="9639"/>
                    <a:pt x="4089" y="9639"/>
                  </a:cubicBezTo>
                  <a:cubicBezTo>
                    <a:pt x="3811" y="9639"/>
                    <a:pt x="3578" y="9411"/>
                    <a:pt x="3578" y="9136"/>
                  </a:cubicBezTo>
                  <a:lnTo>
                    <a:pt x="3578" y="2704"/>
                  </a:lnTo>
                  <a:close/>
                  <a:moveTo>
                    <a:pt x="4675" y="14899"/>
                  </a:moveTo>
                  <a:lnTo>
                    <a:pt x="4675" y="17968"/>
                  </a:lnTo>
                  <a:lnTo>
                    <a:pt x="732" y="17968"/>
                  </a:lnTo>
                  <a:lnTo>
                    <a:pt x="732" y="15559"/>
                  </a:lnTo>
                  <a:lnTo>
                    <a:pt x="3185" y="15559"/>
                  </a:lnTo>
                  <a:cubicBezTo>
                    <a:pt x="3283" y="15559"/>
                    <a:pt x="3372" y="15523"/>
                    <a:pt x="3444" y="15452"/>
                  </a:cubicBezTo>
                  <a:lnTo>
                    <a:pt x="3988" y="14899"/>
                  </a:lnTo>
                  <a:close/>
                  <a:moveTo>
                    <a:pt x="11321" y="14899"/>
                  </a:moveTo>
                  <a:lnTo>
                    <a:pt x="11321" y="17968"/>
                  </a:lnTo>
                  <a:lnTo>
                    <a:pt x="7378" y="17968"/>
                  </a:lnTo>
                  <a:lnTo>
                    <a:pt x="7378" y="15559"/>
                  </a:lnTo>
                  <a:lnTo>
                    <a:pt x="9831" y="15559"/>
                  </a:lnTo>
                  <a:cubicBezTo>
                    <a:pt x="9929" y="15559"/>
                    <a:pt x="10019" y="15523"/>
                    <a:pt x="10090" y="15452"/>
                  </a:cubicBezTo>
                  <a:lnTo>
                    <a:pt x="10643" y="14899"/>
                  </a:lnTo>
                  <a:close/>
                  <a:moveTo>
                    <a:pt x="17967" y="14899"/>
                  </a:moveTo>
                  <a:lnTo>
                    <a:pt x="17967" y="17968"/>
                  </a:lnTo>
                  <a:lnTo>
                    <a:pt x="14024" y="17968"/>
                  </a:lnTo>
                  <a:lnTo>
                    <a:pt x="14024" y="15559"/>
                  </a:lnTo>
                  <a:lnTo>
                    <a:pt x="16478" y="15559"/>
                  </a:lnTo>
                  <a:cubicBezTo>
                    <a:pt x="16576" y="15559"/>
                    <a:pt x="16665" y="15523"/>
                    <a:pt x="16736" y="15452"/>
                  </a:cubicBezTo>
                  <a:lnTo>
                    <a:pt x="17289" y="14899"/>
                  </a:lnTo>
                  <a:close/>
                  <a:moveTo>
                    <a:pt x="10277" y="1"/>
                  </a:moveTo>
                  <a:cubicBezTo>
                    <a:pt x="10152" y="1"/>
                    <a:pt x="10037" y="63"/>
                    <a:pt x="9974" y="161"/>
                  </a:cubicBezTo>
                  <a:lnTo>
                    <a:pt x="8805" y="1892"/>
                  </a:lnTo>
                  <a:cubicBezTo>
                    <a:pt x="8788" y="1919"/>
                    <a:pt x="8770" y="1946"/>
                    <a:pt x="8761" y="1972"/>
                  </a:cubicBezTo>
                  <a:lnTo>
                    <a:pt x="3007" y="1972"/>
                  </a:lnTo>
                  <a:cubicBezTo>
                    <a:pt x="2918" y="1972"/>
                    <a:pt x="2846" y="2044"/>
                    <a:pt x="2846" y="2133"/>
                  </a:cubicBezTo>
                  <a:lnTo>
                    <a:pt x="2846" y="9136"/>
                  </a:lnTo>
                  <a:cubicBezTo>
                    <a:pt x="2846" y="9814"/>
                    <a:pt x="3408" y="10376"/>
                    <a:pt x="4095" y="10376"/>
                  </a:cubicBezTo>
                  <a:lnTo>
                    <a:pt x="8984" y="10376"/>
                  </a:lnTo>
                  <a:lnTo>
                    <a:pt x="8984" y="11910"/>
                  </a:lnTo>
                  <a:lnTo>
                    <a:pt x="4015" y="11910"/>
                  </a:lnTo>
                  <a:cubicBezTo>
                    <a:pt x="3819" y="11910"/>
                    <a:pt x="3649" y="12071"/>
                    <a:pt x="3649" y="12276"/>
                  </a:cubicBezTo>
                  <a:lnTo>
                    <a:pt x="3649" y="14221"/>
                  </a:lnTo>
                  <a:cubicBezTo>
                    <a:pt x="3631" y="14239"/>
                    <a:pt x="3613" y="14257"/>
                    <a:pt x="3596" y="14274"/>
                  </a:cubicBezTo>
                  <a:lnTo>
                    <a:pt x="3042" y="14828"/>
                  </a:lnTo>
                  <a:lnTo>
                    <a:pt x="366" y="14828"/>
                  </a:lnTo>
                  <a:cubicBezTo>
                    <a:pt x="161" y="14828"/>
                    <a:pt x="0" y="14997"/>
                    <a:pt x="0" y="15193"/>
                  </a:cubicBezTo>
                  <a:lnTo>
                    <a:pt x="0" y="18334"/>
                  </a:lnTo>
                  <a:cubicBezTo>
                    <a:pt x="0" y="18539"/>
                    <a:pt x="161" y="18699"/>
                    <a:pt x="366" y="18699"/>
                  </a:cubicBezTo>
                  <a:lnTo>
                    <a:pt x="5041" y="18699"/>
                  </a:lnTo>
                  <a:cubicBezTo>
                    <a:pt x="5246" y="18699"/>
                    <a:pt x="5406" y="18539"/>
                    <a:pt x="5406" y="18334"/>
                  </a:cubicBezTo>
                  <a:lnTo>
                    <a:pt x="5406" y="14533"/>
                  </a:lnTo>
                  <a:cubicBezTo>
                    <a:pt x="5406" y="14337"/>
                    <a:pt x="5246" y="14176"/>
                    <a:pt x="5041" y="14176"/>
                  </a:cubicBezTo>
                  <a:lnTo>
                    <a:pt x="4381" y="14176"/>
                  </a:lnTo>
                  <a:lnTo>
                    <a:pt x="4381" y="12642"/>
                  </a:lnTo>
                  <a:lnTo>
                    <a:pt x="8984" y="12642"/>
                  </a:lnTo>
                  <a:lnTo>
                    <a:pt x="8984" y="14828"/>
                  </a:lnTo>
                  <a:lnTo>
                    <a:pt x="7012" y="14828"/>
                  </a:lnTo>
                  <a:cubicBezTo>
                    <a:pt x="6807" y="14828"/>
                    <a:pt x="6647" y="14997"/>
                    <a:pt x="6647" y="15193"/>
                  </a:cubicBezTo>
                  <a:lnTo>
                    <a:pt x="6647" y="18334"/>
                  </a:lnTo>
                  <a:cubicBezTo>
                    <a:pt x="6647" y="18539"/>
                    <a:pt x="6807" y="18699"/>
                    <a:pt x="7012" y="18699"/>
                  </a:cubicBezTo>
                  <a:lnTo>
                    <a:pt x="11687" y="18699"/>
                  </a:lnTo>
                  <a:cubicBezTo>
                    <a:pt x="11892" y="18699"/>
                    <a:pt x="12053" y="18539"/>
                    <a:pt x="12053" y="18334"/>
                  </a:cubicBezTo>
                  <a:lnTo>
                    <a:pt x="12053" y="14533"/>
                  </a:lnTo>
                  <a:cubicBezTo>
                    <a:pt x="12053" y="14337"/>
                    <a:pt x="11892" y="14176"/>
                    <a:pt x="11687" y="14176"/>
                  </a:cubicBezTo>
                  <a:lnTo>
                    <a:pt x="10509" y="14176"/>
                  </a:lnTo>
                  <a:cubicBezTo>
                    <a:pt x="10411" y="14176"/>
                    <a:pt x="10322" y="14212"/>
                    <a:pt x="10251" y="14283"/>
                  </a:cubicBezTo>
                  <a:lnTo>
                    <a:pt x="9715" y="14819"/>
                  </a:lnTo>
                  <a:lnTo>
                    <a:pt x="9715" y="12642"/>
                  </a:lnTo>
                  <a:lnTo>
                    <a:pt x="14319" y="12642"/>
                  </a:lnTo>
                  <a:lnTo>
                    <a:pt x="14319" y="14828"/>
                  </a:lnTo>
                  <a:lnTo>
                    <a:pt x="13658" y="14828"/>
                  </a:lnTo>
                  <a:cubicBezTo>
                    <a:pt x="13462" y="14828"/>
                    <a:pt x="13293" y="14997"/>
                    <a:pt x="13293" y="15193"/>
                  </a:cubicBezTo>
                  <a:lnTo>
                    <a:pt x="13293" y="18334"/>
                  </a:lnTo>
                  <a:cubicBezTo>
                    <a:pt x="13293" y="18539"/>
                    <a:pt x="13462" y="18699"/>
                    <a:pt x="13658" y="18699"/>
                  </a:cubicBezTo>
                  <a:lnTo>
                    <a:pt x="18333" y="18699"/>
                  </a:lnTo>
                  <a:cubicBezTo>
                    <a:pt x="18538" y="18699"/>
                    <a:pt x="18699" y="18539"/>
                    <a:pt x="18699" y="18334"/>
                  </a:cubicBezTo>
                  <a:lnTo>
                    <a:pt x="18699" y="14533"/>
                  </a:lnTo>
                  <a:cubicBezTo>
                    <a:pt x="18699" y="14337"/>
                    <a:pt x="18538" y="14176"/>
                    <a:pt x="18333" y="14176"/>
                  </a:cubicBezTo>
                  <a:lnTo>
                    <a:pt x="17156" y="14176"/>
                  </a:lnTo>
                  <a:cubicBezTo>
                    <a:pt x="17057" y="14176"/>
                    <a:pt x="16968" y="14212"/>
                    <a:pt x="16897" y="14274"/>
                  </a:cubicBezTo>
                  <a:lnTo>
                    <a:pt x="16344" y="14828"/>
                  </a:lnTo>
                  <a:lnTo>
                    <a:pt x="15050" y="14828"/>
                  </a:lnTo>
                  <a:lnTo>
                    <a:pt x="15050" y="12276"/>
                  </a:lnTo>
                  <a:cubicBezTo>
                    <a:pt x="15050" y="12071"/>
                    <a:pt x="14890" y="11910"/>
                    <a:pt x="14684" y="11910"/>
                  </a:cubicBezTo>
                  <a:lnTo>
                    <a:pt x="9715" y="11910"/>
                  </a:lnTo>
                  <a:lnTo>
                    <a:pt x="9715" y="10376"/>
                  </a:lnTo>
                  <a:lnTo>
                    <a:pt x="15469" y="10376"/>
                  </a:lnTo>
                  <a:cubicBezTo>
                    <a:pt x="15684" y="10376"/>
                    <a:pt x="15853" y="10207"/>
                    <a:pt x="15853" y="9992"/>
                  </a:cubicBezTo>
                  <a:lnTo>
                    <a:pt x="15853" y="6701"/>
                  </a:lnTo>
                  <a:cubicBezTo>
                    <a:pt x="15853" y="6674"/>
                    <a:pt x="15835" y="6638"/>
                    <a:pt x="15817" y="6620"/>
                  </a:cubicBezTo>
                  <a:cubicBezTo>
                    <a:pt x="15710" y="6513"/>
                    <a:pt x="15593" y="6467"/>
                    <a:pt x="15487" y="6467"/>
                  </a:cubicBezTo>
                  <a:cubicBezTo>
                    <a:pt x="15286" y="6467"/>
                    <a:pt x="15122" y="6630"/>
                    <a:pt x="15122" y="6834"/>
                  </a:cubicBezTo>
                  <a:lnTo>
                    <a:pt x="15122" y="9136"/>
                  </a:lnTo>
                  <a:cubicBezTo>
                    <a:pt x="15122" y="9413"/>
                    <a:pt x="14890" y="9644"/>
                    <a:pt x="14613" y="9644"/>
                  </a:cubicBezTo>
                  <a:lnTo>
                    <a:pt x="5219" y="9644"/>
                  </a:lnTo>
                  <a:cubicBezTo>
                    <a:pt x="5291" y="9484"/>
                    <a:pt x="5335" y="9314"/>
                    <a:pt x="5335" y="9136"/>
                  </a:cubicBezTo>
                  <a:lnTo>
                    <a:pt x="5335" y="2704"/>
                  </a:lnTo>
                  <a:lnTo>
                    <a:pt x="11562" y="2704"/>
                  </a:lnTo>
                  <a:cubicBezTo>
                    <a:pt x="11696" y="2704"/>
                    <a:pt x="11812" y="2633"/>
                    <a:pt x="11874" y="2526"/>
                  </a:cubicBezTo>
                  <a:lnTo>
                    <a:pt x="12945" y="732"/>
                  </a:lnTo>
                  <a:lnTo>
                    <a:pt x="15122" y="732"/>
                  </a:lnTo>
                  <a:lnTo>
                    <a:pt x="15122" y="3534"/>
                  </a:lnTo>
                  <a:cubicBezTo>
                    <a:pt x="15122" y="3712"/>
                    <a:pt x="15255" y="3882"/>
                    <a:pt x="15434" y="3908"/>
                  </a:cubicBezTo>
                  <a:cubicBezTo>
                    <a:pt x="15449" y="3910"/>
                    <a:pt x="15465" y="3911"/>
                    <a:pt x="15480" y="3911"/>
                  </a:cubicBezTo>
                  <a:cubicBezTo>
                    <a:pt x="15683" y="3911"/>
                    <a:pt x="15853" y="3750"/>
                    <a:pt x="15853" y="3543"/>
                  </a:cubicBezTo>
                  <a:lnTo>
                    <a:pt x="15853" y="161"/>
                  </a:lnTo>
                  <a:cubicBezTo>
                    <a:pt x="15853" y="72"/>
                    <a:pt x="15782" y="1"/>
                    <a:pt x="156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8"/>
            <p:cNvSpPr/>
            <p:nvPr/>
          </p:nvSpPr>
          <p:spPr>
            <a:xfrm>
              <a:off x="5489907" y="4314580"/>
              <a:ext cx="142836" cy="18516"/>
            </a:xfrm>
            <a:custGeom>
              <a:rect b="b" l="l" r="r" t="t"/>
              <a:pathLst>
                <a:path extrusionOk="0" h="724" w="5585">
                  <a:moveTo>
                    <a:pt x="411" y="1"/>
                  </a:moveTo>
                  <a:cubicBezTo>
                    <a:pt x="223" y="1"/>
                    <a:pt x="63" y="126"/>
                    <a:pt x="36" y="304"/>
                  </a:cubicBezTo>
                  <a:cubicBezTo>
                    <a:pt x="0" y="536"/>
                    <a:pt x="179" y="723"/>
                    <a:pt x="393" y="723"/>
                  </a:cubicBezTo>
                  <a:lnTo>
                    <a:pt x="5184" y="723"/>
                  </a:lnTo>
                  <a:cubicBezTo>
                    <a:pt x="5371" y="723"/>
                    <a:pt x="5531" y="599"/>
                    <a:pt x="5558" y="420"/>
                  </a:cubicBezTo>
                  <a:cubicBezTo>
                    <a:pt x="5585" y="188"/>
                    <a:pt x="5415"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8"/>
            <p:cNvSpPr/>
            <p:nvPr/>
          </p:nvSpPr>
          <p:spPr>
            <a:xfrm>
              <a:off x="5551282" y="4277167"/>
              <a:ext cx="81456" cy="18746"/>
            </a:xfrm>
            <a:custGeom>
              <a:rect b="b" l="l" r="r" t="t"/>
              <a:pathLst>
                <a:path extrusionOk="0" h="733" w="3185">
                  <a:moveTo>
                    <a:pt x="411" y="1"/>
                  </a:moveTo>
                  <a:cubicBezTo>
                    <a:pt x="223" y="1"/>
                    <a:pt x="63" y="126"/>
                    <a:pt x="36" y="313"/>
                  </a:cubicBezTo>
                  <a:cubicBezTo>
                    <a:pt x="0" y="536"/>
                    <a:pt x="179" y="732"/>
                    <a:pt x="393" y="732"/>
                  </a:cubicBezTo>
                  <a:lnTo>
                    <a:pt x="2784" y="732"/>
                  </a:lnTo>
                  <a:cubicBezTo>
                    <a:pt x="2971" y="732"/>
                    <a:pt x="3131" y="598"/>
                    <a:pt x="3158" y="420"/>
                  </a:cubicBezTo>
                  <a:cubicBezTo>
                    <a:pt x="3185" y="197"/>
                    <a:pt x="3015" y="1"/>
                    <a:pt x="27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8"/>
            <p:cNvSpPr/>
            <p:nvPr/>
          </p:nvSpPr>
          <p:spPr>
            <a:xfrm>
              <a:off x="5489446" y="4277167"/>
              <a:ext cx="44066" cy="18746"/>
            </a:xfrm>
            <a:custGeom>
              <a:rect b="b" l="l" r="r" t="t"/>
              <a:pathLst>
                <a:path extrusionOk="0" h="733" w="1723">
                  <a:moveTo>
                    <a:pt x="402" y="1"/>
                  </a:moveTo>
                  <a:cubicBezTo>
                    <a:pt x="224" y="1"/>
                    <a:pt x="54" y="126"/>
                    <a:pt x="27" y="313"/>
                  </a:cubicBezTo>
                  <a:cubicBezTo>
                    <a:pt x="1" y="536"/>
                    <a:pt x="170" y="732"/>
                    <a:pt x="393" y="732"/>
                  </a:cubicBezTo>
                  <a:lnTo>
                    <a:pt x="1330" y="732"/>
                  </a:lnTo>
                  <a:cubicBezTo>
                    <a:pt x="1544" y="732"/>
                    <a:pt x="1722" y="536"/>
                    <a:pt x="1687" y="313"/>
                  </a:cubicBezTo>
                  <a:cubicBezTo>
                    <a:pt x="1660" y="126"/>
                    <a:pt x="1499" y="1"/>
                    <a:pt x="13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8"/>
            <p:cNvSpPr/>
            <p:nvPr/>
          </p:nvSpPr>
          <p:spPr>
            <a:xfrm>
              <a:off x="5489907" y="4239754"/>
              <a:ext cx="142836" cy="18746"/>
            </a:xfrm>
            <a:custGeom>
              <a:rect b="b" l="l" r="r" t="t"/>
              <a:pathLst>
                <a:path extrusionOk="0" h="733" w="5585">
                  <a:moveTo>
                    <a:pt x="411" y="1"/>
                  </a:moveTo>
                  <a:cubicBezTo>
                    <a:pt x="223" y="1"/>
                    <a:pt x="63" y="135"/>
                    <a:pt x="36" y="313"/>
                  </a:cubicBezTo>
                  <a:cubicBezTo>
                    <a:pt x="0" y="536"/>
                    <a:pt x="179" y="732"/>
                    <a:pt x="393" y="732"/>
                  </a:cubicBezTo>
                  <a:lnTo>
                    <a:pt x="5184" y="732"/>
                  </a:lnTo>
                  <a:cubicBezTo>
                    <a:pt x="5371" y="732"/>
                    <a:pt x="5531" y="598"/>
                    <a:pt x="5558" y="420"/>
                  </a:cubicBezTo>
                  <a:cubicBezTo>
                    <a:pt x="5585" y="197"/>
                    <a:pt x="5415"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8"/>
            <p:cNvSpPr/>
            <p:nvPr/>
          </p:nvSpPr>
          <p:spPr>
            <a:xfrm>
              <a:off x="5686333" y="4252540"/>
              <a:ext cx="18721" cy="18721"/>
            </a:xfrm>
            <a:custGeom>
              <a:rect b="b" l="l" r="r" t="t"/>
              <a:pathLst>
                <a:path extrusionOk="0" h="732" w="732">
                  <a:moveTo>
                    <a:pt x="366" y="0"/>
                  </a:moveTo>
                  <a:cubicBezTo>
                    <a:pt x="268" y="0"/>
                    <a:pt x="170" y="45"/>
                    <a:pt x="107" y="107"/>
                  </a:cubicBezTo>
                  <a:cubicBezTo>
                    <a:pt x="36" y="179"/>
                    <a:pt x="0" y="268"/>
                    <a:pt x="0" y="366"/>
                  </a:cubicBezTo>
                  <a:cubicBezTo>
                    <a:pt x="0" y="464"/>
                    <a:pt x="36" y="562"/>
                    <a:pt x="107" y="625"/>
                  </a:cubicBezTo>
                  <a:cubicBezTo>
                    <a:pt x="170" y="696"/>
                    <a:pt x="268" y="732"/>
                    <a:pt x="366" y="732"/>
                  </a:cubicBezTo>
                  <a:cubicBezTo>
                    <a:pt x="455" y="732"/>
                    <a:pt x="554" y="696"/>
                    <a:pt x="625" y="625"/>
                  </a:cubicBezTo>
                  <a:cubicBezTo>
                    <a:pt x="687" y="562"/>
                    <a:pt x="732" y="464"/>
                    <a:pt x="732" y="366"/>
                  </a:cubicBezTo>
                  <a:cubicBezTo>
                    <a:pt x="732" y="268"/>
                    <a:pt x="687" y="179"/>
                    <a:pt x="625" y="107"/>
                  </a:cubicBezTo>
                  <a:cubicBezTo>
                    <a:pt x="554" y="45"/>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78"/>
          <p:cNvGrpSpPr/>
          <p:nvPr/>
        </p:nvGrpSpPr>
        <p:grpSpPr>
          <a:xfrm>
            <a:off x="5893362" y="3933279"/>
            <a:ext cx="419167" cy="455083"/>
            <a:chOff x="5961473" y="4129458"/>
            <a:chExt cx="440811" cy="478581"/>
          </a:xfrm>
        </p:grpSpPr>
        <p:sp>
          <p:nvSpPr>
            <p:cNvPr id="6475" name="Google Shape;6475;p78"/>
            <p:cNvSpPr/>
            <p:nvPr/>
          </p:nvSpPr>
          <p:spPr>
            <a:xfrm>
              <a:off x="6219249" y="4424544"/>
              <a:ext cx="115701" cy="115931"/>
            </a:xfrm>
            <a:custGeom>
              <a:rect b="b" l="l" r="r" t="t"/>
              <a:pathLst>
                <a:path extrusionOk="0" h="4533" w="4524">
                  <a:moveTo>
                    <a:pt x="2267" y="732"/>
                  </a:moveTo>
                  <a:cubicBezTo>
                    <a:pt x="3106" y="732"/>
                    <a:pt x="3801" y="1419"/>
                    <a:pt x="3801" y="2267"/>
                  </a:cubicBezTo>
                  <a:cubicBezTo>
                    <a:pt x="3801" y="3114"/>
                    <a:pt x="3106" y="3801"/>
                    <a:pt x="2267" y="3801"/>
                  </a:cubicBezTo>
                  <a:cubicBezTo>
                    <a:pt x="1419" y="3801"/>
                    <a:pt x="733" y="3114"/>
                    <a:pt x="733" y="2267"/>
                  </a:cubicBezTo>
                  <a:cubicBezTo>
                    <a:pt x="733" y="1419"/>
                    <a:pt x="1419" y="732"/>
                    <a:pt x="2267" y="732"/>
                  </a:cubicBezTo>
                  <a:close/>
                  <a:moveTo>
                    <a:pt x="2267" y="1"/>
                  </a:moveTo>
                  <a:cubicBezTo>
                    <a:pt x="1018" y="1"/>
                    <a:pt x="1" y="1018"/>
                    <a:pt x="1" y="2267"/>
                  </a:cubicBezTo>
                  <a:cubicBezTo>
                    <a:pt x="1" y="3516"/>
                    <a:pt x="1018" y="4533"/>
                    <a:pt x="2267" y="4533"/>
                  </a:cubicBezTo>
                  <a:cubicBezTo>
                    <a:pt x="3516" y="4533"/>
                    <a:pt x="4524" y="3516"/>
                    <a:pt x="4524" y="2267"/>
                  </a:cubicBezTo>
                  <a:cubicBezTo>
                    <a:pt x="4524" y="1018"/>
                    <a:pt x="3516" y="1"/>
                    <a:pt x="22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8"/>
            <p:cNvSpPr/>
            <p:nvPr/>
          </p:nvSpPr>
          <p:spPr>
            <a:xfrm>
              <a:off x="5961473" y="4172599"/>
              <a:ext cx="440811" cy="435440"/>
            </a:xfrm>
            <a:custGeom>
              <a:rect b="b" l="l" r="r" t="t"/>
              <a:pathLst>
                <a:path extrusionOk="0" h="17026" w="17236">
                  <a:moveTo>
                    <a:pt x="8930" y="727"/>
                  </a:moveTo>
                  <a:cubicBezTo>
                    <a:pt x="9216" y="727"/>
                    <a:pt x="9448" y="950"/>
                    <a:pt x="9448" y="1235"/>
                  </a:cubicBezTo>
                  <a:cubicBezTo>
                    <a:pt x="9448" y="1512"/>
                    <a:pt x="9216" y="1744"/>
                    <a:pt x="8930" y="1744"/>
                  </a:cubicBezTo>
                  <a:cubicBezTo>
                    <a:pt x="8654" y="1744"/>
                    <a:pt x="8422" y="1512"/>
                    <a:pt x="8422" y="1235"/>
                  </a:cubicBezTo>
                  <a:cubicBezTo>
                    <a:pt x="8422" y="950"/>
                    <a:pt x="8654" y="727"/>
                    <a:pt x="8930" y="727"/>
                  </a:cubicBezTo>
                  <a:close/>
                  <a:moveTo>
                    <a:pt x="2704" y="2517"/>
                  </a:moveTo>
                  <a:cubicBezTo>
                    <a:pt x="2724" y="2517"/>
                    <a:pt x="2745" y="2518"/>
                    <a:pt x="2766" y="2520"/>
                  </a:cubicBezTo>
                  <a:cubicBezTo>
                    <a:pt x="3176" y="2546"/>
                    <a:pt x="3515" y="2877"/>
                    <a:pt x="3551" y="3296"/>
                  </a:cubicBezTo>
                  <a:cubicBezTo>
                    <a:pt x="3560" y="3447"/>
                    <a:pt x="3533" y="3599"/>
                    <a:pt x="3470" y="3724"/>
                  </a:cubicBezTo>
                  <a:lnTo>
                    <a:pt x="1954" y="3724"/>
                  </a:lnTo>
                  <a:cubicBezTo>
                    <a:pt x="1891" y="3617"/>
                    <a:pt x="1865" y="3492"/>
                    <a:pt x="1865" y="3358"/>
                  </a:cubicBezTo>
                  <a:cubicBezTo>
                    <a:pt x="1865" y="2897"/>
                    <a:pt x="2241" y="2517"/>
                    <a:pt x="2704" y="2517"/>
                  </a:cubicBezTo>
                  <a:close/>
                  <a:moveTo>
                    <a:pt x="12820" y="7961"/>
                  </a:moveTo>
                  <a:lnTo>
                    <a:pt x="12820" y="8309"/>
                  </a:lnTo>
                  <a:cubicBezTo>
                    <a:pt x="12820" y="8479"/>
                    <a:pt x="12936" y="8631"/>
                    <a:pt x="13105" y="8666"/>
                  </a:cubicBezTo>
                  <a:cubicBezTo>
                    <a:pt x="13525" y="8755"/>
                    <a:pt x="13917" y="8916"/>
                    <a:pt x="14274" y="9148"/>
                  </a:cubicBezTo>
                  <a:cubicBezTo>
                    <a:pt x="14334" y="9186"/>
                    <a:pt x="14403" y="9204"/>
                    <a:pt x="14471" y="9204"/>
                  </a:cubicBezTo>
                  <a:cubicBezTo>
                    <a:pt x="14564" y="9204"/>
                    <a:pt x="14657" y="9170"/>
                    <a:pt x="14729" y="9103"/>
                  </a:cubicBezTo>
                  <a:lnTo>
                    <a:pt x="14970" y="8854"/>
                  </a:lnTo>
                  <a:lnTo>
                    <a:pt x="15612" y="9496"/>
                  </a:lnTo>
                  <a:lnTo>
                    <a:pt x="15371" y="9746"/>
                  </a:lnTo>
                  <a:cubicBezTo>
                    <a:pt x="15246" y="9871"/>
                    <a:pt x="15228" y="10058"/>
                    <a:pt x="15327" y="10201"/>
                  </a:cubicBezTo>
                  <a:cubicBezTo>
                    <a:pt x="15559" y="10557"/>
                    <a:pt x="15719" y="10950"/>
                    <a:pt x="15808" y="11369"/>
                  </a:cubicBezTo>
                  <a:cubicBezTo>
                    <a:pt x="15844" y="11539"/>
                    <a:pt x="15987" y="11655"/>
                    <a:pt x="16156" y="11655"/>
                  </a:cubicBezTo>
                  <a:lnTo>
                    <a:pt x="16513" y="11655"/>
                  </a:lnTo>
                  <a:lnTo>
                    <a:pt x="16513" y="12565"/>
                  </a:lnTo>
                  <a:lnTo>
                    <a:pt x="16129" y="12565"/>
                  </a:lnTo>
                  <a:cubicBezTo>
                    <a:pt x="15960" y="12565"/>
                    <a:pt x="15808" y="12690"/>
                    <a:pt x="15773" y="12859"/>
                  </a:cubicBezTo>
                  <a:cubicBezTo>
                    <a:pt x="15683" y="13278"/>
                    <a:pt x="15523" y="13671"/>
                    <a:pt x="15291" y="14037"/>
                  </a:cubicBezTo>
                  <a:cubicBezTo>
                    <a:pt x="15202" y="14179"/>
                    <a:pt x="15220" y="14367"/>
                    <a:pt x="15335" y="14492"/>
                  </a:cubicBezTo>
                  <a:lnTo>
                    <a:pt x="15585" y="14741"/>
                  </a:lnTo>
                  <a:lnTo>
                    <a:pt x="14943" y="15393"/>
                  </a:lnTo>
                  <a:lnTo>
                    <a:pt x="14693" y="15143"/>
                  </a:lnTo>
                  <a:cubicBezTo>
                    <a:pt x="14620" y="15070"/>
                    <a:pt x="14526" y="15034"/>
                    <a:pt x="14432" y="15034"/>
                  </a:cubicBezTo>
                  <a:cubicBezTo>
                    <a:pt x="14365" y="15034"/>
                    <a:pt x="14298" y="15052"/>
                    <a:pt x="14238" y="15089"/>
                  </a:cubicBezTo>
                  <a:cubicBezTo>
                    <a:pt x="13881" y="15330"/>
                    <a:pt x="13489" y="15491"/>
                    <a:pt x="13070" y="15580"/>
                  </a:cubicBezTo>
                  <a:cubicBezTo>
                    <a:pt x="12900" y="15616"/>
                    <a:pt x="12784" y="15767"/>
                    <a:pt x="12784" y="15937"/>
                  </a:cubicBezTo>
                  <a:lnTo>
                    <a:pt x="12784" y="16294"/>
                  </a:lnTo>
                  <a:lnTo>
                    <a:pt x="11874" y="16294"/>
                  </a:lnTo>
                  <a:lnTo>
                    <a:pt x="11874" y="15910"/>
                  </a:lnTo>
                  <a:cubicBezTo>
                    <a:pt x="11874" y="15741"/>
                    <a:pt x="11749" y="15589"/>
                    <a:pt x="11580" y="15553"/>
                  </a:cubicBezTo>
                  <a:cubicBezTo>
                    <a:pt x="11169" y="15464"/>
                    <a:pt x="10777" y="15303"/>
                    <a:pt x="10420" y="15072"/>
                  </a:cubicBezTo>
                  <a:cubicBezTo>
                    <a:pt x="10361" y="15034"/>
                    <a:pt x="10293" y="15016"/>
                    <a:pt x="10226" y="15016"/>
                  </a:cubicBezTo>
                  <a:cubicBezTo>
                    <a:pt x="10132" y="15016"/>
                    <a:pt x="10038" y="15052"/>
                    <a:pt x="9965" y="15125"/>
                  </a:cubicBezTo>
                  <a:lnTo>
                    <a:pt x="9715" y="15366"/>
                  </a:lnTo>
                  <a:lnTo>
                    <a:pt x="9073" y="14724"/>
                  </a:lnTo>
                  <a:lnTo>
                    <a:pt x="9323" y="14474"/>
                  </a:lnTo>
                  <a:cubicBezTo>
                    <a:pt x="9439" y="14358"/>
                    <a:pt x="9465" y="14162"/>
                    <a:pt x="9367" y="14019"/>
                  </a:cubicBezTo>
                  <a:cubicBezTo>
                    <a:pt x="9135" y="13662"/>
                    <a:pt x="8975" y="13269"/>
                    <a:pt x="8886" y="12859"/>
                  </a:cubicBezTo>
                  <a:cubicBezTo>
                    <a:pt x="8850" y="12690"/>
                    <a:pt x="8707" y="12565"/>
                    <a:pt x="8529" y="12565"/>
                  </a:cubicBezTo>
                  <a:lnTo>
                    <a:pt x="8181" y="12565"/>
                  </a:lnTo>
                  <a:lnTo>
                    <a:pt x="8181" y="11655"/>
                  </a:lnTo>
                  <a:lnTo>
                    <a:pt x="8529" y="11655"/>
                  </a:lnTo>
                  <a:cubicBezTo>
                    <a:pt x="8529" y="11655"/>
                    <a:pt x="8850" y="11539"/>
                    <a:pt x="8886" y="11369"/>
                  </a:cubicBezTo>
                  <a:cubicBezTo>
                    <a:pt x="8975" y="10950"/>
                    <a:pt x="9135" y="10557"/>
                    <a:pt x="9367" y="10201"/>
                  </a:cubicBezTo>
                  <a:cubicBezTo>
                    <a:pt x="9465" y="10058"/>
                    <a:pt x="9448" y="9871"/>
                    <a:pt x="9323" y="9746"/>
                  </a:cubicBezTo>
                  <a:lnTo>
                    <a:pt x="9073" y="9496"/>
                  </a:lnTo>
                  <a:lnTo>
                    <a:pt x="9724" y="8854"/>
                  </a:lnTo>
                  <a:lnTo>
                    <a:pt x="9974" y="9094"/>
                  </a:lnTo>
                  <a:cubicBezTo>
                    <a:pt x="10042" y="9167"/>
                    <a:pt x="10137" y="9204"/>
                    <a:pt x="10232" y="9204"/>
                  </a:cubicBezTo>
                  <a:cubicBezTo>
                    <a:pt x="10301" y="9204"/>
                    <a:pt x="10369" y="9185"/>
                    <a:pt x="10429" y="9148"/>
                  </a:cubicBezTo>
                  <a:cubicBezTo>
                    <a:pt x="10786" y="8916"/>
                    <a:pt x="11178" y="8747"/>
                    <a:pt x="11598" y="8657"/>
                  </a:cubicBezTo>
                  <a:cubicBezTo>
                    <a:pt x="11767" y="8622"/>
                    <a:pt x="11883" y="8479"/>
                    <a:pt x="11874" y="8300"/>
                  </a:cubicBezTo>
                  <a:lnTo>
                    <a:pt x="11874" y="7961"/>
                  </a:lnTo>
                  <a:close/>
                  <a:moveTo>
                    <a:pt x="8917" y="1"/>
                  </a:moveTo>
                  <a:cubicBezTo>
                    <a:pt x="8228" y="1"/>
                    <a:pt x="7672" y="561"/>
                    <a:pt x="7672" y="1244"/>
                  </a:cubicBezTo>
                  <a:cubicBezTo>
                    <a:pt x="7672" y="1788"/>
                    <a:pt x="8029" y="2252"/>
                    <a:pt x="8511" y="2413"/>
                  </a:cubicBezTo>
                  <a:lnTo>
                    <a:pt x="8511" y="3724"/>
                  </a:lnTo>
                  <a:lnTo>
                    <a:pt x="4238" y="3724"/>
                  </a:lnTo>
                  <a:cubicBezTo>
                    <a:pt x="4273" y="3572"/>
                    <a:pt x="4291" y="3403"/>
                    <a:pt x="4282" y="3242"/>
                  </a:cubicBezTo>
                  <a:cubicBezTo>
                    <a:pt x="4220" y="2475"/>
                    <a:pt x="3604" y="1851"/>
                    <a:pt x="2837" y="1788"/>
                  </a:cubicBezTo>
                  <a:cubicBezTo>
                    <a:pt x="2795" y="1785"/>
                    <a:pt x="2753" y="1783"/>
                    <a:pt x="2712" y="1783"/>
                  </a:cubicBezTo>
                  <a:cubicBezTo>
                    <a:pt x="1841" y="1783"/>
                    <a:pt x="1133" y="2489"/>
                    <a:pt x="1133" y="3358"/>
                  </a:cubicBezTo>
                  <a:cubicBezTo>
                    <a:pt x="1133" y="3483"/>
                    <a:pt x="1151" y="3608"/>
                    <a:pt x="1178" y="3724"/>
                  </a:cubicBezTo>
                  <a:lnTo>
                    <a:pt x="366" y="3724"/>
                  </a:lnTo>
                  <a:cubicBezTo>
                    <a:pt x="161" y="3724"/>
                    <a:pt x="0" y="3894"/>
                    <a:pt x="0" y="4090"/>
                  </a:cubicBezTo>
                  <a:lnTo>
                    <a:pt x="0" y="6008"/>
                  </a:lnTo>
                  <a:cubicBezTo>
                    <a:pt x="0" y="6106"/>
                    <a:pt x="36" y="6195"/>
                    <a:pt x="107" y="6266"/>
                  </a:cubicBezTo>
                  <a:lnTo>
                    <a:pt x="1517" y="7703"/>
                  </a:lnTo>
                  <a:cubicBezTo>
                    <a:pt x="1590" y="7776"/>
                    <a:pt x="1688" y="7814"/>
                    <a:pt x="1784" y="7814"/>
                  </a:cubicBezTo>
                  <a:cubicBezTo>
                    <a:pt x="1875" y="7814"/>
                    <a:pt x="1965" y="7781"/>
                    <a:pt x="2034" y="7712"/>
                  </a:cubicBezTo>
                  <a:cubicBezTo>
                    <a:pt x="2177" y="7569"/>
                    <a:pt x="2177" y="7337"/>
                    <a:pt x="2043" y="7194"/>
                  </a:cubicBezTo>
                  <a:lnTo>
                    <a:pt x="732" y="5856"/>
                  </a:lnTo>
                  <a:lnTo>
                    <a:pt x="732" y="4456"/>
                  </a:lnTo>
                  <a:lnTo>
                    <a:pt x="14024" y="4456"/>
                  </a:lnTo>
                  <a:lnTo>
                    <a:pt x="14024" y="5856"/>
                  </a:lnTo>
                  <a:lnTo>
                    <a:pt x="12668" y="7239"/>
                  </a:lnTo>
                  <a:lnTo>
                    <a:pt x="11508" y="7239"/>
                  </a:lnTo>
                  <a:cubicBezTo>
                    <a:pt x="11303" y="7239"/>
                    <a:pt x="11143" y="7399"/>
                    <a:pt x="11143" y="7596"/>
                  </a:cubicBezTo>
                  <a:lnTo>
                    <a:pt x="11143" y="8015"/>
                  </a:lnTo>
                  <a:cubicBezTo>
                    <a:pt x="10839" y="8104"/>
                    <a:pt x="10554" y="8229"/>
                    <a:pt x="10277" y="8381"/>
                  </a:cubicBezTo>
                  <a:lnTo>
                    <a:pt x="9974" y="8077"/>
                  </a:lnTo>
                  <a:cubicBezTo>
                    <a:pt x="9903" y="8006"/>
                    <a:pt x="9809" y="7970"/>
                    <a:pt x="9715" y="7970"/>
                  </a:cubicBezTo>
                  <a:cubicBezTo>
                    <a:pt x="9622" y="7970"/>
                    <a:pt x="9528" y="8006"/>
                    <a:pt x="9457" y="8077"/>
                  </a:cubicBezTo>
                  <a:lnTo>
                    <a:pt x="8297" y="9237"/>
                  </a:lnTo>
                  <a:cubicBezTo>
                    <a:pt x="8190" y="9344"/>
                    <a:pt x="8154" y="9523"/>
                    <a:pt x="8234" y="9674"/>
                  </a:cubicBezTo>
                  <a:cubicBezTo>
                    <a:pt x="8252" y="9701"/>
                    <a:pt x="8279" y="9728"/>
                    <a:pt x="8297" y="9755"/>
                  </a:cubicBezTo>
                  <a:lnTo>
                    <a:pt x="8600" y="10058"/>
                  </a:lnTo>
                  <a:cubicBezTo>
                    <a:pt x="8448" y="10334"/>
                    <a:pt x="8332" y="10620"/>
                    <a:pt x="8243" y="10923"/>
                  </a:cubicBezTo>
                  <a:lnTo>
                    <a:pt x="7815" y="10923"/>
                  </a:lnTo>
                  <a:cubicBezTo>
                    <a:pt x="7610" y="10923"/>
                    <a:pt x="7449" y="11084"/>
                    <a:pt x="7449" y="11289"/>
                  </a:cubicBezTo>
                  <a:lnTo>
                    <a:pt x="7449" y="12930"/>
                  </a:lnTo>
                  <a:cubicBezTo>
                    <a:pt x="7449" y="13091"/>
                    <a:pt x="7556" y="13243"/>
                    <a:pt x="7717" y="13287"/>
                  </a:cubicBezTo>
                  <a:cubicBezTo>
                    <a:pt x="7753" y="13296"/>
                    <a:pt x="7788" y="13296"/>
                    <a:pt x="7815" y="13296"/>
                  </a:cubicBezTo>
                  <a:lnTo>
                    <a:pt x="8252" y="13296"/>
                  </a:lnTo>
                  <a:cubicBezTo>
                    <a:pt x="8332" y="13600"/>
                    <a:pt x="8457" y="13894"/>
                    <a:pt x="8609" y="14170"/>
                  </a:cubicBezTo>
                  <a:lnTo>
                    <a:pt x="8306" y="14474"/>
                  </a:lnTo>
                  <a:cubicBezTo>
                    <a:pt x="8243" y="14527"/>
                    <a:pt x="8216" y="14599"/>
                    <a:pt x="8199" y="14670"/>
                  </a:cubicBezTo>
                  <a:lnTo>
                    <a:pt x="5915" y="16008"/>
                  </a:lnTo>
                  <a:lnTo>
                    <a:pt x="5915" y="11280"/>
                  </a:lnTo>
                  <a:cubicBezTo>
                    <a:pt x="5915" y="11182"/>
                    <a:pt x="5879" y="11093"/>
                    <a:pt x="5817" y="11021"/>
                  </a:cubicBezTo>
                  <a:lnTo>
                    <a:pt x="4345" y="9523"/>
                  </a:lnTo>
                  <a:cubicBezTo>
                    <a:pt x="4272" y="9450"/>
                    <a:pt x="4177" y="9414"/>
                    <a:pt x="4082" y="9414"/>
                  </a:cubicBezTo>
                  <a:cubicBezTo>
                    <a:pt x="3989" y="9414"/>
                    <a:pt x="3898" y="9448"/>
                    <a:pt x="3827" y="9514"/>
                  </a:cubicBezTo>
                  <a:cubicBezTo>
                    <a:pt x="3685" y="9656"/>
                    <a:pt x="3685" y="9888"/>
                    <a:pt x="3818" y="10031"/>
                  </a:cubicBezTo>
                  <a:lnTo>
                    <a:pt x="5183" y="11423"/>
                  </a:lnTo>
                  <a:lnTo>
                    <a:pt x="5183" y="16651"/>
                  </a:lnTo>
                  <a:cubicBezTo>
                    <a:pt x="5183" y="16784"/>
                    <a:pt x="5255" y="16900"/>
                    <a:pt x="5371" y="16972"/>
                  </a:cubicBezTo>
                  <a:cubicBezTo>
                    <a:pt x="5424" y="16998"/>
                    <a:pt x="5487" y="17016"/>
                    <a:pt x="5549" y="17016"/>
                  </a:cubicBezTo>
                  <a:cubicBezTo>
                    <a:pt x="5620" y="17016"/>
                    <a:pt x="5683" y="16998"/>
                    <a:pt x="5736" y="16963"/>
                  </a:cubicBezTo>
                  <a:lnTo>
                    <a:pt x="8609" y="15286"/>
                  </a:lnTo>
                  <a:lnTo>
                    <a:pt x="9483" y="16160"/>
                  </a:lnTo>
                  <a:cubicBezTo>
                    <a:pt x="9549" y="16231"/>
                    <a:pt x="9641" y="16268"/>
                    <a:pt x="9738" y="16268"/>
                  </a:cubicBezTo>
                  <a:cubicBezTo>
                    <a:pt x="9799" y="16268"/>
                    <a:pt x="9862" y="16253"/>
                    <a:pt x="9920" y="16222"/>
                  </a:cubicBezTo>
                  <a:cubicBezTo>
                    <a:pt x="9947" y="16204"/>
                    <a:pt x="9974" y="16187"/>
                    <a:pt x="10001" y="16160"/>
                  </a:cubicBezTo>
                  <a:lnTo>
                    <a:pt x="10304" y="15857"/>
                  </a:lnTo>
                  <a:cubicBezTo>
                    <a:pt x="10581" y="16008"/>
                    <a:pt x="10875" y="16124"/>
                    <a:pt x="11178" y="16213"/>
                  </a:cubicBezTo>
                  <a:lnTo>
                    <a:pt x="11178" y="16659"/>
                  </a:lnTo>
                  <a:cubicBezTo>
                    <a:pt x="11178" y="16856"/>
                    <a:pt x="11339" y="17025"/>
                    <a:pt x="11544" y="17025"/>
                  </a:cubicBezTo>
                  <a:lnTo>
                    <a:pt x="13186" y="17025"/>
                  </a:lnTo>
                  <a:cubicBezTo>
                    <a:pt x="13391" y="17025"/>
                    <a:pt x="13551" y="16856"/>
                    <a:pt x="13551" y="16659"/>
                  </a:cubicBezTo>
                  <a:lnTo>
                    <a:pt x="13551" y="16204"/>
                  </a:lnTo>
                  <a:cubicBezTo>
                    <a:pt x="13855" y="16115"/>
                    <a:pt x="14140" y="15999"/>
                    <a:pt x="14417" y="15848"/>
                  </a:cubicBezTo>
                  <a:lnTo>
                    <a:pt x="14720" y="16151"/>
                  </a:lnTo>
                  <a:cubicBezTo>
                    <a:pt x="14747" y="16169"/>
                    <a:pt x="14773" y="16196"/>
                    <a:pt x="14800" y="16213"/>
                  </a:cubicBezTo>
                  <a:cubicBezTo>
                    <a:pt x="14857" y="16243"/>
                    <a:pt x="14916" y="16257"/>
                    <a:pt x="14974" y="16257"/>
                  </a:cubicBezTo>
                  <a:cubicBezTo>
                    <a:pt x="15071" y="16257"/>
                    <a:pt x="15165" y="16218"/>
                    <a:pt x="15237" y="16151"/>
                  </a:cubicBezTo>
                  <a:lnTo>
                    <a:pt x="16397" y="14982"/>
                  </a:lnTo>
                  <a:cubicBezTo>
                    <a:pt x="16531" y="14840"/>
                    <a:pt x="16531" y="14617"/>
                    <a:pt x="16397" y="14474"/>
                  </a:cubicBezTo>
                  <a:lnTo>
                    <a:pt x="16085" y="14162"/>
                  </a:lnTo>
                  <a:cubicBezTo>
                    <a:pt x="16237" y="13894"/>
                    <a:pt x="16361" y="13600"/>
                    <a:pt x="16451" y="13296"/>
                  </a:cubicBezTo>
                  <a:lnTo>
                    <a:pt x="16879" y="13296"/>
                  </a:lnTo>
                  <a:cubicBezTo>
                    <a:pt x="17075" y="13296"/>
                    <a:pt x="17236" y="13136"/>
                    <a:pt x="17236" y="12930"/>
                  </a:cubicBezTo>
                  <a:lnTo>
                    <a:pt x="17236" y="11289"/>
                  </a:lnTo>
                  <a:cubicBezTo>
                    <a:pt x="17236" y="11084"/>
                    <a:pt x="17075" y="10923"/>
                    <a:pt x="16879" y="10923"/>
                  </a:cubicBezTo>
                  <a:lnTo>
                    <a:pt x="16468" y="10923"/>
                  </a:lnTo>
                  <a:cubicBezTo>
                    <a:pt x="16379" y="10620"/>
                    <a:pt x="16254" y="10334"/>
                    <a:pt x="16103" y="10058"/>
                  </a:cubicBezTo>
                  <a:lnTo>
                    <a:pt x="16406" y="9755"/>
                  </a:lnTo>
                  <a:cubicBezTo>
                    <a:pt x="16433" y="9728"/>
                    <a:pt x="16451" y="9701"/>
                    <a:pt x="16468" y="9674"/>
                  </a:cubicBezTo>
                  <a:cubicBezTo>
                    <a:pt x="16549" y="9523"/>
                    <a:pt x="16522" y="9344"/>
                    <a:pt x="16406" y="9237"/>
                  </a:cubicBezTo>
                  <a:lnTo>
                    <a:pt x="15228" y="8077"/>
                  </a:lnTo>
                  <a:cubicBezTo>
                    <a:pt x="15157" y="8006"/>
                    <a:pt x="15061" y="7970"/>
                    <a:pt x="14965" y="7970"/>
                  </a:cubicBezTo>
                  <a:cubicBezTo>
                    <a:pt x="14869" y="7970"/>
                    <a:pt x="14773" y="8006"/>
                    <a:pt x="14702" y="8077"/>
                  </a:cubicBezTo>
                  <a:lnTo>
                    <a:pt x="14399" y="8381"/>
                  </a:lnTo>
                  <a:cubicBezTo>
                    <a:pt x="14113" y="8229"/>
                    <a:pt x="13819" y="8104"/>
                    <a:pt x="13516" y="8024"/>
                  </a:cubicBezTo>
                  <a:lnTo>
                    <a:pt x="13516" y="7596"/>
                  </a:lnTo>
                  <a:cubicBezTo>
                    <a:pt x="13516" y="7533"/>
                    <a:pt x="13498" y="7480"/>
                    <a:pt x="13480" y="7435"/>
                  </a:cubicBezTo>
                  <a:lnTo>
                    <a:pt x="14649" y="6258"/>
                  </a:lnTo>
                  <a:cubicBezTo>
                    <a:pt x="14720" y="6186"/>
                    <a:pt x="14756" y="6097"/>
                    <a:pt x="14756" y="5999"/>
                  </a:cubicBezTo>
                  <a:lnTo>
                    <a:pt x="14756" y="4090"/>
                  </a:lnTo>
                  <a:cubicBezTo>
                    <a:pt x="14756" y="3894"/>
                    <a:pt x="14595" y="3724"/>
                    <a:pt x="14390" y="3724"/>
                  </a:cubicBezTo>
                  <a:lnTo>
                    <a:pt x="9242" y="3724"/>
                  </a:lnTo>
                  <a:lnTo>
                    <a:pt x="9242" y="2439"/>
                  </a:lnTo>
                  <a:cubicBezTo>
                    <a:pt x="9804" y="2288"/>
                    <a:pt x="10215" y="1752"/>
                    <a:pt x="10152" y="1128"/>
                  </a:cubicBezTo>
                  <a:cubicBezTo>
                    <a:pt x="10099" y="530"/>
                    <a:pt x="9608" y="49"/>
                    <a:pt x="9010" y="4"/>
                  </a:cubicBezTo>
                  <a:cubicBezTo>
                    <a:pt x="8979" y="2"/>
                    <a:pt x="8948" y="1"/>
                    <a:pt x="89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8"/>
            <p:cNvSpPr/>
            <p:nvPr/>
          </p:nvSpPr>
          <p:spPr>
            <a:xfrm>
              <a:off x="6066169" y="4129458"/>
              <a:ext cx="72352" cy="114295"/>
            </a:xfrm>
            <a:custGeom>
              <a:rect b="b" l="l" r="r" t="t"/>
              <a:pathLst>
                <a:path extrusionOk="0" h="4469" w="2829">
                  <a:moveTo>
                    <a:pt x="1402" y="727"/>
                  </a:moveTo>
                  <a:cubicBezTo>
                    <a:pt x="1758" y="727"/>
                    <a:pt x="2053" y="1022"/>
                    <a:pt x="2053" y="1388"/>
                  </a:cubicBezTo>
                  <a:cubicBezTo>
                    <a:pt x="2053" y="1753"/>
                    <a:pt x="1758" y="2048"/>
                    <a:pt x="1402" y="2048"/>
                  </a:cubicBezTo>
                  <a:cubicBezTo>
                    <a:pt x="1036" y="2048"/>
                    <a:pt x="741" y="1753"/>
                    <a:pt x="741" y="1388"/>
                  </a:cubicBezTo>
                  <a:cubicBezTo>
                    <a:pt x="741" y="1022"/>
                    <a:pt x="1036" y="727"/>
                    <a:pt x="1402" y="727"/>
                  </a:cubicBezTo>
                  <a:close/>
                  <a:moveTo>
                    <a:pt x="1373" y="1"/>
                  </a:moveTo>
                  <a:cubicBezTo>
                    <a:pt x="611" y="1"/>
                    <a:pt x="1" y="621"/>
                    <a:pt x="1" y="1388"/>
                  </a:cubicBezTo>
                  <a:cubicBezTo>
                    <a:pt x="1" y="2030"/>
                    <a:pt x="429" y="2565"/>
                    <a:pt x="1018" y="2726"/>
                  </a:cubicBezTo>
                  <a:lnTo>
                    <a:pt x="1018" y="4091"/>
                  </a:lnTo>
                  <a:cubicBezTo>
                    <a:pt x="1018" y="4278"/>
                    <a:pt x="1152" y="4439"/>
                    <a:pt x="1330" y="4465"/>
                  </a:cubicBezTo>
                  <a:cubicBezTo>
                    <a:pt x="1346" y="4467"/>
                    <a:pt x="1361" y="4468"/>
                    <a:pt x="1377" y="4468"/>
                  </a:cubicBezTo>
                  <a:cubicBezTo>
                    <a:pt x="1580" y="4468"/>
                    <a:pt x="1749" y="4307"/>
                    <a:pt x="1749" y="4100"/>
                  </a:cubicBezTo>
                  <a:lnTo>
                    <a:pt x="1749" y="2726"/>
                  </a:lnTo>
                  <a:cubicBezTo>
                    <a:pt x="2383" y="2556"/>
                    <a:pt x="2829" y="1950"/>
                    <a:pt x="2766" y="1254"/>
                  </a:cubicBezTo>
                  <a:cubicBezTo>
                    <a:pt x="2704" y="585"/>
                    <a:pt x="2160" y="49"/>
                    <a:pt x="1482" y="5"/>
                  </a:cubicBezTo>
                  <a:cubicBezTo>
                    <a:pt x="1445" y="2"/>
                    <a:pt x="1409" y="1"/>
                    <a:pt x="13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8"/>
            <p:cNvSpPr/>
            <p:nvPr/>
          </p:nvSpPr>
          <p:spPr>
            <a:xfrm>
              <a:off x="6244592" y="4129458"/>
              <a:ext cx="72352" cy="118668"/>
            </a:xfrm>
            <a:custGeom>
              <a:rect b="b" l="l" r="r" t="t"/>
              <a:pathLst>
                <a:path extrusionOk="0" h="4640" w="2829">
                  <a:moveTo>
                    <a:pt x="1374" y="727"/>
                  </a:moveTo>
                  <a:cubicBezTo>
                    <a:pt x="1740" y="727"/>
                    <a:pt x="2034" y="1022"/>
                    <a:pt x="2034" y="1388"/>
                  </a:cubicBezTo>
                  <a:cubicBezTo>
                    <a:pt x="2034" y="1753"/>
                    <a:pt x="1740" y="2048"/>
                    <a:pt x="1374" y="2048"/>
                  </a:cubicBezTo>
                  <a:cubicBezTo>
                    <a:pt x="1017" y="2048"/>
                    <a:pt x="723" y="1753"/>
                    <a:pt x="723" y="1388"/>
                  </a:cubicBezTo>
                  <a:cubicBezTo>
                    <a:pt x="723" y="1022"/>
                    <a:pt x="1017" y="727"/>
                    <a:pt x="1374" y="727"/>
                  </a:cubicBezTo>
                  <a:close/>
                  <a:moveTo>
                    <a:pt x="1372" y="1"/>
                  </a:moveTo>
                  <a:cubicBezTo>
                    <a:pt x="610" y="1"/>
                    <a:pt x="0" y="621"/>
                    <a:pt x="0" y="1388"/>
                  </a:cubicBezTo>
                  <a:cubicBezTo>
                    <a:pt x="0" y="2030"/>
                    <a:pt x="428" y="2565"/>
                    <a:pt x="1017" y="2726"/>
                  </a:cubicBezTo>
                  <a:lnTo>
                    <a:pt x="1017" y="4260"/>
                  </a:lnTo>
                  <a:cubicBezTo>
                    <a:pt x="1017" y="4448"/>
                    <a:pt x="1151" y="4608"/>
                    <a:pt x="1329" y="4635"/>
                  </a:cubicBezTo>
                  <a:cubicBezTo>
                    <a:pt x="1349" y="4638"/>
                    <a:pt x="1368" y="4639"/>
                    <a:pt x="1386" y="4639"/>
                  </a:cubicBezTo>
                  <a:cubicBezTo>
                    <a:pt x="1585" y="4639"/>
                    <a:pt x="1749" y="4473"/>
                    <a:pt x="1749" y="4269"/>
                  </a:cubicBezTo>
                  <a:lnTo>
                    <a:pt x="1749" y="2726"/>
                  </a:lnTo>
                  <a:cubicBezTo>
                    <a:pt x="2382" y="2556"/>
                    <a:pt x="2828" y="1950"/>
                    <a:pt x="2766" y="1254"/>
                  </a:cubicBezTo>
                  <a:cubicBezTo>
                    <a:pt x="2703" y="585"/>
                    <a:pt x="2159" y="49"/>
                    <a:pt x="1481" y="5"/>
                  </a:cubicBezTo>
                  <a:cubicBezTo>
                    <a:pt x="1445" y="2"/>
                    <a:pt x="1408" y="1"/>
                    <a:pt x="1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8"/>
            <p:cNvSpPr/>
            <p:nvPr/>
          </p:nvSpPr>
          <p:spPr>
            <a:xfrm>
              <a:off x="6026940" y="4383474"/>
              <a:ext cx="18746" cy="18746"/>
            </a:xfrm>
            <a:custGeom>
              <a:rect b="b" l="l" r="r" t="t"/>
              <a:pathLst>
                <a:path extrusionOk="0" h="733" w="733">
                  <a:moveTo>
                    <a:pt x="366" y="1"/>
                  </a:moveTo>
                  <a:cubicBezTo>
                    <a:pt x="268" y="1"/>
                    <a:pt x="179" y="37"/>
                    <a:pt x="108" y="108"/>
                  </a:cubicBezTo>
                  <a:cubicBezTo>
                    <a:pt x="45" y="179"/>
                    <a:pt x="1" y="269"/>
                    <a:pt x="1" y="367"/>
                  </a:cubicBezTo>
                  <a:cubicBezTo>
                    <a:pt x="1" y="465"/>
                    <a:pt x="45" y="554"/>
                    <a:pt x="108" y="625"/>
                  </a:cubicBezTo>
                  <a:cubicBezTo>
                    <a:pt x="179" y="697"/>
                    <a:pt x="268" y="732"/>
                    <a:pt x="366" y="732"/>
                  </a:cubicBezTo>
                  <a:cubicBezTo>
                    <a:pt x="464" y="732"/>
                    <a:pt x="563" y="697"/>
                    <a:pt x="625" y="625"/>
                  </a:cubicBezTo>
                  <a:cubicBezTo>
                    <a:pt x="696" y="554"/>
                    <a:pt x="732" y="465"/>
                    <a:pt x="732" y="367"/>
                  </a:cubicBezTo>
                  <a:cubicBezTo>
                    <a:pt x="732" y="269"/>
                    <a:pt x="696" y="179"/>
                    <a:pt x="625" y="108"/>
                  </a:cubicBezTo>
                  <a:cubicBezTo>
                    <a:pt x="563"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78"/>
          <p:cNvGrpSpPr/>
          <p:nvPr/>
        </p:nvGrpSpPr>
        <p:grpSpPr>
          <a:xfrm>
            <a:off x="6504457" y="3933376"/>
            <a:ext cx="420480" cy="454770"/>
            <a:chOff x="6604123" y="4129560"/>
            <a:chExt cx="442192" cy="478252"/>
          </a:xfrm>
        </p:grpSpPr>
        <p:sp>
          <p:nvSpPr>
            <p:cNvPr id="6481" name="Google Shape;6481;p78"/>
            <p:cNvSpPr/>
            <p:nvPr/>
          </p:nvSpPr>
          <p:spPr>
            <a:xfrm>
              <a:off x="6604123" y="4136183"/>
              <a:ext cx="442192" cy="471629"/>
            </a:xfrm>
            <a:custGeom>
              <a:rect b="b" l="l" r="r" t="t"/>
              <a:pathLst>
                <a:path extrusionOk="0" h="18441" w="17290">
                  <a:moveTo>
                    <a:pt x="9671" y="9029"/>
                  </a:moveTo>
                  <a:lnTo>
                    <a:pt x="10644" y="10001"/>
                  </a:lnTo>
                  <a:lnTo>
                    <a:pt x="9850" y="10001"/>
                  </a:lnTo>
                  <a:cubicBezTo>
                    <a:pt x="9751" y="10001"/>
                    <a:pt x="9671" y="9930"/>
                    <a:pt x="9671" y="9832"/>
                  </a:cubicBezTo>
                  <a:lnTo>
                    <a:pt x="9671" y="9029"/>
                  </a:lnTo>
                  <a:close/>
                  <a:moveTo>
                    <a:pt x="12820" y="6682"/>
                  </a:moveTo>
                  <a:cubicBezTo>
                    <a:pt x="12918" y="6682"/>
                    <a:pt x="12999" y="6763"/>
                    <a:pt x="12999" y="6861"/>
                  </a:cubicBezTo>
                  <a:lnTo>
                    <a:pt x="12999" y="15710"/>
                  </a:lnTo>
                  <a:cubicBezTo>
                    <a:pt x="12999" y="15809"/>
                    <a:pt x="12918" y="15889"/>
                    <a:pt x="12820" y="15889"/>
                  </a:cubicBezTo>
                  <a:lnTo>
                    <a:pt x="11901" y="15889"/>
                  </a:lnTo>
                  <a:lnTo>
                    <a:pt x="11901" y="10367"/>
                  </a:lnTo>
                  <a:cubicBezTo>
                    <a:pt x="11901" y="10269"/>
                    <a:pt x="11857" y="10179"/>
                    <a:pt x="11794" y="10108"/>
                  </a:cubicBezTo>
                  <a:lnTo>
                    <a:pt x="9564" y="7887"/>
                  </a:lnTo>
                  <a:cubicBezTo>
                    <a:pt x="9502" y="7815"/>
                    <a:pt x="9404" y="7780"/>
                    <a:pt x="9314" y="7780"/>
                  </a:cubicBezTo>
                  <a:lnTo>
                    <a:pt x="6130" y="7780"/>
                  </a:lnTo>
                  <a:lnTo>
                    <a:pt x="6130" y="6861"/>
                  </a:lnTo>
                  <a:cubicBezTo>
                    <a:pt x="6130" y="6763"/>
                    <a:pt x="6210" y="6682"/>
                    <a:pt x="6308" y="6682"/>
                  </a:cubicBezTo>
                  <a:close/>
                  <a:moveTo>
                    <a:pt x="8940" y="8511"/>
                  </a:moveTo>
                  <a:lnTo>
                    <a:pt x="8940" y="9832"/>
                  </a:lnTo>
                  <a:cubicBezTo>
                    <a:pt x="8940" y="10331"/>
                    <a:pt x="9350" y="10733"/>
                    <a:pt x="9850" y="10733"/>
                  </a:cubicBezTo>
                  <a:lnTo>
                    <a:pt x="11170" y="10733"/>
                  </a:lnTo>
                  <a:lnTo>
                    <a:pt x="11170" y="17530"/>
                  </a:lnTo>
                  <a:cubicBezTo>
                    <a:pt x="11170" y="17628"/>
                    <a:pt x="11090" y="17709"/>
                    <a:pt x="10992" y="17709"/>
                  </a:cubicBezTo>
                  <a:lnTo>
                    <a:pt x="4479" y="17709"/>
                  </a:lnTo>
                  <a:cubicBezTo>
                    <a:pt x="4381" y="17709"/>
                    <a:pt x="4301" y="17628"/>
                    <a:pt x="4301" y="17530"/>
                  </a:cubicBezTo>
                  <a:lnTo>
                    <a:pt x="4301" y="8681"/>
                  </a:lnTo>
                  <a:cubicBezTo>
                    <a:pt x="4301" y="8583"/>
                    <a:pt x="4381" y="8511"/>
                    <a:pt x="4479" y="8511"/>
                  </a:cubicBezTo>
                  <a:close/>
                  <a:moveTo>
                    <a:pt x="7158" y="1"/>
                  </a:moveTo>
                  <a:cubicBezTo>
                    <a:pt x="7122" y="1"/>
                    <a:pt x="7085" y="6"/>
                    <a:pt x="7048" y="18"/>
                  </a:cubicBezTo>
                  <a:cubicBezTo>
                    <a:pt x="5541" y="518"/>
                    <a:pt x="4301" y="1660"/>
                    <a:pt x="3685" y="3114"/>
                  </a:cubicBezTo>
                  <a:cubicBezTo>
                    <a:pt x="2338" y="3132"/>
                    <a:pt x="1250" y="4220"/>
                    <a:pt x="1250" y="5567"/>
                  </a:cubicBezTo>
                  <a:cubicBezTo>
                    <a:pt x="1250" y="5648"/>
                    <a:pt x="1259" y="5728"/>
                    <a:pt x="1268" y="5817"/>
                  </a:cubicBezTo>
                  <a:cubicBezTo>
                    <a:pt x="491" y="6245"/>
                    <a:pt x="1" y="7057"/>
                    <a:pt x="1" y="7958"/>
                  </a:cubicBezTo>
                  <a:cubicBezTo>
                    <a:pt x="1" y="9305"/>
                    <a:pt x="1098" y="10402"/>
                    <a:pt x="2454" y="10402"/>
                  </a:cubicBezTo>
                  <a:lnTo>
                    <a:pt x="3569" y="10402"/>
                  </a:lnTo>
                  <a:lnTo>
                    <a:pt x="3569" y="17530"/>
                  </a:lnTo>
                  <a:cubicBezTo>
                    <a:pt x="3569" y="18039"/>
                    <a:pt x="3980" y="18440"/>
                    <a:pt x="4479" y="18440"/>
                  </a:cubicBezTo>
                  <a:lnTo>
                    <a:pt x="10992" y="18440"/>
                  </a:lnTo>
                  <a:cubicBezTo>
                    <a:pt x="11491" y="18440"/>
                    <a:pt x="11901" y="18039"/>
                    <a:pt x="11901" y="17530"/>
                  </a:cubicBezTo>
                  <a:lnTo>
                    <a:pt x="11901" y="16620"/>
                  </a:lnTo>
                  <a:lnTo>
                    <a:pt x="12820" y="16620"/>
                  </a:lnTo>
                  <a:cubicBezTo>
                    <a:pt x="13320" y="16620"/>
                    <a:pt x="13721" y="16210"/>
                    <a:pt x="13721" y="15710"/>
                  </a:cubicBezTo>
                  <a:lnTo>
                    <a:pt x="13721" y="10402"/>
                  </a:lnTo>
                  <a:lnTo>
                    <a:pt x="14016" y="10402"/>
                  </a:lnTo>
                  <a:cubicBezTo>
                    <a:pt x="15827" y="10402"/>
                    <a:pt x="17290" y="8939"/>
                    <a:pt x="17290" y="7128"/>
                  </a:cubicBezTo>
                  <a:cubicBezTo>
                    <a:pt x="17290" y="5371"/>
                    <a:pt x="15889" y="3926"/>
                    <a:pt x="14141" y="3863"/>
                  </a:cubicBezTo>
                  <a:cubicBezTo>
                    <a:pt x="13659" y="2061"/>
                    <a:pt x="12303" y="607"/>
                    <a:pt x="10519" y="18"/>
                  </a:cubicBezTo>
                  <a:cubicBezTo>
                    <a:pt x="10482" y="6"/>
                    <a:pt x="10445" y="1"/>
                    <a:pt x="10409" y="1"/>
                  </a:cubicBezTo>
                  <a:cubicBezTo>
                    <a:pt x="10257" y="1"/>
                    <a:pt x="10112" y="99"/>
                    <a:pt x="10055" y="250"/>
                  </a:cubicBezTo>
                  <a:cubicBezTo>
                    <a:pt x="9992" y="447"/>
                    <a:pt x="10099" y="652"/>
                    <a:pt x="10296" y="714"/>
                  </a:cubicBezTo>
                  <a:cubicBezTo>
                    <a:pt x="11919" y="1250"/>
                    <a:pt x="13141" y="2623"/>
                    <a:pt x="13489" y="4301"/>
                  </a:cubicBezTo>
                  <a:cubicBezTo>
                    <a:pt x="13524" y="4473"/>
                    <a:pt x="13675" y="4595"/>
                    <a:pt x="13854" y="4595"/>
                  </a:cubicBezTo>
                  <a:cubicBezTo>
                    <a:pt x="13860" y="4595"/>
                    <a:pt x="13867" y="4595"/>
                    <a:pt x="13873" y="4595"/>
                  </a:cubicBezTo>
                  <a:cubicBezTo>
                    <a:pt x="13927" y="4595"/>
                    <a:pt x="13971" y="4586"/>
                    <a:pt x="14016" y="4586"/>
                  </a:cubicBezTo>
                  <a:cubicBezTo>
                    <a:pt x="15425" y="4586"/>
                    <a:pt x="16567" y="5728"/>
                    <a:pt x="16567" y="7128"/>
                  </a:cubicBezTo>
                  <a:cubicBezTo>
                    <a:pt x="16567" y="8538"/>
                    <a:pt x="15425" y="9680"/>
                    <a:pt x="14016" y="9680"/>
                  </a:cubicBezTo>
                  <a:lnTo>
                    <a:pt x="13721" y="9680"/>
                  </a:lnTo>
                  <a:lnTo>
                    <a:pt x="13721" y="6861"/>
                  </a:lnTo>
                  <a:cubicBezTo>
                    <a:pt x="13721" y="6361"/>
                    <a:pt x="13320" y="5951"/>
                    <a:pt x="12820" y="5951"/>
                  </a:cubicBezTo>
                  <a:lnTo>
                    <a:pt x="6308" y="5951"/>
                  </a:lnTo>
                  <a:cubicBezTo>
                    <a:pt x="5799" y="5951"/>
                    <a:pt x="5398" y="6361"/>
                    <a:pt x="5398" y="6861"/>
                  </a:cubicBezTo>
                  <a:lnTo>
                    <a:pt x="5398" y="7780"/>
                  </a:lnTo>
                  <a:lnTo>
                    <a:pt x="4479" y="7780"/>
                  </a:lnTo>
                  <a:cubicBezTo>
                    <a:pt x="3980" y="7780"/>
                    <a:pt x="3569" y="8181"/>
                    <a:pt x="3569" y="8681"/>
                  </a:cubicBezTo>
                  <a:lnTo>
                    <a:pt x="3569" y="9680"/>
                  </a:lnTo>
                  <a:lnTo>
                    <a:pt x="2454" y="9680"/>
                  </a:lnTo>
                  <a:cubicBezTo>
                    <a:pt x="1508" y="9680"/>
                    <a:pt x="732" y="8904"/>
                    <a:pt x="732" y="7958"/>
                  </a:cubicBezTo>
                  <a:cubicBezTo>
                    <a:pt x="732" y="7253"/>
                    <a:pt x="1152" y="6629"/>
                    <a:pt x="1803" y="6361"/>
                  </a:cubicBezTo>
                  <a:cubicBezTo>
                    <a:pt x="1972" y="6299"/>
                    <a:pt x="2062" y="6120"/>
                    <a:pt x="2026" y="5942"/>
                  </a:cubicBezTo>
                  <a:cubicBezTo>
                    <a:pt x="1999" y="5817"/>
                    <a:pt x="1981" y="5692"/>
                    <a:pt x="1981" y="5567"/>
                  </a:cubicBezTo>
                  <a:cubicBezTo>
                    <a:pt x="1981" y="4622"/>
                    <a:pt x="2757" y="3846"/>
                    <a:pt x="3703" y="3846"/>
                  </a:cubicBezTo>
                  <a:cubicBezTo>
                    <a:pt x="3765" y="3846"/>
                    <a:pt x="3828" y="3854"/>
                    <a:pt x="3890" y="3854"/>
                  </a:cubicBezTo>
                  <a:cubicBezTo>
                    <a:pt x="3903" y="3856"/>
                    <a:pt x="3916" y="3857"/>
                    <a:pt x="3928" y="3857"/>
                  </a:cubicBezTo>
                  <a:cubicBezTo>
                    <a:pt x="4076" y="3857"/>
                    <a:pt x="4216" y="3762"/>
                    <a:pt x="4265" y="3623"/>
                  </a:cubicBezTo>
                  <a:cubicBezTo>
                    <a:pt x="4774" y="2258"/>
                    <a:pt x="5898" y="1169"/>
                    <a:pt x="7271" y="714"/>
                  </a:cubicBezTo>
                  <a:cubicBezTo>
                    <a:pt x="7468" y="652"/>
                    <a:pt x="7566" y="447"/>
                    <a:pt x="7503" y="250"/>
                  </a:cubicBezTo>
                  <a:cubicBezTo>
                    <a:pt x="7453" y="99"/>
                    <a:pt x="7310" y="1"/>
                    <a:pt x="71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8"/>
            <p:cNvSpPr/>
            <p:nvPr/>
          </p:nvSpPr>
          <p:spPr>
            <a:xfrm>
              <a:off x="6737358" y="4409711"/>
              <a:ext cx="80791" cy="18746"/>
            </a:xfrm>
            <a:custGeom>
              <a:rect b="b" l="l" r="r" t="t"/>
              <a:pathLst>
                <a:path extrusionOk="0" h="733" w="3159">
                  <a:moveTo>
                    <a:pt x="402" y="1"/>
                  </a:moveTo>
                  <a:cubicBezTo>
                    <a:pt x="224" y="1"/>
                    <a:pt x="63" y="135"/>
                    <a:pt x="36" y="313"/>
                  </a:cubicBezTo>
                  <a:cubicBezTo>
                    <a:pt x="1" y="536"/>
                    <a:pt x="179" y="732"/>
                    <a:pt x="393" y="732"/>
                  </a:cubicBezTo>
                  <a:lnTo>
                    <a:pt x="2757" y="732"/>
                  </a:lnTo>
                  <a:cubicBezTo>
                    <a:pt x="2945" y="732"/>
                    <a:pt x="3105" y="607"/>
                    <a:pt x="3132" y="420"/>
                  </a:cubicBezTo>
                  <a:cubicBezTo>
                    <a:pt x="3159" y="197"/>
                    <a:pt x="2989" y="1"/>
                    <a:pt x="27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8"/>
            <p:cNvSpPr/>
            <p:nvPr/>
          </p:nvSpPr>
          <p:spPr>
            <a:xfrm>
              <a:off x="6738048" y="4454439"/>
              <a:ext cx="18721" cy="18721"/>
            </a:xfrm>
            <a:custGeom>
              <a:rect b="b" l="l" r="r" t="t"/>
              <a:pathLst>
                <a:path extrusionOk="0" h="732" w="732">
                  <a:moveTo>
                    <a:pt x="366" y="0"/>
                  </a:moveTo>
                  <a:cubicBezTo>
                    <a:pt x="268" y="0"/>
                    <a:pt x="179" y="45"/>
                    <a:pt x="108" y="107"/>
                  </a:cubicBezTo>
                  <a:cubicBezTo>
                    <a:pt x="45" y="179"/>
                    <a:pt x="0" y="277"/>
                    <a:pt x="0" y="366"/>
                  </a:cubicBezTo>
                  <a:cubicBezTo>
                    <a:pt x="0" y="464"/>
                    <a:pt x="45" y="562"/>
                    <a:pt x="108" y="625"/>
                  </a:cubicBezTo>
                  <a:cubicBezTo>
                    <a:pt x="179" y="696"/>
                    <a:pt x="268" y="732"/>
                    <a:pt x="366" y="732"/>
                  </a:cubicBezTo>
                  <a:cubicBezTo>
                    <a:pt x="464" y="732"/>
                    <a:pt x="562" y="696"/>
                    <a:pt x="625" y="625"/>
                  </a:cubicBezTo>
                  <a:cubicBezTo>
                    <a:pt x="696" y="562"/>
                    <a:pt x="732" y="464"/>
                    <a:pt x="732" y="366"/>
                  </a:cubicBezTo>
                  <a:cubicBezTo>
                    <a:pt x="732" y="277"/>
                    <a:pt x="696" y="179"/>
                    <a:pt x="625" y="107"/>
                  </a:cubicBezTo>
                  <a:cubicBezTo>
                    <a:pt x="562"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8"/>
            <p:cNvSpPr/>
            <p:nvPr/>
          </p:nvSpPr>
          <p:spPr>
            <a:xfrm>
              <a:off x="6779349" y="4454669"/>
              <a:ext cx="95165" cy="18721"/>
            </a:xfrm>
            <a:custGeom>
              <a:rect b="b" l="l" r="r" t="t"/>
              <a:pathLst>
                <a:path extrusionOk="0" h="732" w="3721">
                  <a:moveTo>
                    <a:pt x="411" y="0"/>
                  </a:moveTo>
                  <a:cubicBezTo>
                    <a:pt x="223" y="0"/>
                    <a:pt x="63" y="125"/>
                    <a:pt x="36" y="313"/>
                  </a:cubicBezTo>
                  <a:cubicBezTo>
                    <a:pt x="0" y="536"/>
                    <a:pt x="179" y="732"/>
                    <a:pt x="393" y="732"/>
                  </a:cubicBezTo>
                  <a:lnTo>
                    <a:pt x="3310" y="732"/>
                  </a:lnTo>
                  <a:cubicBezTo>
                    <a:pt x="3497" y="732"/>
                    <a:pt x="3658" y="598"/>
                    <a:pt x="3685" y="420"/>
                  </a:cubicBezTo>
                  <a:cubicBezTo>
                    <a:pt x="3720" y="188"/>
                    <a:pt x="3542" y="0"/>
                    <a:pt x="3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8"/>
            <p:cNvSpPr/>
            <p:nvPr/>
          </p:nvSpPr>
          <p:spPr>
            <a:xfrm>
              <a:off x="6737358" y="4499370"/>
              <a:ext cx="40178" cy="18746"/>
            </a:xfrm>
            <a:custGeom>
              <a:rect b="b" l="l" r="r" t="t"/>
              <a:pathLst>
                <a:path extrusionOk="0" h="733" w="1571">
                  <a:moveTo>
                    <a:pt x="402" y="1"/>
                  </a:moveTo>
                  <a:cubicBezTo>
                    <a:pt x="224" y="1"/>
                    <a:pt x="63" y="135"/>
                    <a:pt x="36" y="313"/>
                  </a:cubicBezTo>
                  <a:cubicBezTo>
                    <a:pt x="1" y="536"/>
                    <a:pt x="179" y="732"/>
                    <a:pt x="393" y="732"/>
                  </a:cubicBezTo>
                  <a:lnTo>
                    <a:pt x="1169" y="732"/>
                  </a:lnTo>
                  <a:cubicBezTo>
                    <a:pt x="1348" y="732"/>
                    <a:pt x="1517" y="607"/>
                    <a:pt x="1544" y="420"/>
                  </a:cubicBezTo>
                  <a:cubicBezTo>
                    <a:pt x="1571" y="197"/>
                    <a:pt x="1401" y="1"/>
                    <a:pt x="11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8"/>
            <p:cNvSpPr/>
            <p:nvPr/>
          </p:nvSpPr>
          <p:spPr>
            <a:xfrm>
              <a:off x="6791649" y="4499370"/>
              <a:ext cx="82863" cy="18746"/>
            </a:xfrm>
            <a:custGeom>
              <a:rect b="b" l="l" r="r" t="t"/>
              <a:pathLst>
                <a:path extrusionOk="0" h="733" w="3240">
                  <a:moveTo>
                    <a:pt x="402" y="1"/>
                  </a:moveTo>
                  <a:cubicBezTo>
                    <a:pt x="215" y="1"/>
                    <a:pt x="54" y="135"/>
                    <a:pt x="28" y="313"/>
                  </a:cubicBezTo>
                  <a:cubicBezTo>
                    <a:pt x="1" y="536"/>
                    <a:pt x="170" y="732"/>
                    <a:pt x="393" y="732"/>
                  </a:cubicBezTo>
                  <a:lnTo>
                    <a:pt x="2829" y="732"/>
                  </a:lnTo>
                  <a:cubicBezTo>
                    <a:pt x="3016" y="732"/>
                    <a:pt x="3177" y="607"/>
                    <a:pt x="3204" y="420"/>
                  </a:cubicBezTo>
                  <a:cubicBezTo>
                    <a:pt x="3239" y="197"/>
                    <a:pt x="3061" y="1"/>
                    <a:pt x="2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8"/>
            <p:cNvSpPr/>
            <p:nvPr/>
          </p:nvSpPr>
          <p:spPr>
            <a:xfrm>
              <a:off x="6737358" y="4544327"/>
              <a:ext cx="78745" cy="18721"/>
            </a:xfrm>
            <a:custGeom>
              <a:rect b="b" l="l" r="r" t="t"/>
              <a:pathLst>
                <a:path extrusionOk="0" h="732" w="3079">
                  <a:moveTo>
                    <a:pt x="411" y="0"/>
                  </a:moveTo>
                  <a:cubicBezTo>
                    <a:pt x="224" y="0"/>
                    <a:pt x="63" y="125"/>
                    <a:pt x="36" y="312"/>
                  </a:cubicBezTo>
                  <a:cubicBezTo>
                    <a:pt x="1" y="536"/>
                    <a:pt x="179" y="732"/>
                    <a:pt x="393" y="732"/>
                  </a:cubicBezTo>
                  <a:lnTo>
                    <a:pt x="2668" y="732"/>
                  </a:lnTo>
                  <a:cubicBezTo>
                    <a:pt x="2855" y="732"/>
                    <a:pt x="3016" y="598"/>
                    <a:pt x="3043" y="420"/>
                  </a:cubicBezTo>
                  <a:cubicBezTo>
                    <a:pt x="3078" y="197"/>
                    <a:pt x="2900" y="0"/>
                    <a:pt x="26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8"/>
            <p:cNvSpPr/>
            <p:nvPr/>
          </p:nvSpPr>
          <p:spPr>
            <a:xfrm>
              <a:off x="6831825" y="4544327"/>
              <a:ext cx="42685" cy="18721"/>
            </a:xfrm>
            <a:custGeom>
              <a:rect b="b" l="l" r="r" t="t"/>
              <a:pathLst>
                <a:path extrusionOk="0" h="732" w="1669">
                  <a:moveTo>
                    <a:pt x="410" y="0"/>
                  </a:moveTo>
                  <a:cubicBezTo>
                    <a:pt x="223" y="0"/>
                    <a:pt x="62" y="125"/>
                    <a:pt x="36" y="312"/>
                  </a:cubicBezTo>
                  <a:cubicBezTo>
                    <a:pt x="0" y="536"/>
                    <a:pt x="178" y="732"/>
                    <a:pt x="393" y="732"/>
                  </a:cubicBezTo>
                  <a:lnTo>
                    <a:pt x="1258" y="732"/>
                  </a:lnTo>
                  <a:cubicBezTo>
                    <a:pt x="1445" y="732"/>
                    <a:pt x="1606" y="598"/>
                    <a:pt x="1633" y="420"/>
                  </a:cubicBezTo>
                  <a:cubicBezTo>
                    <a:pt x="1668" y="197"/>
                    <a:pt x="1490" y="0"/>
                    <a:pt x="12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8"/>
            <p:cNvSpPr/>
            <p:nvPr/>
          </p:nvSpPr>
          <p:spPr>
            <a:xfrm>
              <a:off x="6819038" y="4129560"/>
              <a:ext cx="18721" cy="18746"/>
            </a:xfrm>
            <a:custGeom>
              <a:rect b="b" l="l" r="r" t="t"/>
              <a:pathLst>
                <a:path extrusionOk="0" h="733" w="732">
                  <a:moveTo>
                    <a:pt x="366" y="1"/>
                  </a:moveTo>
                  <a:cubicBezTo>
                    <a:pt x="268" y="1"/>
                    <a:pt x="179" y="37"/>
                    <a:pt x="107" y="108"/>
                  </a:cubicBezTo>
                  <a:cubicBezTo>
                    <a:pt x="45" y="179"/>
                    <a:pt x="0" y="269"/>
                    <a:pt x="0" y="367"/>
                  </a:cubicBezTo>
                  <a:cubicBezTo>
                    <a:pt x="0" y="465"/>
                    <a:pt x="45" y="554"/>
                    <a:pt x="107" y="625"/>
                  </a:cubicBezTo>
                  <a:cubicBezTo>
                    <a:pt x="179" y="688"/>
                    <a:pt x="268" y="732"/>
                    <a:pt x="366" y="732"/>
                  </a:cubicBezTo>
                  <a:cubicBezTo>
                    <a:pt x="464" y="732"/>
                    <a:pt x="554" y="688"/>
                    <a:pt x="625" y="625"/>
                  </a:cubicBezTo>
                  <a:cubicBezTo>
                    <a:pt x="696" y="554"/>
                    <a:pt x="732" y="465"/>
                    <a:pt x="732" y="367"/>
                  </a:cubicBezTo>
                  <a:cubicBezTo>
                    <a:pt x="732" y="269"/>
                    <a:pt x="696" y="179"/>
                    <a:pt x="625" y="108"/>
                  </a:cubicBezTo>
                  <a:cubicBezTo>
                    <a:pt x="554"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78"/>
          <p:cNvGrpSpPr/>
          <p:nvPr/>
        </p:nvGrpSpPr>
        <p:grpSpPr>
          <a:xfrm>
            <a:off x="7098871" y="3933376"/>
            <a:ext cx="455150" cy="454770"/>
            <a:chOff x="7229229" y="4129560"/>
            <a:chExt cx="478651" cy="478253"/>
          </a:xfrm>
        </p:grpSpPr>
        <p:sp>
          <p:nvSpPr>
            <p:cNvPr id="6491" name="Google Shape;6491;p78"/>
            <p:cNvSpPr/>
            <p:nvPr/>
          </p:nvSpPr>
          <p:spPr>
            <a:xfrm>
              <a:off x="7229229" y="4129560"/>
              <a:ext cx="478457" cy="478253"/>
            </a:xfrm>
            <a:custGeom>
              <a:rect b="b" l="l" r="r" t="t"/>
              <a:pathLst>
                <a:path extrusionOk="0" h="18700" w="18708">
                  <a:moveTo>
                    <a:pt x="7887" y="5113"/>
                  </a:moveTo>
                  <a:cubicBezTo>
                    <a:pt x="8172" y="5113"/>
                    <a:pt x="8404" y="5345"/>
                    <a:pt x="8404" y="5630"/>
                  </a:cubicBezTo>
                  <a:lnTo>
                    <a:pt x="8404" y="6139"/>
                  </a:lnTo>
                  <a:lnTo>
                    <a:pt x="732" y="6139"/>
                  </a:lnTo>
                  <a:lnTo>
                    <a:pt x="732" y="5630"/>
                  </a:lnTo>
                  <a:cubicBezTo>
                    <a:pt x="732" y="5345"/>
                    <a:pt x="964" y="5113"/>
                    <a:pt x="1249" y="5113"/>
                  </a:cubicBezTo>
                  <a:close/>
                  <a:moveTo>
                    <a:pt x="13632" y="6469"/>
                  </a:moveTo>
                  <a:lnTo>
                    <a:pt x="13632" y="7637"/>
                  </a:lnTo>
                  <a:lnTo>
                    <a:pt x="13614" y="7628"/>
                  </a:lnTo>
                  <a:cubicBezTo>
                    <a:pt x="13543" y="7557"/>
                    <a:pt x="13449" y="7521"/>
                    <a:pt x="13355" y="7521"/>
                  </a:cubicBezTo>
                  <a:cubicBezTo>
                    <a:pt x="13262" y="7521"/>
                    <a:pt x="13168" y="7557"/>
                    <a:pt x="13097" y="7628"/>
                  </a:cubicBezTo>
                  <a:lnTo>
                    <a:pt x="8003" y="12731"/>
                  </a:lnTo>
                  <a:lnTo>
                    <a:pt x="6290" y="11009"/>
                  </a:lnTo>
                  <a:cubicBezTo>
                    <a:pt x="6218" y="10942"/>
                    <a:pt x="6125" y="10909"/>
                    <a:pt x="6031" y="10909"/>
                  </a:cubicBezTo>
                  <a:cubicBezTo>
                    <a:pt x="5937" y="10909"/>
                    <a:pt x="5844" y="10942"/>
                    <a:pt x="5772" y="11009"/>
                  </a:cubicBezTo>
                  <a:lnTo>
                    <a:pt x="3257" y="13525"/>
                  </a:lnTo>
                  <a:lnTo>
                    <a:pt x="2632" y="12910"/>
                  </a:lnTo>
                  <a:lnTo>
                    <a:pt x="6031" y="9520"/>
                  </a:lnTo>
                  <a:lnTo>
                    <a:pt x="7744" y="11232"/>
                  </a:lnTo>
                  <a:cubicBezTo>
                    <a:pt x="7815" y="11304"/>
                    <a:pt x="7909" y="11339"/>
                    <a:pt x="8003" y="11339"/>
                  </a:cubicBezTo>
                  <a:cubicBezTo>
                    <a:pt x="8096" y="11339"/>
                    <a:pt x="8190" y="11304"/>
                    <a:pt x="8261" y="11232"/>
                  </a:cubicBezTo>
                  <a:lnTo>
                    <a:pt x="12481" y="7013"/>
                  </a:lnTo>
                  <a:cubicBezTo>
                    <a:pt x="12588" y="6897"/>
                    <a:pt x="12624" y="6727"/>
                    <a:pt x="12543" y="6576"/>
                  </a:cubicBezTo>
                  <a:cubicBezTo>
                    <a:pt x="12526" y="6540"/>
                    <a:pt x="12508" y="6513"/>
                    <a:pt x="12481" y="6495"/>
                  </a:cubicBezTo>
                  <a:lnTo>
                    <a:pt x="12454" y="6469"/>
                  </a:lnTo>
                  <a:close/>
                  <a:moveTo>
                    <a:pt x="8404" y="6870"/>
                  </a:moveTo>
                  <a:lnTo>
                    <a:pt x="8404" y="10028"/>
                  </a:lnTo>
                  <a:lnTo>
                    <a:pt x="8003" y="10447"/>
                  </a:lnTo>
                  <a:lnTo>
                    <a:pt x="6290" y="8726"/>
                  </a:lnTo>
                  <a:cubicBezTo>
                    <a:pt x="6218" y="8654"/>
                    <a:pt x="6125" y="8619"/>
                    <a:pt x="6031" y="8619"/>
                  </a:cubicBezTo>
                  <a:cubicBezTo>
                    <a:pt x="5937" y="8619"/>
                    <a:pt x="5844" y="8654"/>
                    <a:pt x="5772" y="8726"/>
                  </a:cubicBezTo>
                  <a:lnTo>
                    <a:pt x="1865" y="12642"/>
                  </a:lnTo>
                  <a:cubicBezTo>
                    <a:pt x="1794" y="12704"/>
                    <a:pt x="1758" y="12803"/>
                    <a:pt x="1758" y="12892"/>
                  </a:cubicBezTo>
                  <a:cubicBezTo>
                    <a:pt x="1758" y="12990"/>
                    <a:pt x="1794" y="13088"/>
                    <a:pt x="1865" y="13150"/>
                  </a:cubicBezTo>
                  <a:lnTo>
                    <a:pt x="2998" y="14292"/>
                  </a:lnTo>
                  <a:cubicBezTo>
                    <a:pt x="3069" y="14364"/>
                    <a:pt x="3167" y="14399"/>
                    <a:pt x="3257" y="14399"/>
                  </a:cubicBezTo>
                  <a:cubicBezTo>
                    <a:pt x="3355" y="14399"/>
                    <a:pt x="3444" y="14364"/>
                    <a:pt x="3515" y="14292"/>
                  </a:cubicBezTo>
                  <a:lnTo>
                    <a:pt x="6031" y="11777"/>
                  </a:lnTo>
                  <a:lnTo>
                    <a:pt x="7744" y="13489"/>
                  </a:lnTo>
                  <a:cubicBezTo>
                    <a:pt x="7815" y="13561"/>
                    <a:pt x="7905" y="13596"/>
                    <a:pt x="8003" y="13596"/>
                  </a:cubicBezTo>
                  <a:cubicBezTo>
                    <a:pt x="8101" y="13596"/>
                    <a:pt x="8190" y="13561"/>
                    <a:pt x="8261" y="13489"/>
                  </a:cubicBezTo>
                  <a:lnTo>
                    <a:pt x="8440" y="13338"/>
                  </a:lnTo>
                  <a:lnTo>
                    <a:pt x="8440" y="15630"/>
                  </a:lnTo>
                  <a:lnTo>
                    <a:pt x="732" y="15630"/>
                  </a:lnTo>
                  <a:lnTo>
                    <a:pt x="732" y="6870"/>
                  </a:lnTo>
                  <a:close/>
                  <a:moveTo>
                    <a:pt x="16513" y="3650"/>
                  </a:moveTo>
                  <a:lnTo>
                    <a:pt x="16513" y="15630"/>
                  </a:lnTo>
                  <a:lnTo>
                    <a:pt x="9136" y="15630"/>
                  </a:lnTo>
                  <a:lnTo>
                    <a:pt x="9136" y="12615"/>
                  </a:lnTo>
                  <a:lnTo>
                    <a:pt x="13355" y="8404"/>
                  </a:lnTo>
                  <a:lnTo>
                    <a:pt x="13730" y="8779"/>
                  </a:lnTo>
                  <a:cubicBezTo>
                    <a:pt x="13801" y="8851"/>
                    <a:pt x="13896" y="8886"/>
                    <a:pt x="13992" y="8886"/>
                  </a:cubicBezTo>
                  <a:cubicBezTo>
                    <a:pt x="14039" y="8886"/>
                    <a:pt x="14087" y="8877"/>
                    <a:pt x="14131" y="8859"/>
                  </a:cubicBezTo>
                  <a:cubicBezTo>
                    <a:pt x="14265" y="8806"/>
                    <a:pt x="14354" y="8672"/>
                    <a:pt x="14354" y="8520"/>
                  </a:cubicBezTo>
                  <a:lnTo>
                    <a:pt x="14354" y="6103"/>
                  </a:lnTo>
                  <a:cubicBezTo>
                    <a:pt x="14354" y="5898"/>
                    <a:pt x="14194" y="5737"/>
                    <a:pt x="13998" y="5737"/>
                  </a:cubicBezTo>
                  <a:lnTo>
                    <a:pt x="11571" y="5737"/>
                  </a:lnTo>
                  <a:cubicBezTo>
                    <a:pt x="11464" y="5737"/>
                    <a:pt x="11357" y="5782"/>
                    <a:pt x="11295" y="5862"/>
                  </a:cubicBezTo>
                  <a:cubicBezTo>
                    <a:pt x="11161" y="6014"/>
                    <a:pt x="11179" y="6228"/>
                    <a:pt x="11303" y="6362"/>
                  </a:cubicBezTo>
                  <a:lnTo>
                    <a:pt x="11705" y="6754"/>
                  </a:lnTo>
                  <a:lnTo>
                    <a:pt x="9136" y="9314"/>
                  </a:lnTo>
                  <a:lnTo>
                    <a:pt x="9136" y="5630"/>
                  </a:lnTo>
                  <a:cubicBezTo>
                    <a:pt x="9136" y="4943"/>
                    <a:pt x="8574" y="4381"/>
                    <a:pt x="7887" y="4381"/>
                  </a:cubicBezTo>
                  <a:lnTo>
                    <a:pt x="6290" y="4381"/>
                  </a:lnTo>
                  <a:lnTo>
                    <a:pt x="6290" y="3650"/>
                  </a:lnTo>
                  <a:close/>
                  <a:moveTo>
                    <a:pt x="8404" y="16362"/>
                  </a:moveTo>
                  <a:lnTo>
                    <a:pt x="8404" y="17450"/>
                  </a:lnTo>
                  <a:cubicBezTo>
                    <a:pt x="8404" y="17736"/>
                    <a:pt x="8172" y="17968"/>
                    <a:pt x="7887" y="17968"/>
                  </a:cubicBezTo>
                  <a:lnTo>
                    <a:pt x="1249" y="17968"/>
                  </a:lnTo>
                  <a:cubicBezTo>
                    <a:pt x="964" y="17968"/>
                    <a:pt x="732" y="17736"/>
                    <a:pt x="732" y="17450"/>
                  </a:cubicBezTo>
                  <a:lnTo>
                    <a:pt x="732" y="16362"/>
                  </a:lnTo>
                  <a:close/>
                  <a:moveTo>
                    <a:pt x="5193" y="1"/>
                  </a:moveTo>
                  <a:cubicBezTo>
                    <a:pt x="4586" y="1"/>
                    <a:pt x="4095" y="492"/>
                    <a:pt x="4095" y="1098"/>
                  </a:cubicBezTo>
                  <a:lnTo>
                    <a:pt x="4095" y="4381"/>
                  </a:lnTo>
                  <a:lnTo>
                    <a:pt x="1249" y="4381"/>
                  </a:lnTo>
                  <a:cubicBezTo>
                    <a:pt x="562" y="4381"/>
                    <a:pt x="0" y="4943"/>
                    <a:pt x="0" y="5630"/>
                  </a:cubicBezTo>
                  <a:lnTo>
                    <a:pt x="0" y="17450"/>
                  </a:lnTo>
                  <a:cubicBezTo>
                    <a:pt x="0" y="18146"/>
                    <a:pt x="562" y="18699"/>
                    <a:pt x="1249" y="18699"/>
                  </a:cubicBezTo>
                  <a:lnTo>
                    <a:pt x="18324" y="18699"/>
                  </a:lnTo>
                  <a:cubicBezTo>
                    <a:pt x="18538" y="18699"/>
                    <a:pt x="18708" y="18530"/>
                    <a:pt x="18708" y="18325"/>
                  </a:cubicBezTo>
                  <a:lnTo>
                    <a:pt x="18708" y="10876"/>
                  </a:lnTo>
                  <a:cubicBezTo>
                    <a:pt x="18708" y="10840"/>
                    <a:pt x="18690" y="10804"/>
                    <a:pt x="18663" y="10777"/>
                  </a:cubicBezTo>
                  <a:cubicBezTo>
                    <a:pt x="18557" y="10674"/>
                    <a:pt x="18443" y="10631"/>
                    <a:pt x="18339" y="10631"/>
                  </a:cubicBezTo>
                  <a:cubicBezTo>
                    <a:pt x="18139" y="10631"/>
                    <a:pt x="17976" y="10792"/>
                    <a:pt x="17976" y="10992"/>
                  </a:cubicBezTo>
                  <a:lnTo>
                    <a:pt x="17976" y="17602"/>
                  </a:lnTo>
                  <a:cubicBezTo>
                    <a:pt x="17976" y="17807"/>
                    <a:pt x="17816" y="17968"/>
                    <a:pt x="17611" y="17968"/>
                  </a:cubicBezTo>
                  <a:lnTo>
                    <a:pt x="9020" y="17968"/>
                  </a:lnTo>
                  <a:cubicBezTo>
                    <a:pt x="9091" y="17816"/>
                    <a:pt x="9136" y="17638"/>
                    <a:pt x="9136" y="17450"/>
                  </a:cubicBezTo>
                  <a:lnTo>
                    <a:pt x="9136" y="16362"/>
                  </a:lnTo>
                  <a:lnTo>
                    <a:pt x="16879" y="16362"/>
                  </a:lnTo>
                  <a:cubicBezTo>
                    <a:pt x="17084" y="16362"/>
                    <a:pt x="17245" y="16201"/>
                    <a:pt x="17245" y="15996"/>
                  </a:cubicBezTo>
                  <a:lnTo>
                    <a:pt x="17245" y="3284"/>
                  </a:lnTo>
                  <a:cubicBezTo>
                    <a:pt x="17245" y="3088"/>
                    <a:pt x="17084" y="2918"/>
                    <a:pt x="16879" y="2918"/>
                  </a:cubicBezTo>
                  <a:lnTo>
                    <a:pt x="5924" y="2918"/>
                  </a:lnTo>
                  <a:cubicBezTo>
                    <a:pt x="5719" y="2918"/>
                    <a:pt x="5558" y="3088"/>
                    <a:pt x="5558" y="3284"/>
                  </a:cubicBezTo>
                  <a:lnTo>
                    <a:pt x="5558" y="4381"/>
                  </a:lnTo>
                  <a:lnTo>
                    <a:pt x="4827" y="4381"/>
                  </a:lnTo>
                  <a:lnTo>
                    <a:pt x="4827" y="1098"/>
                  </a:lnTo>
                  <a:cubicBezTo>
                    <a:pt x="4827" y="893"/>
                    <a:pt x="4987" y="732"/>
                    <a:pt x="5193" y="732"/>
                  </a:cubicBezTo>
                  <a:lnTo>
                    <a:pt x="17851" y="732"/>
                  </a:lnTo>
                  <a:cubicBezTo>
                    <a:pt x="17914" y="732"/>
                    <a:pt x="17976" y="786"/>
                    <a:pt x="17976" y="857"/>
                  </a:cubicBezTo>
                  <a:lnTo>
                    <a:pt x="17976" y="7834"/>
                  </a:lnTo>
                  <a:cubicBezTo>
                    <a:pt x="17976" y="7869"/>
                    <a:pt x="17985" y="7896"/>
                    <a:pt x="18012" y="7923"/>
                  </a:cubicBezTo>
                  <a:cubicBezTo>
                    <a:pt x="18122" y="8029"/>
                    <a:pt x="18237" y="8073"/>
                    <a:pt x="18342" y="8073"/>
                  </a:cubicBezTo>
                  <a:cubicBezTo>
                    <a:pt x="18545" y="8073"/>
                    <a:pt x="18708" y="7908"/>
                    <a:pt x="18708" y="7709"/>
                  </a:cubicBezTo>
                  <a:lnTo>
                    <a:pt x="18708" y="384"/>
                  </a:lnTo>
                  <a:cubicBezTo>
                    <a:pt x="18708" y="170"/>
                    <a:pt x="18538" y="1"/>
                    <a:pt x="183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8"/>
            <p:cNvSpPr/>
            <p:nvPr/>
          </p:nvSpPr>
          <p:spPr>
            <a:xfrm>
              <a:off x="7511888" y="4558930"/>
              <a:ext cx="18516" cy="18721"/>
            </a:xfrm>
            <a:custGeom>
              <a:rect b="b" l="l" r="r" t="t"/>
              <a:pathLst>
                <a:path extrusionOk="0" h="732" w="724">
                  <a:moveTo>
                    <a:pt x="357" y="0"/>
                  </a:moveTo>
                  <a:cubicBezTo>
                    <a:pt x="268" y="0"/>
                    <a:pt x="170" y="45"/>
                    <a:pt x="108" y="107"/>
                  </a:cubicBezTo>
                  <a:cubicBezTo>
                    <a:pt x="36" y="179"/>
                    <a:pt x="1" y="268"/>
                    <a:pt x="1" y="366"/>
                  </a:cubicBezTo>
                  <a:cubicBezTo>
                    <a:pt x="1" y="464"/>
                    <a:pt x="36" y="553"/>
                    <a:pt x="108" y="625"/>
                  </a:cubicBezTo>
                  <a:cubicBezTo>
                    <a:pt x="170" y="696"/>
                    <a:pt x="268" y="732"/>
                    <a:pt x="357" y="732"/>
                  </a:cubicBezTo>
                  <a:cubicBezTo>
                    <a:pt x="456" y="732"/>
                    <a:pt x="554" y="696"/>
                    <a:pt x="616" y="625"/>
                  </a:cubicBezTo>
                  <a:cubicBezTo>
                    <a:pt x="688" y="553"/>
                    <a:pt x="723" y="464"/>
                    <a:pt x="723" y="366"/>
                  </a:cubicBezTo>
                  <a:cubicBezTo>
                    <a:pt x="723" y="268"/>
                    <a:pt x="688" y="179"/>
                    <a:pt x="616" y="107"/>
                  </a:cubicBezTo>
                  <a:cubicBezTo>
                    <a:pt x="554" y="45"/>
                    <a:pt x="456" y="0"/>
                    <a:pt x="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8"/>
            <p:cNvSpPr/>
            <p:nvPr/>
          </p:nvSpPr>
          <p:spPr>
            <a:xfrm>
              <a:off x="7458747" y="4166973"/>
              <a:ext cx="124806" cy="18746"/>
            </a:xfrm>
            <a:custGeom>
              <a:rect b="b" l="l" r="r" t="t"/>
              <a:pathLst>
                <a:path extrusionOk="0" h="733" w="4880">
                  <a:moveTo>
                    <a:pt x="393" y="1"/>
                  </a:moveTo>
                  <a:cubicBezTo>
                    <a:pt x="178" y="1"/>
                    <a:pt x="0" y="188"/>
                    <a:pt x="36" y="420"/>
                  </a:cubicBezTo>
                  <a:cubicBezTo>
                    <a:pt x="62" y="599"/>
                    <a:pt x="223" y="732"/>
                    <a:pt x="401" y="732"/>
                  </a:cubicBezTo>
                  <a:lnTo>
                    <a:pt x="4469" y="732"/>
                  </a:lnTo>
                  <a:cubicBezTo>
                    <a:pt x="4657" y="732"/>
                    <a:pt x="4817" y="599"/>
                    <a:pt x="4844" y="420"/>
                  </a:cubicBezTo>
                  <a:cubicBezTo>
                    <a:pt x="4880" y="188"/>
                    <a:pt x="4701" y="1"/>
                    <a:pt x="44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8"/>
            <p:cNvSpPr/>
            <p:nvPr/>
          </p:nvSpPr>
          <p:spPr>
            <a:xfrm>
              <a:off x="7337147" y="4558930"/>
              <a:ext cx="18721" cy="18721"/>
            </a:xfrm>
            <a:custGeom>
              <a:rect b="b" l="l" r="r" t="t"/>
              <a:pathLst>
                <a:path extrusionOk="0" h="732" w="732">
                  <a:moveTo>
                    <a:pt x="366" y="0"/>
                  </a:moveTo>
                  <a:cubicBezTo>
                    <a:pt x="268" y="0"/>
                    <a:pt x="170" y="45"/>
                    <a:pt x="107" y="107"/>
                  </a:cubicBezTo>
                  <a:cubicBezTo>
                    <a:pt x="36" y="179"/>
                    <a:pt x="0" y="268"/>
                    <a:pt x="0" y="366"/>
                  </a:cubicBezTo>
                  <a:cubicBezTo>
                    <a:pt x="0" y="464"/>
                    <a:pt x="36" y="553"/>
                    <a:pt x="107" y="625"/>
                  </a:cubicBezTo>
                  <a:cubicBezTo>
                    <a:pt x="170" y="696"/>
                    <a:pt x="268" y="732"/>
                    <a:pt x="366" y="732"/>
                  </a:cubicBezTo>
                  <a:cubicBezTo>
                    <a:pt x="455" y="732"/>
                    <a:pt x="553" y="696"/>
                    <a:pt x="625" y="625"/>
                  </a:cubicBezTo>
                  <a:cubicBezTo>
                    <a:pt x="687" y="553"/>
                    <a:pt x="732" y="464"/>
                    <a:pt x="732" y="366"/>
                  </a:cubicBezTo>
                  <a:cubicBezTo>
                    <a:pt x="732" y="268"/>
                    <a:pt x="687" y="179"/>
                    <a:pt x="625" y="107"/>
                  </a:cubicBezTo>
                  <a:cubicBezTo>
                    <a:pt x="553" y="45"/>
                    <a:pt x="45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8"/>
            <p:cNvSpPr/>
            <p:nvPr/>
          </p:nvSpPr>
          <p:spPr>
            <a:xfrm>
              <a:off x="7585589" y="4447125"/>
              <a:ext cx="47928" cy="18746"/>
            </a:xfrm>
            <a:custGeom>
              <a:rect b="b" l="l" r="r" t="t"/>
              <a:pathLst>
                <a:path extrusionOk="0" h="733" w="1874">
                  <a:moveTo>
                    <a:pt x="393" y="1"/>
                  </a:moveTo>
                  <a:cubicBezTo>
                    <a:pt x="170" y="1"/>
                    <a:pt x="0" y="197"/>
                    <a:pt x="27" y="420"/>
                  </a:cubicBezTo>
                  <a:cubicBezTo>
                    <a:pt x="54" y="599"/>
                    <a:pt x="223" y="732"/>
                    <a:pt x="402" y="732"/>
                  </a:cubicBezTo>
                  <a:lnTo>
                    <a:pt x="1472" y="732"/>
                  </a:lnTo>
                  <a:cubicBezTo>
                    <a:pt x="1651" y="732"/>
                    <a:pt x="1811" y="599"/>
                    <a:pt x="1838" y="420"/>
                  </a:cubicBezTo>
                  <a:cubicBezTo>
                    <a:pt x="1874" y="197"/>
                    <a:pt x="1695" y="1"/>
                    <a:pt x="1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8"/>
            <p:cNvSpPr/>
            <p:nvPr/>
          </p:nvSpPr>
          <p:spPr>
            <a:xfrm>
              <a:off x="7501403" y="4484538"/>
              <a:ext cx="132120" cy="18746"/>
            </a:xfrm>
            <a:custGeom>
              <a:rect b="b" l="l" r="r" t="t"/>
              <a:pathLst>
                <a:path extrusionOk="0" h="733" w="5166">
                  <a:moveTo>
                    <a:pt x="411" y="1"/>
                  </a:moveTo>
                  <a:cubicBezTo>
                    <a:pt x="223" y="1"/>
                    <a:pt x="63" y="126"/>
                    <a:pt x="36" y="313"/>
                  </a:cubicBezTo>
                  <a:cubicBezTo>
                    <a:pt x="0" y="536"/>
                    <a:pt x="179" y="732"/>
                    <a:pt x="393" y="732"/>
                  </a:cubicBezTo>
                  <a:lnTo>
                    <a:pt x="4764" y="732"/>
                  </a:lnTo>
                  <a:cubicBezTo>
                    <a:pt x="4943" y="732"/>
                    <a:pt x="5103" y="599"/>
                    <a:pt x="5130" y="420"/>
                  </a:cubicBezTo>
                  <a:cubicBezTo>
                    <a:pt x="5166" y="188"/>
                    <a:pt x="4987" y="1"/>
                    <a:pt x="47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8"/>
            <p:cNvSpPr/>
            <p:nvPr/>
          </p:nvSpPr>
          <p:spPr>
            <a:xfrm>
              <a:off x="7544289" y="4446895"/>
              <a:ext cx="18721" cy="18746"/>
            </a:xfrm>
            <a:custGeom>
              <a:rect b="b" l="l" r="r" t="t"/>
              <a:pathLst>
                <a:path extrusionOk="0" h="733" w="732">
                  <a:moveTo>
                    <a:pt x="366" y="1"/>
                  </a:moveTo>
                  <a:cubicBezTo>
                    <a:pt x="268" y="1"/>
                    <a:pt x="170" y="37"/>
                    <a:pt x="107" y="108"/>
                  </a:cubicBezTo>
                  <a:cubicBezTo>
                    <a:pt x="36" y="170"/>
                    <a:pt x="0" y="269"/>
                    <a:pt x="0" y="367"/>
                  </a:cubicBezTo>
                  <a:cubicBezTo>
                    <a:pt x="0" y="465"/>
                    <a:pt x="36" y="554"/>
                    <a:pt x="107" y="625"/>
                  </a:cubicBezTo>
                  <a:cubicBezTo>
                    <a:pt x="170" y="688"/>
                    <a:pt x="268" y="733"/>
                    <a:pt x="366" y="733"/>
                  </a:cubicBezTo>
                  <a:cubicBezTo>
                    <a:pt x="455" y="733"/>
                    <a:pt x="554" y="688"/>
                    <a:pt x="625" y="625"/>
                  </a:cubicBezTo>
                  <a:cubicBezTo>
                    <a:pt x="687" y="554"/>
                    <a:pt x="732" y="465"/>
                    <a:pt x="732" y="367"/>
                  </a:cubicBezTo>
                  <a:cubicBezTo>
                    <a:pt x="732" y="269"/>
                    <a:pt x="687" y="170"/>
                    <a:pt x="625" y="108"/>
                  </a:cubicBezTo>
                  <a:cubicBezTo>
                    <a:pt x="554" y="37"/>
                    <a:pt x="45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8"/>
            <p:cNvSpPr/>
            <p:nvPr/>
          </p:nvSpPr>
          <p:spPr>
            <a:xfrm>
              <a:off x="7502093" y="4446895"/>
              <a:ext cx="18721" cy="18746"/>
            </a:xfrm>
            <a:custGeom>
              <a:rect b="b" l="l" r="r" t="t"/>
              <a:pathLst>
                <a:path extrusionOk="0" h="733" w="732">
                  <a:moveTo>
                    <a:pt x="366" y="1"/>
                  </a:moveTo>
                  <a:cubicBezTo>
                    <a:pt x="277" y="1"/>
                    <a:pt x="178" y="37"/>
                    <a:pt x="107" y="108"/>
                  </a:cubicBezTo>
                  <a:cubicBezTo>
                    <a:pt x="45" y="170"/>
                    <a:pt x="0" y="269"/>
                    <a:pt x="0" y="367"/>
                  </a:cubicBezTo>
                  <a:cubicBezTo>
                    <a:pt x="0" y="465"/>
                    <a:pt x="45" y="554"/>
                    <a:pt x="107" y="625"/>
                  </a:cubicBezTo>
                  <a:cubicBezTo>
                    <a:pt x="178" y="688"/>
                    <a:pt x="277" y="733"/>
                    <a:pt x="366" y="733"/>
                  </a:cubicBezTo>
                  <a:cubicBezTo>
                    <a:pt x="464" y="733"/>
                    <a:pt x="562" y="688"/>
                    <a:pt x="625" y="625"/>
                  </a:cubicBezTo>
                  <a:cubicBezTo>
                    <a:pt x="696" y="554"/>
                    <a:pt x="732" y="465"/>
                    <a:pt x="732" y="367"/>
                  </a:cubicBezTo>
                  <a:cubicBezTo>
                    <a:pt x="732" y="269"/>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8"/>
            <p:cNvSpPr/>
            <p:nvPr/>
          </p:nvSpPr>
          <p:spPr>
            <a:xfrm>
              <a:off x="7266642" y="4361123"/>
              <a:ext cx="53861" cy="18746"/>
            </a:xfrm>
            <a:custGeom>
              <a:rect b="b" l="l" r="r" t="t"/>
              <a:pathLst>
                <a:path extrusionOk="0" h="733" w="2106">
                  <a:moveTo>
                    <a:pt x="402" y="1"/>
                  </a:moveTo>
                  <a:cubicBezTo>
                    <a:pt x="224" y="1"/>
                    <a:pt x="63" y="135"/>
                    <a:pt x="36" y="313"/>
                  </a:cubicBezTo>
                  <a:cubicBezTo>
                    <a:pt x="1" y="545"/>
                    <a:pt x="179" y="732"/>
                    <a:pt x="393" y="732"/>
                  </a:cubicBezTo>
                  <a:lnTo>
                    <a:pt x="1696" y="732"/>
                  </a:lnTo>
                  <a:cubicBezTo>
                    <a:pt x="1883" y="732"/>
                    <a:pt x="2043" y="607"/>
                    <a:pt x="2070" y="420"/>
                  </a:cubicBezTo>
                  <a:cubicBezTo>
                    <a:pt x="2106" y="197"/>
                    <a:pt x="1927" y="1"/>
                    <a:pt x="1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8"/>
            <p:cNvSpPr/>
            <p:nvPr/>
          </p:nvSpPr>
          <p:spPr>
            <a:xfrm>
              <a:off x="7266642" y="4323940"/>
              <a:ext cx="91507" cy="18516"/>
            </a:xfrm>
            <a:custGeom>
              <a:rect b="b" l="l" r="r" t="t"/>
              <a:pathLst>
                <a:path extrusionOk="0" h="724" w="3578">
                  <a:moveTo>
                    <a:pt x="402" y="1"/>
                  </a:moveTo>
                  <a:cubicBezTo>
                    <a:pt x="224" y="1"/>
                    <a:pt x="63" y="125"/>
                    <a:pt x="36" y="304"/>
                  </a:cubicBezTo>
                  <a:cubicBezTo>
                    <a:pt x="1" y="536"/>
                    <a:pt x="179" y="723"/>
                    <a:pt x="393" y="723"/>
                  </a:cubicBezTo>
                  <a:lnTo>
                    <a:pt x="3167" y="723"/>
                  </a:lnTo>
                  <a:cubicBezTo>
                    <a:pt x="3355" y="723"/>
                    <a:pt x="3515" y="598"/>
                    <a:pt x="3542" y="420"/>
                  </a:cubicBezTo>
                  <a:cubicBezTo>
                    <a:pt x="3578" y="188"/>
                    <a:pt x="3399" y="1"/>
                    <a:pt x="31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8"/>
            <p:cNvSpPr/>
            <p:nvPr/>
          </p:nvSpPr>
          <p:spPr>
            <a:xfrm>
              <a:off x="7689160" y="4359077"/>
              <a:ext cx="18721" cy="18721"/>
            </a:xfrm>
            <a:custGeom>
              <a:rect b="b" l="l" r="r" t="t"/>
              <a:pathLst>
                <a:path extrusionOk="0" h="732" w="732">
                  <a:moveTo>
                    <a:pt x="366" y="0"/>
                  </a:moveTo>
                  <a:cubicBezTo>
                    <a:pt x="277" y="0"/>
                    <a:pt x="179" y="36"/>
                    <a:pt x="107" y="107"/>
                  </a:cubicBezTo>
                  <a:cubicBezTo>
                    <a:pt x="45" y="179"/>
                    <a:pt x="0" y="268"/>
                    <a:pt x="0" y="366"/>
                  </a:cubicBezTo>
                  <a:cubicBezTo>
                    <a:pt x="0" y="464"/>
                    <a:pt x="45" y="554"/>
                    <a:pt x="107" y="625"/>
                  </a:cubicBezTo>
                  <a:cubicBezTo>
                    <a:pt x="179" y="687"/>
                    <a:pt x="277" y="732"/>
                    <a:pt x="366" y="732"/>
                  </a:cubicBezTo>
                  <a:cubicBezTo>
                    <a:pt x="464" y="732"/>
                    <a:pt x="562" y="687"/>
                    <a:pt x="625" y="625"/>
                  </a:cubicBezTo>
                  <a:cubicBezTo>
                    <a:pt x="696" y="554"/>
                    <a:pt x="732" y="464"/>
                    <a:pt x="732" y="366"/>
                  </a:cubicBezTo>
                  <a:cubicBezTo>
                    <a:pt x="732" y="268"/>
                    <a:pt x="696" y="179"/>
                    <a:pt x="625" y="107"/>
                  </a:cubicBezTo>
                  <a:cubicBezTo>
                    <a:pt x="562"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2" name="Google Shape;6502;p78"/>
          <p:cNvSpPr/>
          <p:nvPr/>
        </p:nvSpPr>
        <p:spPr>
          <a:xfrm>
            <a:off x="543113" y="32884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8"/>
          <p:cNvSpPr/>
          <p:nvPr/>
        </p:nvSpPr>
        <p:spPr>
          <a:xfrm>
            <a:off x="605669" y="20061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8"/>
          <p:cNvSpPr/>
          <p:nvPr/>
        </p:nvSpPr>
        <p:spPr>
          <a:xfrm>
            <a:off x="7863513" y="27864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8"/>
          <p:cNvSpPr/>
          <p:nvPr/>
        </p:nvSpPr>
        <p:spPr>
          <a:xfrm>
            <a:off x="7019594" y="2412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8"/>
          <p:cNvSpPr/>
          <p:nvPr/>
        </p:nvSpPr>
        <p:spPr>
          <a:xfrm>
            <a:off x="8324344" y="11121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0" name="Shape 6510"/>
        <p:cNvGrpSpPr/>
        <p:nvPr/>
      </p:nvGrpSpPr>
      <p:grpSpPr>
        <a:xfrm>
          <a:off x="0" y="0"/>
          <a:ext cx="0" cy="0"/>
          <a:chOff x="0" y="0"/>
          <a:chExt cx="0" cy="0"/>
        </a:xfrm>
      </p:grpSpPr>
      <p:sp>
        <p:nvSpPr>
          <p:cNvPr id="6511" name="Google Shape;6511;p79"/>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6512" name="Google Shape;6512;p79"/>
          <p:cNvSpPr txBox="1"/>
          <p:nvPr/>
        </p:nvSpPr>
        <p:spPr>
          <a:xfrm>
            <a:off x="720000" y="1215750"/>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Anaheim"/>
                <a:ea typeface="Anaheim"/>
                <a:cs typeface="Anaheim"/>
                <a:sym typeface="Anaheim"/>
              </a:rPr>
              <a:t>Here’s an assortment of alternative resources whose style fits the one of this template</a:t>
            </a:r>
            <a:endParaRPr sz="1200">
              <a:solidFill>
                <a:schemeClr val="lt1"/>
              </a:solidFill>
              <a:latin typeface="Anaheim"/>
              <a:ea typeface="Anaheim"/>
              <a:cs typeface="Anaheim"/>
              <a:sym typeface="Anaheim"/>
            </a:endParaRPr>
          </a:p>
          <a:p>
            <a:pPr indent="-304800" lvl="0" marL="457200" rtl="0" algn="l">
              <a:spcBef>
                <a:spcPts val="0"/>
              </a:spcBef>
              <a:spcAft>
                <a:spcPts val="0"/>
              </a:spcAft>
              <a:buClr>
                <a:schemeClr val="accent3"/>
              </a:buClr>
              <a:buSzPts val="1200"/>
              <a:buFont typeface="Maven Pro"/>
              <a:buChar char="●"/>
            </a:pPr>
            <a:r>
              <a:rPr lang="en" sz="1200">
                <a:solidFill>
                  <a:schemeClr val="lt1"/>
                </a:solidFill>
                <a:uFill>
                  <a:noFill/>
                </a:uFill>
                <a:latin typeface="Maven Pro"/>
                <a:ea typeface="Maven Pro"/>
                <a:cs typeface="Maven Pro"/>
                <a:sym typeface="Maven Pro"/>
                <a:hlinkClick r:id="rId3">
                  <a:extLst>
                    <a:ext uri="{A12FA001-AC4F-418D-AE19-62706E023703}">
                      <ahyp:hlinkClr val="tx"/>
                    </a:ext>
                  </a:extLst>
                </a:hlinkClick>
              </a:rPr>
              <a:t>White background with wavy lines copy space</a:t>
            </a:r>
            <a:endParaRPr sz="1200">
              <a:solidFill>
                <a:schemeClr val="lt1"/>
              </a:solidFill>
              <a:latin typeface="Anaheim"/>
              <a:ea typeface="Anaheim"/>
              <a:cs typeface="Anaheim"/>
              <a:sym typeface="Anaheim"/>
            </a:endParaRPr>
          </a:p>
        </p:txBody>
      </p:sp>
      <p:grpSp>
        <p:nvGrpSpPr>
          <p:cNvPr id="6513" name="Google Shape;6513;p79"/>
          <p:cNvGrpSpPr/>
          <p:nvPr/>
        </p:nvGrpSpPr>
        <p:grpSpPr>
          <a:xfrm rot="-1203186">
            <a:off x="3147269" y="3382236"/>
            <a:ext cx="2613801" cy="1490503"/>
            <a:chOff x="825397" y="3048800"/>
            <a:chExt cx="2613732" cy="1490463"/>
          </a:xfrm>
        </p:grpSpPr>
        <p:sp>
          <p:nvSpPr>
            <p:cNvPr id="6514" name="Google Shape;6514;p79"/>
            <p:cNvSpPr/>
            <p:nvPr/>
          </p:nvSpPr>
          <p:spPr>
            <a:xfrm>
              <a:off x="977057" y="3087660"/>
              <a:ext cx="2301184" cy="1451604"/>
            </a:xfrm>
            <a:custGeom>
              <a:rect b="b" l="l" r="r" t="t"/>
              <a:pathLst>
                <a:path extrusionOk="0" h="32274" w="51163">
                  <a:moveTo>
                    <a:pt x="3365" y="1"/>
                  </a:moveTo>
                  <a:cubicBezTo>
                    <a:pt x="2155" y="1"/>
                    <a:pt x="988" y="295"/>
                    <a:pt x="0" y="898"/>
                  </a:cubicBezTo>
                  <a:lnTo>
                    <a:pt x="81" y="1023"/>
                  </a:lnTo>
                  <a:cubicBezTo>
                    <a:pt x="1045" y="436"/>
                    <a:pt x="2186" y="148"/>
                    <a:pt x="3371" y="148"/>
                  </a:cubicBezTo>
                  <a:cubicBezTo>
                    <a:pt x="5082" y="148"/>
                    <a:pt x="6882" y="747"/>
                    <a:pt x="8368" y="1907"/>
                  </a:cubicBezTo>
                  <a:cubicBezTo>
                    <a:pt x="10429" y="3512"/>
                    <a:pt x="11955" y="6028"/>
                    <a:pt x="12909" y="9409"/>
                  </a:cubicBezTo>
                  <a:cubicBezTo>
                    <a:pt x="12981" y="9686"/>
                    <a:pt x="13061" y="9971"/>
                    <a:pt x="13141" y="10257"/>
                  </a:cubicBezTo>
                  <a:cubicBezTo>
                    <a:pt x="13694" y="12308"/>
                    <a:pt x="14265" y="14441"/>
                    <a:pt x="15969" y="15645"/>
                  </a:cubicBezTo>
                  <a:cubicBezTo>
                    <a:pt x="16706" y="16162"/>
                    <a:pt x="17611" y="16425"/>
                    <a:pt x="18514" y="16425"/>
                  </a:cubicBezTo>
                  <a:cubicBezTo>
                    <a:pt x="19294" y="16425"/>
                    <a:pt x="20072" y="16229"/>
                    <a:pt x="20742" y="15832"/>
                  </a:cubicBezTo>
                  <a:cubicBezTo>
                    <a:pt x="21973" y="15101"/>
                    <a:pt x="22749" y="13843"/>
                    <a:pt x="23498" y="12621"/>
                  </a:cubicBezTo>
                  <a:cubicBezTo>
                    <a:pt x="23597" y="12460"/>
                    <a:pt x="23686" y="12308"/>
                    <a:pt x="23784" y="12157"/>
                  </a:cubicBezTo>
                  <a:cubicBezTo>
                    <a:pt x="24408" y="11167"/>
                    <a:pt x="25274" y="9900"/>
                    <a:pt x="26442" y="8990"/>
                  </a:cubicBezTo>
                  <a:cubicBezTo>
                    <a:pt x="27492" y="8163"/>
                    <a:pt x="28711" y="7712"/>
                    <a:pt x="29848" y="7712"/>
                  </a:cubicBezTo>
                  <a:cubicBezTo>
                    <a:pt x="29987" y="7712"/>
                    <a:pt x="30125" y="7718"/>
                    <a:pt x="30261" y="7732"/>
                  </a:cubicBezTo>
                  <a:cubicBezTo>
                    <a:pt x="32634" y="7982"/>
                    <a:pt x="34320" y="10212"/>
                    <a:pt x="34944" y="12308"/>
                  </a:cubicBezTo>
                  <a:cubicBezTo>
                    <a:pt x="35444" y="13986"/>
                    <a:pt x="35488" y="15779"/>
                    <a:pt x="35533" y="17518"/>
                  </a:cubicBezTo>
                  <a:cubicBezTo>
                    <a:pt x="35551" y="18089"/>
                    <a:pt x="35560" y="18687"/>
                    <a:pt x="35595" y="19276"/>
                  </a:cubicBezTo>
                  <a:cubicBezTo>
                    <a:pt x="35720" y="21640"/>
                    <a:pt x="36131" y="23995"/>
                    <a:pt x="36818" y="26270"/>
                  </a:cubicBezTo>
                  <a:cubicBezTo>
                    <a:pt x="37496" y="28536"/>
                    <a:pt x="38852" y="31382"/>
                    <a:pt x="41448" y="32086"/>
                  </a:cubicBezTo>
                  <a:cubicBezTo>
                    <a:pt x="41938" y="32220"/>
                    <a:pt x="42447" y="32274"/>
                    <a:pt x="42955" y="32274"/>
                  </a:cubicBezTo>
                  <a:cubicBezTo>
                    <a:pt x="43464" y="32274"/>
                    <a:pt x="43972" y="32220"/>
                    <a:pt x="44472" y="32175"/>
                  </a:cubicBezTo>
                  <a:cubicBezTo>
                    <a:pt x="46711" y="31935"/>
                    <a:pt x="48959" y="31551"/>
                    <a:pt x="51163" y="31043"/>
                  </a:cubicBezTo>
                  <a:lnTo>
                    <a:pt x="51127" y="30900"/>
                  </a:lnTo>
                  <a:cubicBezTo>
                    <a:pt x="48932" y="31408"/>
                    <a:pt x="46693" y="31783"/>
                    <a:pt x="44454" y="32024"/>
                  </a:cubicBezTo>
                  <a:cubicBezTo>
                    <a:pt x="43963" y="32077"/>
                    <a:pt x="43462" y="32124"/>
                    <a:pt x="42962" y="32124"/>
                  </a:cubicBezTo>
                  <a:cubicBezTo>
                    <a:pt x="42462" y="32124"/>
                    <a:pt x="41965" y="32077"/>
                    <a:pt x="41483" y="31944"/>
                  </a:cubicBezTo>
                  <a:cubicBezTo>
                    <a:pt x="38959" y="31257"/>
                    <a:pt x="37629" y="28455"/>
                    <a:pt x="36960" y="26225"/>
                  </a:cubicBezTo>
                  <a:cubicBezTo>
                    <a:pt x="36282" y="23968"/>
                    <a:pt x="35872" y="21622"/>
                    <a:pt x="35747" y="19267"/>
                  </a:cubicBezTo>
                  <a:cubicBezTo>
                    <a:pt x="35711" y="18687"/>
                    <a:pt x="35694" y="18089"/>
                    <a:pt x="35685" y="17509"/>
                  </a:cubicBezTo>
                  <a:cubicBezTo>
                    <a:pt x="35640" y="15770"/>
                    <a:pt x="35595" y="13968"/>
                    <a:pt x="35087" y="12273"/>
                  </a:cubicBezTo>
                  <a:cubicBezTo>
                    <a:pt x="34445" y="10123"/>
                    <a:pt x="32714" y="7839"/>
                    <a:pt x="30278" y="7589"/>
                  </a:cubicBezTo>
                  <a:cubicBezTo>
                    <a:pt x="30133" y="7574"/>
                    <a:pt x="29986" y="7567"/>
                    <a:pt x="29837" y="7567"/>
                  </a:cubicBezTo>
                  <a:cubicBezTo>
                    <a:pt x="28672" y="7567"/>
                    <a:pt x="27420" y="8027"/>
                    <a:pt x="26344" y="8874"/>
                  </a:cubicBezTo>
                  <a:cubicBezTo>
                    <a:pt x="25158" y="9802"/>
                    <a:pt x="24284" y="11077"/>
                    <a:pt x="23659" y="12076"/>
                  </a:cubicBezTo>
                  <a:cubicBezTo>
                    <a:pt x="23561" y="12228"/>
                    <a:pt x="23472" y="12389"/>
                    <a:pt x="23374" y="12540"/>
                  </a:cubicBezTo>
                  <a:cubicBezTo>
                    <a:pt x="22633" y="13745"/>
                    <a:pt x="21866" y="14994"/>
                    <a:pt x="20662" y="15707"/>
                  </a:cubicBezTo>
                  <a:cubicBezTo>
                    <a:pt x="20015" y="16088"/>
                    <a:pt x="19262" y="16277"/>
                    <a:pt x="18507" y="16277"/>
                  </a:cubicBezTo>
                  <a:cubicBezTo>
                    <a:pt x="17637" y="16277"/>
                    <a:pt x="16766" y="16026"/>
                    <a:pt x="16058" y="15529"/>
                  </a:cubicBezTo>
                  <a:cubicBezTo>
                    <a:pt x="14390" y="14351"/>
                    <a:pt x="13828" y="12246"/>
                    <a:pt x="13284" y="10212"/>
                  </a:cubicBezTo>
                  <a:cubicBezTo>
                    <a:pt x="13204" y="9927"/>
                    <a:pt x="13132" y="9650"/>
                    <a:pt x="13052" y="9364"/>
                  </a:cubicBezTo>
                  <a:cubicBezTo>
                    <a:pt x="12088" y="5957"/>
                    <a:pt x="10545" y="3414"/>
                    <a:pt x="8458" y="1791"/>
                  </a:cubicBezTo>
                  <a:cubicBezTo>
                    <a:pt x="6941" y="611"/>
                    <a:pt x="5108" y="1"/>
                    <a:pt x="3365"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9"/>
            <p:cNvSpPr/>
            <p:nvPr/>
          </p:nvSpPr>
          <p:spPr>
            <a:xfrm>
              <a:off x="969816" y="3099848"/>
              <a:ext cx="2316071" cy="1406536"/>
            </a:xfrm>
            <a:custGeom>
              <a:rect b="b" l="l" r="r" t="t"/>
              <a:pathLst>
                <a:path extrusionOk="0" h="31272" w="51494">
                  <a:moveTo>
                    <a:pt x="3398" y="1"/>
                  </a:moveTo>
                  <a:cubicBezTo>
                    <a:pt x="2172" y="1"/>
                    <a:pt x="991" y="306"/>
                    <a:pt x="1" y="931"/>
                  </a:cubicBezTo>
                  <a:lnTo>
                    <a:pt x="81" y="1056"/>
                  </a:lnTo>
                  <a:cubicBezTo>
                    <a:pt x="1046" y="448"/>
                    <a:pt x="2199" y="151"/>
                    <a:pt x="3397" y="151"/>
                  </a:cubicBezTo>
                  <a:cubicBezTo>
                    <a:pt x="5013" y="151"/>
                    <a:pt x="6709" y="692"/>
                    <a:pt x="8128" y="1743"/>
                  </a:cubicBezTo>
                  <a:cubicBezTo>
                    <a:pt x="10037" y="3152"/>
                    <a:pt x="11509" y="5373"/>
                    <a:pt x="12499" y="8344"/>
                  </a:cubicBezTo>
                  <a:cubicBezTo>
                    <a:pt x="12553" y="8514"/>
                    <a:pt x="12606" y="8683"/>
                    <a:pt x="12660" y="8853"/>
                  </a:cubicBezTo>
                  <a:cubicBezTo>
                    <a:pt x="12749" y="9129"/>
                    <a:pt x="12829" y="9406"/>
                    <a:pt x="12910" y="9691"/>
                  </a:cubicBezTo>
                  <a:cubicBezTo>
                    <a:pt x="13489" y="11654"/>
                    <a:pt x="14078" y="13688"/>
                    <a:pt x="15746" y="14848"/>
                  </a:cubicBezTo>
                  <a:cubicBezTo>
                    <a:pt x="16473" y="15359"/>
                    <a:pt x="17361" y="15618"/>
                    <a:pt x="18255" y="15618"/>
                  </a:cubicBezTo>
                  <a:cubicBezTo>
                    <a:pt x="18998" y="15618"/>
                    <a:pt x="19744" y="15440"/>
                    <a:pt x="20403" y="15079"/>
                  </a:cubicBezTo>
                  <a:cubicBezTo>
                    <a:pt x="21715" y="14357"/>
                    <a:pt x="22580" y="13081"/>
                    <a:pt x="23419" y="11850"/>
                  </a:cubicBezTo>
                  <a:lnTo>
                    <a:pt x="23633" y="11547"/>
                  </a:lnTo>
                  <a:cubicBezTo>
                    <a:pt x="24355" y="10494"/>
                    <a:pt x="25247" y="9299"/>
                    <a:pt x="26416" y="8389"/>
                  </a:cubicBezTo>
                  <a:cubicBezTo>
                    <a:pt x="27515" y="7532"/>
                    <a:pt x="28738" y="7071"/>
                    <a:pt x="29893" y="7071"/>
                  </a:cubicBezTo>
                  <a:cubicBezTo>
                    <a:pt x="30014" y="7071"/>
                    <a:pt x="30133" y="7076"/>
                    <a:pt x="30252" y="7086"/>
                  </a:cubicBezTo>
                  <a:cubicBezTo>
                    <a:pt x="31162" y="7158"/>
                    <a:pt x="32010" y="7514"/>
                    <a:pt x="32786" y="8130"/>
                  </a:cubicBezTo>
                  <a:cubicBezTo>
                    <a:pt x="33785" y="8924"/>
                    <a:pt x="34606" y="10164"/>
                    <a:pt x="35052" y="11529"/>
                  </a:cubicBezTo>
                  <a:cubicBezTo>
                    <a:pt x="35194" y="11957"/>
                    <a:pt x="35310" y="12403"/>
                    <a:pt x="35400" y="12894"/>
                  </a:cubicBezTo>
                  <a:cubicBezTo>
                    <a:pt x="35640" y="14161"/>
                    <a:pt x="35712" y="15490"/>
                    <a:pt x="35765" y="16774"/>
                  </a:cubicBezTo>
                  <a:cubicBezTo>
                    <a:pt x="35792" y="17336"/>
                    <a:pt x="35828" y="17916"/>
                    <a:pt x="35863" y="18487"/>
                  </a:cubicBezTo>
                  <a:cubicBezTo>
                    <a:pt x="36042" y="20851"/>
                    <a:pt x="36497" y="23171"/>
                    <a:pt x="37202" y="25365"/>
                  </a:cubicBezTo>
                  <a:cubicBezTo>
                    <a:pt x="37835" y="27337"/>
                    <a:pt x="38682" y="28836"/>
                    <a:pt x="39717" y="29826"/>
                  </a:cubicBezTo>
                  <a:cubicBezTo>
                    <a:pt x="40360" y="30441"/>
                    <a:pt x="41082" y="30861"/>
                    <a:pt x="41858" y="31075"/>
                  </a:cubicBezTo>
                  <a:cubicBezTo>
                    <a:pt x="42376" y="31218"/>
                    <a:pt x="42911" y="31271"/>
                    <a:pt x="43446" y="31271"/>
                  </a:cubicBezTo>
                  <a:cubicBezTo>
                    <a:pt x="43919" y="31271"/>
                    <a:pt x="44392" y="31235"/>
                    <a:pt x="44856" y="31191"/>
                  </a:cubicBezTo>
                  <a:cubicBezTo>
                    <a:pt x="47086" y="30977"/>
                    <a:pt x="49325" y="30611"/>
                    <a:pt x="51493" y="30111"/>
                  </a:cubicBezTo>
                  <a:lnTo>
                    <a:pt x="51457" y="29969"/>
                  </a:lnTo>
                  <a:cubicBezTo>
                    <a:pt x="49299" y="30468"/>
                    <a:pt x="47068" y="30825"/>
                    <a:pt x="44838" y="31039"/>
                  </a:cubicBezTo>
                  <a:cubicBezTo>
                    <a:pt x="44381" y="31081"/>
                    <a:pt x="43912" y="31120"/>
                    <a:pt x="43443" y="31120"/>
                  </a:cubicBezTo>
                  <a:cubicBezTo>
                    <a:pt x="42924" y="31120"/>
                    <a:pt x="42405" y="31073"/>
                    <a:pt x="41903" y="30932"/>
                  </a:cubicBezTo>
                  <a:cubicBezTo>
                    <a:pt x="41145" y="30727"/>
                    <a:pt x="40440" y="30317"/>
                    <a:pt x="39824" y="29719"/>
                  </a:cubicBezTo>
                  <a:cubicBezTo>
                    <a:pt x="38798" y="28746"/>
                    <a:pt x="37969" y="27266"/>
                    <a:pt x="37344" y="25321"/>
                  </a:cubicBezTo>
                  <a:cubicBezTo>
                    <a:pt x="36640" y="23135"/>
                    <a:pt x="36194" y="20834"/>
                    <a:pt x="36015" y="18478"/>
                  </a:cubicBezTo>
                  <a:cubicBezTo>
                    <a:pt x="35970" y="17907"/>
                    <a:pt x="35944" y="17328"/>
                    <a:pt x="35917" y="16766"/>
                  </a:cubicBezTo>
                  <a:cubicBezTo>
                    <a:pt x="35855" y="15472"/>
                    <a:pt x="35792" y="14143"/>
                    <a:pt x="35542" y="12867"/>
                  </a:cubicBezTo>
                  <a:cubicBezTo>
                    <a:pt x="35453" y="12376"/>
                    <a:pt x="35337" y="11921"/>
                    <a:pt x="35194" y="11484"/>
                  </a:cubicBezTo>
                  <a:cubicBezTo>
                    <a:pt x="34739" y="10075"/>
                    <a:pt x="33910" y="8844"/>
                    <a:pt x="32884" y="8014"/>
                  </a:cubicBezTo>
                  <a:cubicBezTo>
                    <a:pt x="32081" y="7372"/>
                    <a:pt x="31198" y="7015"/>
                    <a:pt x="30270" y="6935"/>
                  </a:cubicBezTo>
                  <a:cubicBezTo>
                    <a:pt x="30157" y="6926"/>
                    <a:pt x="30044" y="6922"/>
                    <a:pt x="29930" y="6922"/>
                  </a:cubicBezTo>
                  <a:cubicBezTo>
                    <a:pt x="28726" y="6922"/>
                    <a:pt x="27460" y="7393"/>
                    <a:pt x="26327" y="8273"/>
                  </a:cubicBezTo>
                  <a:cubicBezTo>
                    <a:pt x="25140" y="9192"/>
                    <a:pt x="24239" y="10396"/>
                    <a:pt x="23508" y="11466"/>
                  </a:cubicBezTo>
                  <a:lnTo>
                    <a:pt x="23294" y="11770"/>
                  </a:lnTo>
                  <a:cubicBezTo>
                    <a:pt x="22473" y="12983"/>
                    <a:pt x="21608" y="14241"/>
                    <a:pt x="20332" y="14946"/>
                  </a:cubicBezTo>
                  <a:cubicBezTo>
                    <a:pt x="19689" y="15295"/>
                    <a:pt x="18965" y="15469"/>
                    <a:pt x="18245" y="15469"/>
                  </a:cubicBezTo>
                  <a:cubicBezTo>
                    <a:pt x="17385" y="15469"/>
                    <a:pt x="16531" y="15222"/>
                    <a:pt x="15827" y="14732"/>
                  </a:cubicBezTo>
                  <a:cubicBezTo>
                    <a:pt x="14212" y="13599"/>
                    <a:pt x="13623" y="11591"/>
                    <a:pt x="13052" y="9647"/>
                  </a:cubicBezTo>
                  <a:cubicBezTo>
                    <a:pt x="12972" y="9370"/>
                    <a:pt x="12892" y="9085"/>
                    <a:pt x="12803" y="8808"/>
                  </a:cubicBezTo>
                  <a:cubicBezTo>
                    <a:pt x="12749" y="8639"/>
                    <a:pt x="12695" y="8460"/>
                    <a:pt x="12642" y="8291"/>
                  </a:cubicBezTo>
                  <a:cubicBezTo>
                    <a:pt x="11634" y="5302"/>
                    <a:pt x="10144" y="3054"/>
                    <a:pt x="8217" y="1627"/>
                  </a:cubicBezTo>
                  <a:cubicBezTo>
                    <a:pt x="6770" y="553"/>
                    <a:pt x="5044" y="1"/>
                    <a:pt x="3398"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9"/>
            <p:cNvSpPr/>
            <p:nvPr/>
          </p:nvSpPr>
          <p:spPr>
            <a:xfrm>
              <a:off x="962619" y="3111812"/>
              <a:ext cx="2330869" cy="1361649"/>
            </a:xfrm>
            <a:custGeom>
              <a:rect b="b" l="l" r="r" t="t"/>
              <a:pathLst>
                <a:path extrusionOk="0" h="30274" w="51823">
                  <a:moveTo>
                    <a:pt x="3426" y="0"/>
                  </a:moveTo>
                  <a:cubicBezTo>
                    <a:pt x="2185" y="0"/>
                    <a:pt x="988" y="316"/>
                    <a:pt x="0" y="959"/>
                  </a:cubicBezTo>
                  <a:lnTo>
                    <a:pt x="81" y="1084"/>
                  </a:lnTo>
                  <a:cubicBezTo>
                    <a:pt x="1042" y="459"/>
                    <a:pt x="2209" y="151"/>
                    <a:pt x="3421" y="151"/>
                  </a:cubicBezTo>
                  <a:cubicBezTo>
                    <a:pt x="4943" y="151"/>
                    <a:pt x="6536" y="635"/>
                    <a:pt x="7886" y="1584"/>
                  </a:cubicBezTo>
                  <a:cubicBezTo>
                    <a:pt x="9751" y="2895"/>
                    <a:pt x="11223" y="4991"/>
                    <a:pt x="12240" y="7810"/>
                  </a:cubicBezTo>
                  <a:cubicBezTo>
                    <a:pt x="12302" y="7971"/>
                    <a:pt x="12356" y="8132"/>
                    <a:pt x="12409" y="8301"/>
                  </a:cubicBezTo>
                  <a:cubicBezTo>
                    <a:pt x="12508" y="8569"/>
                    <a:pt x="12597" y="8854"/>
                    <a:pt x="12686" y="9140"/>
                  </a:cubicBezTo>
                  <a:cubicBezTo>
                    <a:pt x="13284" y="11004"/>
                    <a:pt x="13899" y="12940"/>
                    <a:pt x="15514" y="14064"/>
                  </a:cubicBezTo>
                  <a:cubicBezTo>
                    <a:pt x="16223" y="14555"/>
                    <a:pt x="17102" y="14803"/>
                    <a:pt x="17991" y="14803"/>
                  </a:cubicBezTo>
                  <a:cubicBezTo>
                    <a:pt x="18703" y="14803"/>
                    <a:pt x="19421" y="14644"/>
                    <a:pt x="20064" y="14323"/>
                  </a:cubicBezTo>
                  <a:cubicBezTo>
                    <a:pt x="21473" y="13609"/>
                    <a:pt x="22446" y="12316"/>
                    <a:pt x="23382" y="11058"/>
                  </a:cubicBezTo>
                  <a:lnTo>
                    <a:pt x="23472" y="10942"/>
                  </a:lnTo>
                  <a:cubicBezTo>
                    <a:pt x="24301" y="9836"/>
                    <a:pt x="25220" y="8694"/>
                    <a:pt x="26389" y="7793"/>
                  </a:cubicBezTo>
                  <a:cubicBezTo>
                    <a:pt x="27539" y="6909"/>
                    <a:pt x="28806" y="6439"/>
                    <a:pt x="29993" y="6439"/>
                  </a:cubicBezTo>
                  <a:cubicBezTo>
                    <a:pt x="30076" y="6439"/>
                    <a:pt x="30160" y="6441"/>
                    <a:pt x="30243" y="6446"/>
                  </a:cubicBezTo>
                  <a:cubicBezTo>
                    <a:pt x="31153" y="6490"/>
                    <a:pt x="32018" y="6820"/>
                    <a:pt x="32812" y="7409"/>
                  </a:cubicBezTo>
                  <a:cubicBezTo>
                    <a:pt x="33838" y="8185"/>
                    <a:pt x="34676" y="9372"/>
                    <a:pt x="35158" y="10754"/>
                  </a:cubicBezTo>
                  <a:cubicBezTo>
                    <a:pt x="35310" y="11183"/>
                    <a:pt x="35435" y="11620"/>
                    <a:pt x="35542" y="12110"/>
                  </a:cubicBezTo>
                  <a:cubicBezTo>
                    <a:pt x="35818" y="13386"/>
                    <a:pt x="35916" y="14733"/>
                    <a:pt x="36006" y="16027"/>
                  </a:cubicBezTo>
                  <a:cubicBezTo>
                    <a:pt x="36041" y="16580"/>
                    <a:pt x="36086" y="17142"/>
                    <a:pt x="36139" y="17695"/>
                  </a:cubicBezTo>
                  <a:cubicBezTo>
                    <a:pt x="36362" y="20068"/>
                    <a:pt x="36853" y="22343"/>
                    <a:pt x="37585" y="24466"/>
                  </a:cubicBezTo>
                  <a:cubicBezTo>
                    <a:pt x="38245" y="26393"/>
                    <a:pt x="39110" y="27865"/>
                    <a:pt x="40145" y="28837"/>
                  </a:cubicBezTo>
                  <a:cubicBezTo>
                    <a:pt x="40787" y="29435"/>
                    <a:pt x="41501" y="29854"/>
                    <a:pt x="42277" y="30068"/>
                  </a:cubicBezTo>
                  <a:cubicBezTo>
                    <a:pt x="42821" y="30229"/>
                    <a:pt x="43392" y="30274"/>
                    <a:pt x="43954" y="30274"/>
                  </a:cubicBezTo>
                  <a:cubicBezTo>
                    <a:pt x="44382" y="30274"/>
                    <a:pt x="44820" y="30247"/>
                    <a:pt x="45239" y="30211"/>
                  </a:cubicBezTo>
                  <a:cubicBezTo>
                    <a:pt x="47469" y="30024"/>
                    <a:pt x="49682" y="29676"/>
                    <a:pt x="51823" y="29185"/>
                  </a:cubicBezTo>
                  <a:lnTo>
                    <a:pt x="51787" y="29034"/>
                  </a:lnTo>
                  <a:cubicBezTo>
                    <a:pt x="49655" y="29533"/>
                    <a:pt x="47442" y="29881"/>
                    <a:pt x="45221" y="30059"/>
                  </a:cubicBezTo>
                  <a:cubicBezTo>
                    <a:pt x="44806" y="30095"/>
                    <a:pt x="44378" y="30125"/>
                    <a:pt x="43949" y="30125"/>
                  </a:cubicBezTo>
                  <a:cubicBezTo>
                    <a:pt x="43400" y="30125"/>
                    <a:pt x="42848" y="30076"/>
                    <a:pt x="42313" y="29926"/>
                  </a:cubicBezTo>
                  <a:cubicBezTo>
                    <a:pt x="41563" y="29712"/>
                    <a:pt x="40868" y="29310"/>
                    <a:pt x="40243" y="28730"/>
                  </a:cubicBezTo>
                  <a:cubicBezTo>
                    <a:pt x="39226" y="27776"/>
                    <a:pt x="38379" y="26322"/>
                    <a:pt x="37718" y="24421"/>
                  </a:cubicBezTo>
                  <a:cubicBezTo>
                    <a:pt x="36996" y="22307"/>
                    <a:pt x="36514" y="20041"/>
                    <a:pt x="36282" y="17686"/>
                  </a:cubicBezTo>
                  <a:cubicBezTo>
                    <a:pt x="36238" y="17133"/>
                    <a:pt x="36193" y="16562"/>
                    <a:pt x="36157" y="16018"/>
                  </a:cubicBezTo>
                  <a:cubicBezTo>
                    <a:pt x="36059" y="14715"/>
                    <a:pt x="35970" y="13368"/>
                    <a:pt x="35684" y="12075"/>
                  </a:cubicBezTo>
                  <a:cubicBezTo>
                    <a:pt x="35577" y="11584"/>
                    <a:pt x="35452" y="11138"/>
                    <a:pt x="35301" y="10701"/>
                  </a:cubicBezTo>
                  <a:cubicBezTo>
                    <a:pt x="34801" y="9291"/>
                    <a:pt x="33954" y="8087"/>
                    <a:pt x="32901" y="7293"/>
                  </a:cubicBezTo>
                  <a:cubicBezTo>
                    <a:pt x="32080" y="6686"/>
                    <a:pt x="31197" y="6347"/>
                    <a:pt x="30252" y="6294"/>
                  </a:cubicBezTo>
                  <a:cubicBezTo>
                    <a:pt x="30169" y="6289"/>
                    <a:pt x="30086" y="6287"/>
                    <a:pt x="30003" y="6287"/>
                  </a:cubicBezTo>
                  <a:cubicBezTo>
                    <a:pt x="28780" y="6287"/>
                    <a:pt x="27477" y="6775"/>
                    <a:pt x="26300" y="7677"/>
                  </a:cubicBezTo>
                  <a:cubicBezTo>
                    <a:pt x="25122" y="8587"/>
                    <a:pt x="24185" y="9737"/>
                    <a:pt x="23356" y="10853"/>
                  </a:cubicBezTo>
                  <a:lnTo>
                    <a:pt x="23266" y="10969"/>
                  </a:lnTo>
                  <a:cubicBezTo>
                    <a:pt x="22339" y="12209"/>
                    <a:pt x="21375" y="13493"/>
                    <a:pt x="19992" y="14189"/>
                  </a:cubicBezTo>
                  <a:cubicBezTo>
                    <a:pt x="19376" y="14501"/>
                    <a:pt x="18687" y="14654"/>
                    <a:pt x="18003" y="14654"/>
                  </a:cubicBezTo>
                  <a:cubicBezTo>
                    <a:pt x="17142" y="14654"/>
                    <a:pt x="16289" y="14412"/>
                    <a:pt x="15603" y="13939"/>
                  </a:cubicBezTo>
                  <a:cubicBezTo>
                    <a:pt x="14024" y="12851"/>
                    <a:pt x="13418" y="10942"/>
                    <a:pt x="12829" y="9095"/>
                  </a:cubicBezTo>
                  <a:cubicBezTo>
                    <a:pt x="12740" y="8810"/>
                    <a:pt x="12650" y="8524"/>
                    <a:pt x="12552" y="8248"/>
                  </a:cubicBezTo>
                  <a:cubicBezTo>
                    <a:pt x="12499" y="8087"/>
                    <a:pt x="12445" y="7926"/>
                    <a:pt x="12383" y="7757"/>
                  </a:cubicBezTo>
                  <a:cubicBezTo>
                    <a:pt x="11348" y="4911"/>
                    <a:pt x="9867" y="2788"/>
                    <a:pt x="7967" y="1459"/>
                  </a:cubicBezTo>
                  <a:cubicBezTo>
                    <a:pt x="6595" y="493"/>
                    <a:pt x="4975" y="0"/>
                    <a:pt x="3426"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9"/>
            <p:cNvSpPr/>
            <p:nvPr/>
          </p:nvSpPr>
          <p:spPr>
            <a:xfrm>
              <a:off x="955378" y="3123820"/>
              <a:ext cx="2345757" cy="1316761"/>
            </a:xfrm>
            <a:custGeom>
              <a:rect b="b" l="l" r="r" t="t"/>
              <a:pathLst>
                <a:path extrusionOk="0" h="29276" w="52154">
                  <a:moveTo>
                    <a:pt x="3473" y="0"/>
                  </a:moveTo>
                  <a:cubicBezTo>
                    <a:pt x="2209" y="0"/>
                    <a:pt x="991" y="330"/>
                    <a:pt x="1" y="995"/>
                  </a:cubicBezTo>
                  <a:lnTo>
                    <a:pt x="90" y="1120"/>
                  </a:lnTo>
                  <a:cubicBezTo>
                    <a:pt x="1052" y="469"/>
                    <a:pt x="2237" y="148"/>
                    <a:pt x="3469" y="148"/>
                  </a:cubicBezTo>
                  <a:cubicBezTo>
                    <a:pt x="4887" y="148"/>
                    <a:pt x="6367" y="574"/>
                    <a:pt x="7637" y="1415"/>
                  </a:cubicBezTo>
                  <a:cubicBezTo>
                    <a:pt x="9475" y="2637"/>
                    <a:pt x="10938" y="4608"/>
                    <a:pt x="11991" y="7276"/>
                  </a:cubicBezTo>
                  <a:cubicBezTo>
                    <a:pt x="12053" y="7436"/>
                    <a:pt x="12107" y="7588"/>
                    <a:pt x="12169" y="7740"/>
                  </a:cubicBezTo>
                  <a:cubicBezTo>
                    <a:pt x="12267" y="8016"/>
                    <a:pt x="12365" y="8302"/>
                    <a:pt x="12463" y="8578"/>
                  </a:cubicBezTo>
                  <a:cubicBezTo>
                    <a:pt x="13079" y="10363"/>
                    <a:pt x="13712" y="12200"/>
                    <a:pt x="15291" y="13271"/>
                  </a:cubicBezTo>
                  <a:cubicBezTo>
                    <a:pt x="15995" y="13752"/>
                    <a:pt x="16860" y="13997"/>
                    <a:pt x="17742" y="13997"/>
                  </a:cubicBezTo>
                  <a:cubicBezTo>
                    <a:pt x="18414" y="13997"/>
                    <a:pt x="19096" y="13855"/>
                    <a:pt x="19725" y="13565"/>
                  </a:cubicBezTo>
                  <a:cubicBezTo>
                    <a:pt x="21251" y="12860"/>
                    <a:pt x="22348" y="11513"/>
                    <a:pt x="23320" y="10327"/>
                  </a:cubicBezTo>
                  <a:cubicBezTo>
                    <a:pt x="24159" y="9301"/>
                    <a:pt x="25149" y="8123"/>
                    <a:pt x="26371" y="7204"/>
                  </a:cubicBezTo>
                  <a:cubicBezTo>
                    <a:pt x="27560" y="6289"/>
                    <a:pt x="28872" y="5792"/>
                    <a:pt x="30079" y="5792"/>
                  </a:cubicBezTo>
                  <a:cubicBezTo>
                    <a:pt x="30131" y="5792"/>
                    <a:pt x="30183" y="5793"/>
                    <a:pt x="30234" y="5795"/>
                  </a:cubicBezTo>
                  <a:cubicBezTo>
                    <a:pt x="31153" y="5822"/>
                    <a:pt x="32027" y="6125"/>
                    <a:pt x="32830" y="6696"/>
                  </a:cubicBezTo>
                  <a:cubicBezTo>
                    <a:pt x="33874" y="7428"/>
                    <a:pt x="34739" y="8596"/>
                    <a:pt x="35266" y="9970"/>
                  </a:cubicBezTo>
                  <a:cubicBezTo>
                    <a:pt x="35426" y="10389"/>
                    <a:pt x="35569" y="10844"/>
                    <a:pt x="35685" y="11326"/>
                  </a:cubicBezTo>
                  <a:cubicBezTo>
                    <a:pt x="35997" y="12611"/>
                    <a:pt x="36122" y="13967"/>
                    <a:pt x="36247" y="15278"/>
                  </a:cubicBezTo>
                  <a:cubicBezTo>
                    <a:pt x="36291" y="15813"/>
                    <a:pt x="36345" y="16366"/>
                    <a:pt x="36407" y="16911"/>
                  </a:cubicBezTo>
                  <a:cubicBezTo>
                    <a:pt x="36693" y="19275"/>
                    <a:pt x="37210" y="21514"/>
                    <a:pt x="37960" y="23566"/>
                  </a:cubicBezTo>
                  <a:cubicBezTo>
                    <a:pt x="38656" y="25457"/>
                    <a:pt x="39530" y="26893"/>
                    <a:pt x="40574" y="27848"/>
                  </a:cubicBezTo>
                  <a:cubicBezTo>
                    <a:pt x="41216" y="28436"/>
                    <a:pt x="41921" y="28838"/>
                    <a:pt x="42688" y="29061"/>
                  </a:cubicBezTo>
                  <a:cubicBezTo>
                    <a:pt x="43277" y="29230"/>
                    <a:pt x="43883" y="29275"/>
                    <a:pt x="44481" y="29275"/>
                  </a:cubicBezTo>
                  <a:cubicBezTo>
                    <a:pt x="44874" y="29275"/>
                    <a:pt x="45257" y="29257"/>
                    <a:pt x="45623" y="29230"/>
                  </a:cubicBezTo>
                  <a:cubicBezTo>
                    <a:pt x="47844" y="29079"/>
                    <a:pt x="50039" y="28749"/>
                    <a:pt x="52153" y="28249"/>
                  </a:cubicBezTo>
                  <a:lnTo>
                    <a:pt x="52117" y="28106"/>
                  </a:lnTo>
                  <a:cubicBezTo>
                    <a:pt x="50012" y="28597"/>
                    <a:pt x="47817" y="28927"/>
                    <a:pt x="45614" y="29079"/>
                  </a:cubicBezTo>
                  <a:cubicBezTo>
                    <a:pt x="45254" y="29107"/>
                    <a:pt x="44872" y="29130"/>
                    <a:pt x="44483" y="29130"/>
                  </a:cubicBezTo>
                  <a:cubicBezTo>
                    <a:pt x="43899" y="29130"/>
                    <a:pt x="43300" y="29079"/>
                    <a:pt x="42732" y="28918"/>
                  </a:cubicBezTo>
                  <a:cubicBezTo>
                    <a:pt x="41983" y="28704"/>
                    <a:pt x="41296" y="28312"/>
                    <a:pt x="40672" y="27732"/>
                  </a:cubicBezTo>
                  <a:cubicBezTo>
                    <a:pt x="39655" y="26804"/>
                    <a:pt x="38789" y="25385"/>
                    <a:pt x="38102" y="23521"/>
                  </a:cubicBezTo>
                  <a:cubicBezTo>
                    <a:pt x="37353" y="21478"/>
                    <a:pt x="36836" y="19248"/>
                    <a:pt x="36559" y="16893"/>
                  </a:cubicBezTo>
                  <a:cubicBezTo>
                    <a:pt x="36497" y="16357"/>
                    <a:pt x="36443" y="15804"/>
                    <a:pt x="36390" y="15269"/>
                  </a:cubicBezTo>
                  <a:cubicBezTo>
                    <a:pt x="36265" y="13949"/>
                    <a:pt x="36140" y="12584"/>
                    <a:pt x="35828" y="11290"/>
                  </a:cubicBezTo>
                  <a:cubicBezTo>
                    <a:pt x="35712" y="10809"/>
                    <a:pt x="35569" y="10345"/>
                    <a:pt x="35408" y="9916"/>
                  </a:cubicBezTo>
                  <a:cubicBezTo>
                    <a:pt x="34873" y="8516"/>
                    <a:pt x="33981" y="7320"/>
                    <a:pt x="32910" y="6571"/>
                  </a:cubicBezTo>
                  <a:cubicBezTo>
                    <a:pt x="32090" y="5991"/>
                    <a:pt x="31189" y="5679"/>
                    <a:pt x="30243" y="5643"/>
                  </a:cubicBezTo>
                  <a:cubicBezTo>
                    <a:pt x="30200" y="5642"/>
                    <a:pt x="30158" y="5642"/>
                    <a:pt x="30115" y="5642"/>
                  </a:cubicBezTo>
                  <a:cubicBezTo>
                    <a:pt x="28858" y="5642"/>
                    <a:pt x="27507" y="6148"/>
                    <a:pt x="26282" y="7080"/>
                  </a:cubicBezTo>
                  <a:cubicBezTo>
                    <a:pt x="25051" y="8016"/>
                    <a:pt x="24043" y="9203"/>
                    <a:pt x="23204" y="10238"/>
                  </a:cubicBezTo>
                  <a:cubicBezTo>
                    <a:pt x="22250" y="11406"/>
                    <a:pt x="21161" y="12736"/>
                    <a:pt x="19663" y="13431"/>
                  </a:cubicBezTo>
                  <a:cubicBezTo>
                    <a:pt x="19052" y="13709"/>
                    <a:pt x="18392" y="13847"/>
                    <a:pt x="17741" y="13847"/>
                  </a:cubicBezTo>
                  <a:cubicBezTo>
                    <a:pt x="16889" y="13847"/>
                    <a:pt x="16054" y="13611"/>
                    <a:pt x="15372" y="13146"/>
                  </a:cubicBezTo>
                  <a:cubicBezTo>
                    <a:pt x="13837" y="12102"/>
                    <a:pt x="13213" y="10291"/>
                    <a:pt x="12606" y="8534"/>
                  </a:cubicBezTo>
                  <a:cubicBezTo>
                    <a:pt x="12508" y="8248"/>
                    <a:pt x="12410" y="7972"/>
                    <a:pt x="12303" y="7695"/>
                  </a:cubicBezTo>
                  <a:cubicBezTo>
                    <a:pt x="12249" y="7535"/>
                    <a:pt x="12187" y="7383"/>
                    <a:pt x="12133" y="7222"/>
                  </a:cubicBezTo>
                  <a:cubicBezTo>
                    <a:pt x="11072" y="4519"/>
                    <a:pt x="9582" y="2530"/>
                    <a:pt x="7717" y="1290"/>
                  </a:cubicBezTo>
                  <a:cubicBezTo>
                    <a:pt x="6427" y="433"/>
                    <a:pt x="4920" y="0"/>
                    <a:pt x="3473"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9"/>
            <p:cNvSpPr/>
            <p:nvPr/>
          </p:nvSpPr>
          <p:spPr>
            <a:xfrm>
              <a:off x="948182" y="3134840"/>
              <a:ext cx="2360554" cy="1273223"/>
            </a:xfrm>
            <a:custGeom>
              <a:rect b="b" l="l" r="r" t="t"/>
              <a:pathLst>
                <a:path extrusionOk="0" h="28308" w="52483">
                  <a:moveTo>
                    <a:pt x="3474" y="1"/>
                  </a:moveTo>
                  <a:cubicBezTo>
                    <a:pt x="2282" y="1"/>
                    <a:pt x="1070" y="309"/>
                    <a:pt x="0" y="1054"/>
                  </a:cubicBezTo>
                  <a:lnTo>
                    <a:pt x="89" y="1179"/>
                  </a:lnTo>
                  <a:cubicBezTo>
                    <a:pt x="1130" y="450"/>
                    <a:pt x="2313" y="149"/>
                    <a:pt x="3478" y="149"/>
                  </a:cubicBezTo>
                  <a:cubicBezTo>
                    <a:pt x="4909" y="149"/>
                    <a:pt x="6314" y="603"/>
                    <a:pt x="7396" y="1277"/>
                  </a:cubicBezTo>
                  <a:cubicBezTo>
                    <a:pt x="9198" y="2392"/>
                    <a:pt x="10661" y="4248"/>
                    <a:pt x="11740" y="6772"/>
                  </a:cubicBezTo>
                  <a:cubicBezTo>
                    <a:pt x="11803" y="6915"/>
                    <a:pt x="11865" y="7067"/>
                    <a:pt x="11919" y="7209"/>
                  </a:cubicBezTo>
                  <a:cubicBezTo>
                    <a:pt x="12026" y="7486"/>
                    <a:pt x="12133" y="7762"/>
                    <a:pt x="12240" y="8048"/>
                  </a:cubicBezTo>
                  <a:cubicBezTo>
                    <a:pt x="12873" y="9734"/>
                    <a:pt x="13533" y="11474"/>
                    <a:pt x="15059" y="12499"/>
                  </a:cubicBezTo>
                  <a:cubicBezTo>
                    <a:pt x="15761" y="12975"/>
                    <a:pt x="16613" y="13217"/>
                    <a:pt x="17488" y="13217"/>
                  </a:cubicBezTo>
                  <a:cubicBezTo>
                    <a:pt x="18125" y="13217"/>
                    <a:pt x="18773" y="13089"/>
                    <a:pt x="19386" y="12830"/>
                  </a:cubicBezTo>
                  <a:cubicBezTo>
                    <a:pt x="20920" y="12187"/>
                    <a:pt x="22053" y="11001"/>
                    <a:pt x="23168" y="9743"/>
                  </a:cubicBezTo>
                  <a:cubicBezTo>
                    <a:pt x="24114" y="8654"/>
                    <a:pt x="25149" y="7522"/>
                    <a:pt x="26344" y="6629"/>
                  </a:cubicBezTo>
                  <a:cubicBezTo>
                    <a:pt x="27581" y="5691"/>
                    <a:pt x="28938" y="5175"/>
                    <a:pt x="30162" y="5175"/>
                  </a:cubicBezTo>
                  <a:cubicBezTo>
                    <a:pt x="30183" y="5175"/>
                    <a:pt x="30204" y="5175"/>
                    <a:pt x="30225" y="5175"/>
                  </a:cubicBezTo>
                  <a:cubicBezTo>
                    <a:pt x="31152" y="5184"/>
                    <a:pt x="32027" y="5461"/>
                    <a:pt x="32847" y="5996"/>
                  </a:cubicBezTo>
                  <a:cubicBezTo>
                    <a:pt x="33918" y="6692"/>
                    <a:pt x="34810" y="7843"/>
                    <a:pt x="35381" y="9217"/>
                  </a:cubicBezTo>
                  <a:cubicBezTo>
                    <a:pt x="35550" y="9636"/>
                    <a:pt x="35702" y="10082"/>
                    <a:pt x="35827" y="10555"/>
                  </a:cubicBezTo>
                  <a:cubicBezTo>
                    <a:pt x="36166" y="11857"/>
                    <a:pt x="36327" y="13222"/>
                    <a:pt x="36487" y="14551"/>
                  </a:cubicBezTo>
                  <a:cubicBezTo>
                    <a:pt x="36541" y="15078"/>
                    <a:pt x="36612" y="15613"/>
                    <a:pt x="36683" y="16148"/>
                  </a:cubicBezTo>
                  <a:cubicBezTo>
                    <a:pt x="37014" y="18503"/>
                    <a:pt x="37567" y="20707"/>
                    <a:pt x="38343" y="22696"/>
                  </a:cubicBezTo>
                  <a:cubicBezTo>
                    <a:pt x="39065" y="24534"/>
                    <a:pt x="39957" y="25943"/>
                    <a:pt x="41001" y="26880"/>
                  </a:cubicBezTo>
                  <a:cubicBezTo>
                    <a:pt x="41635" y="27451"/>
                    <a:pt x="42348" y="27852"/>
                    <a:pt x="43098" y="28075"/>
                  </a:cubicBezTo>
                  <a:cubicBezTo>
                    <a:pt x="43731" y="28254"/>
                    <a:pt x="44382" y="28307"/>
                    <a:pt x="45007" y="28307"/>
                  </a:cubicBezTo>
                  <a:cubicBezTo>
                    <a:pt x="45355" y="28307"/>
                    <a:pt x="45685" y="28290"/>
                    <a:pt x="46006" y="28272"/>
                  </a:cubicBezTo>
                  <a:cubicBezTo>
                    <a:pt x="48209" y="28147"/>
                    <a:pt x="50395" y="27835"/>
                    <a:pt x="52483" y="27344"/>
                  </a:cubicBezTo>
                  <a:lnTo>
                    <a:pt x="52447" y="27201"/>
                  </a:lnTo>
                  <a:cubicBezTo>
                    <a:pt x="50368" y="27692"/>
                    <a:pt x="48192" y="28004"/>
                    <a:pt x="45997" y="28129"/>
                  </a:cubicBezTo>
                  <a:cubicBezTo>
                    <a:pt x="45683" y="28145"/>
                    <a:pt x="45353" y="28160"/>
                    <a:pt x="45014" y="28160"/>
                  </a:cubicBezTo>
                  <a:cubicBezTo>
                    <a:pt x="44399" y="28160"/>
                    <a:pt x="43758" y="28111"/>
                    <a:pt x="43142" y="27933"/>
                  </a:cubicBezTo>
                  <a:cubicBezTo>
                    <a:pt x="42411" y="27719"/>
                    <a:pt x="41724" y="27326"/>
                    <a:pt x="41099" y="26764"/>
                  </a:cubicBezTo>
                  <a:cubicBezTo>
                    <a:pt x="40073" y="25845"/>
                    <a:pt x="39199" y="24462"/>
                    <a:pt x="38485" y="22643"/>
                  </a:cubicBezTo>
                  <a:cubicBezTo>
                    <a:pt x="37709" y="20662"/>
                    <a:pt x="37156" y="18468"/>
                    <a:pt x="36826" y="16130"/>
                  </a:cubicBezTo>
                  <a:cubicBezTo>
                    <a:pt x="36755" y="15595"/>
                    <a:pt x="36692" y="15060"/>
                    <a:pt x="36630" y="14533"/>
                  </a:cubicBezTo>
                  <a:cubicBezTo>
                    <a:pt x="36478" y="13204"/>
                    <a:pt x="36318" y="11830"/>
                    <a:pt x="35970" y="10519"/>
                  </a:cubicBezTo>
                  <a:cubicBezTo>
                    <a:pt x="35845" y="10037"/>
                    <a:pt x="35693" y="9582"/>
                    <a:pt x="35515" y="9154"/>
                  </a:cubicBezTo>
                  <a:cubicBezTo>
                    <a:pt x="34935" y="7753"/>
                    <a:pt x="34016" y="6585"/>
                    <a:pt x="32928" y="5871"/>
                  </a:cubicBezTo>
                  <a:cubicBezTo>
                    <a:pt x="32089" y="5318"/>
                    <a:pt x="31179" y="5033"/>
                    <a:pt x="30225" y="5024"/>
                  </a:cubicBezTo>
                  <a:cubicBezTo>
                    <a:pt x="30204" y="5023"/>
                    <a:pt x="30183" y="5023"/>
                    <a:pt x="30163" y="5023"/>
                  </a:cubicBezTo>
                  <a:cubicBezTo>
                    <a:pt x="28903" y="5023"/>
                    <a:pt x="27519" y="5557"/>
                    <a:pt x="26255" y="6513"/>
                  </a:cubicBezTo>
                  <a:cubicBezTo>
                    <a:pt x="25050" y="7414"/>
                    <a:pt x="24016" y="8556"/>
                    <a:pt x="23052" y="9645"/>
                  </a:cubicBezTo>
                  <a:cubicBezTo>
                    <a:pt x="21946" y="10894"/>
                    <a:pt x="20831" y="12062"/>
                    <a:pt x="19332" y="12696"/>
                  </a:cubicBezTo>
                  <a:cubicBezTo>
                    <a:pt x="18750" y="12938"/>
                    <a:pt x="18125" y="13057"/>
                    <a:pt x="17510" y="13057"/>
                  </a:cubicBezTo>
                  <a:cubicBezTo>
                    <a:pt x="16654" y="13057"/>
                    <a:pt x="15818" y="12826"/>
                    <a:pt x="15148" y="12375"/>
                  </a:cubicBezTo>
                  <a:cubicBezTo>
                    <a:pt x="13649" y="11375"/>
                    <a:pt x="13007" y="9654"/>
                    <a:pt x="12383" y="7994"/>
                  </a:cubicBezTo>
                  <a:cubicBezTo>
                    <a:pt x="12275" y="7709"/>
                    <a:pt x="12168" y="7432"/>
                    <a:pt x="12061" y="7156"/>
                  </a:cubicBezTo>
                  <a:cubicBezTo>
                    <a:pt x="11999" y="7013"/>
                    <a:pt x="11936" y="6861"/>
                    <a:pt x="11874" y="6710"/>
                  </a:cubicBezTo>
                  <a:cubicBezTo>
                    <a:pt x="10786" y="4158"/>
                    <a:pt x="9305" y="2285"/>
                    <a:pt x="7476" y="1152"/>
                  </a:cubicBezTo>
                  <a:cubicBezTo>
                    <a:pt x="6370" y="464"/>
                    <a:pt x="4937" y="1"/>
                    <a:pt x="3474"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9"/>
            <p:cNvSpPr/>
            <p:nvPr/>
          </p:nvSpPr>
          <p:spPr>
            <a:xfrm>
              <a:off x="940941" y="3146354"/>
              <a:ext cx="2375442" cy="1229190"/>
            </a:xfrm>
            <a:custGeom>
              <a:rect b="b" l="l" r="r" t="t"/>
              <a:pathLst>
                <a:path extrusionOk="0" h="27329" w="52814">
                  <a:moveTo>
                    <a:pt x="3521" y="1"/>
                  </a:moveTo>
                  <a:cubicBezTo>
                    <a:pt x="2308" y="1"/>
                    <a:pt x="1073" y="320"/>
                    <a:pt x="1" y="1101"/>
                  </a:cubicBezTo>
                  <a:lnTo>
                    <a:pt x="90" y="1217"/>
                  </a:lnTo>
                  <a:cubicBezTo>
                    <a:pt x="1135" y="459"/>
                    <a:pt x="2339" y="148"/>
                    <a:pt x="3522" y="148"/>
                  </a:cubicBezTo>
                  <a:cubicBezTo>
                    <a:pt x="4844" y="148"/>
                    <a:pt x="6139" y="535"/>
                    <a:pt x="7155" y="1119"/>
                  </a:cubicBezTo>
                  <a:cubicBezTo>
                    <a:pt x="8922" y="2145"/>
                    <a:pt x="10376" y="3867"/>
                    <a:pt x="11491" y="6249"/>
                  </a:cubicBezTo>
                  <a:cubicBezTo>
                    <a:pt x="11553" y="6391"/>
                    <a:pt x="11616" y="6534"/>
                    <a:pt x="11678" y="6668"/>
                  </a:cubicBezTo>
                  <a:cubicBezTo>
                    <a:pt x="11794" y="6944"/>
                    <a:pt x="11910" y="7221"/>
                    <a:pt x="12026" y="7506"/>
                  </a:cubicBezTo>
                  <a:cubicBezTo>
                    <a:pt x="12677" y="9094"/>
                    <a:pt x="13346" y="10736"/>
                    <a:pt x="14836" y="11726"/>
                  </a:cubicBezTo>
                  <a:cubicBezTo>
                    <a:pt x="15524" y="12181"/>
                    <a:pt x="16372" y="12413"/>
                    <a:pt x="17248" y="12413"/>
                  </a:cubicBezTo>
                  <a:cubicBezTo>
                    <a:pt x="17849" y="12413"/>
                    <a:pt x="18463" y="12304"/>
                    <a:pt x="19047" y="12083"/>
                  </a:cubicBezTo>
                  <a:cubicBezTo>
                    <a:pt x="20555" y="11512"/>
                    <a:pt x="21723" y="10495"/>
                    <a:pt x="23008" y="9148"/>
                  </a:cubicBezTo>
                  <a:cubicBezTo>
                    <a:pt x="24034" y="8068"/>
                    <a:pt x="25095" y="6962"/>
                    <a:pt x="26318" y="6043"/>
                  </a:cubicBezTo>
                  <a:cubicBezTo>
                    <a:pt x="27228" y="5374"/>
                    <a:pt x="28637" y="4562"/>
                    <a:pt x="30216" y="4536"/>
                  </a:cubicBezTo>
                  <a:cubicBezTo>
                    <a:pt x="30246" y="4535"/>
                    <a:pt x="30276" y="4535"/>
                    <a:pt x="30306" y="4535"/>
                  </a:cubicBezTo>
                  <a:cubicBezTo>
                    <a:pt x="31201" y="4535"/>
                    <a:pt x="32063" y="4793"/>
                    <a:pt x="32866" y="5285"/>
                  </a:cubicBezTo>
                  <a:cubicBezTo>
                    <a:pt x="33954" y="5954"/>
                    <a:pt x="34882" y="7078"/>
                    <a:pt x="35488" y="8443"/>
                  </a:cubicBezTo>
                  <a:cubicBezTo>
                    <a:pt x="35667" y="8862"/>
                    <a:pt x="35827" y="9308"/>
                    <a:pt x="35970" y="9781"/>
                  </a:cubicBezTo>
                  <a:cubicBezTo>
                    <a:pt x="36345" y="11084"/>
                    <a:pt x="36541" y="12466"/>
                    <a:pt x="36728" y="13796"/>
                  </a:cubicBezTo>
                  <a:cubicBezTo>
                    <a:pt x="36800" y="14313"/>
                    <a:pt x="36871" y="14848"/>
                    <a:pt x="36951" y="15375"/>
                  </a:cubicBezTo>
                  <a:cubicBezTo>
                    <a:pt x="37335" y="17712"/>
                    <a:pt x="37933" y="19880"/>
                    <a:pt x="38727" y="21807"/>
                  </a:cubicBezTo>
                  <a:cubicBezTo>
                    <a:pt x="39476" y="23609"/>
                    <a:pt x="40386" y="24983"/>
                    <a:pt x="41430" y="25893"/>
                  </a:cubicBezTo>
                  <a:cubicBezTo>
                    <a:pt x="42063" y="26455"/>
                    <a:pt x="42768" y="26856"/>
                    <a:pt x="43517" y="27079"/>
                  </a:cubicBezTo>
                  <a:cubicBezTo>
                    <a:pt x="44195" y="27275"/>
                    <a:pt x="44891" y="27329"/>
                    <a:pt x="45551" y="27329"/>
                  </a:cubicBezTo>
                  <a:cubicBezTo>
                    <a:pt x="45837" y="27329"/>
                    <a:pt x="46122" y="27320"/>
                    <a:pt x="46390" y="27311"/>
                  </a:cubicBezTo>
                  <a:cubicBezTo>
                    <a:pt x="48585" y="27213"/>
                    <a:pt x="50743" y="26910"/>
                    <a:pt x="52813" y="26419"/>
                  </a:cubicBezTo>
                  <a:lnTo>
                    <a:pt x="52777" y="26276"/>
                  </a:lnTo>
                  <a:cubicBezTo>
                    <a:pt x="50726" y="26767"/>
                    <a:pt x="48567" y="27061"/>
                    <a:pt x="46381" y="27159"/>
                  </a:cubicBezTo>
                  <a:cubicBezTo>
                    <a:pt x="46121" y="27170"/>
                    <a:pt x="45848" y="27179"/>
                    <a:pt x="45568" y="27179"/>
                  </a:cubicBezTo>
                  <a:cubicBezTo>
                    <a:pt x="44916" y="27179"/>
                    <a:pt x="44224" y="27130"/>
                    <a:pt x="43562" y="26936"/>
                  </a:cubicBezTo>
                  <a:cubicBezTo>
                    <a:pt x="42830" y="26722"/>
                    <a:pt x="42152" y="26330"/>
                    <a:pt x="41528" y="25786"/>
                  </a:cubicBezTo>
                  <a:cubicBezTo>
                    <a:pt x="40502" y="24884"/>
                    <a:pt x="39610" y="23528"/>
                    <a:pt x="38870" y="21753"/>
                  </a:cubicBezTo>
                  <a:cubicBezTo>
                    <a:pt x="38076" y="19835"/>
                    <a:pt x="37478" y="17676"/>
                    <a:pt x="37103" y="15348"/>
                  </a:cubicBezTo>
                  <a:cubicBezTo>
                    <a:pt x="37014" y="14831"/>
                    <a:pt x="36943" y="14295"/>
                    <a:pt x="36871" y="13778"/>
                  </a:cubicBezTo>
                  <a:cubicBezTo>
                    <a:pt x="36684" y="12440"/>
                    <a:pt x="36488" y="11057"/>
                    <a:pt x="36113" y="9746"/>
                  </a:cubicBezTo>
                  <a:cubicBezTo>
                    <a:pt x="35970" y="9264"/>
                    <a:pt x="35810" y="8809"/>
                    <a:pt x="35622" y="8381"/>
                  </a:cubicBezTo>
                  <a:cubicBezTo>
                    <a:pt x="35007" y="6989"/>
                    <a:pt x="34052" y="5838"/>
                    <a:pt x="32946" y="5160"/>
                  </a:cubicBezTo>
                  <a:cubicBezTo>
                    <a:pt x="32117" y="4651"/>
                    <a:pt x="31230" y="4392"/>
                    <a:pt x="30308" y="4392"/>
                  </a:cubicBezTo>
                  <a:cubicBezTo>
                    <a:pt x="30278" y="4392"/>
                    <a:pt x="30247" y="4392"/>
                    <a:pt x="30216" y="4393"/>
                  </a:cubicBezTo>
                  <a:cubicBezTo>
                    <a:pt x="28592" y="4411"/>
                    <a:pt x="27156" y="5240"/>
                    <a:pt x="26228" y="5927"/>
                  </a:cubicBezTo>
                  <a:cubicBezTo>
                    <a:pt x="24997" y="6846"/>
                    <a:pt x="23927" y="7961"/>
                    <a:pt x="22901" y="9041"/>
                  </a:cubicBezTo>
                  <a:cubicBezTo>
                    <a:pt x="21625" y="10379"/>
                    <a:pt x="20474" y="11387"/>
                    <a:pt x="18993" y="11949"/>
                  </a:cubicBezTo>
                  <a:cubicBezTo>
                    <a:pt x="18429" y="12162"/>
                    <a:pt x="17836" y="12267"/>
                    <a:pt x="17255" y="12267"/>
                  </a:cubicBezTo>
                  <a:cubicBezTo>
                    <a:pt x="16404" y="12267"/>
                    <a:pt x="15580" y="12041"/>
                    <a:pt x="14917" y="11601"/>
                  </a:cubicBezTo>
                  <a:cubicBezTo>
                    <a:pt x="13471" y="10638"/>
                    <a:pt x="12802" y="9014"/>
                    <a:pt x="12160" y="7453"/>
                  </a:cubicBezTo>
                  <a:cubicBezTo>
                    <a:pt x="12044" y="7167"/>
                    <a:pt x="11928" y="6882"/>
                    <a:pt x="11812" y="6614"/>
                  </a:cubicBezTo>
                  <a:cubicBezTo>
                    <a:pt x="11750" y="6472"/>
                    <a:pt x="11687" y="6329"/>
                    <a:pt x="11625" y="6186"/>
                  </a:cubicBezTo>
                  <a:cubicBezTo>
                    <a:pt x="10501" y="3777"/>
                    <a:pt x="9020" y="2029"/>
                    <a:pt x="7227" y="994"/>
                  </a:cubicBezTo>
                  <a:cubicBezTo>
                    <a:pt x="6192" y="397"/>
                    <a:pt x="4871" y="1"/>
                    <a:pt x="3521"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9"/>
            <p:cNvSpPr/>
            <p:nvPr/>
          </p:nvSpPr>
          <p:spPr>
            <a:xfrm>
              <a:off x="933700" y="3157733"/>
              <a:ext cx="2390284" cy="1185337"/>
            </a:xfrm>
            <a:custGeom>
              <a:rect b="b" l="l" r="r" t="t"/>
              <a:pathLst>
                <a:path extrusionOk="0" h="26354" w="53144">
                  <a:moveTo>
                    <a:pt x="3579" y="1"/>
                  </a:moveTo>
                  <a:cubicBezTo>
                    <a:pt x="2345" y="1"/>
                    <a:pt x="1080" y="331"/>
                    <a:pt x="1" y="1143"/>
                  </a:cubicBezTo>
                  <a:lnTo>
                    <a:pt x="90" y="1267"/>
                  </a:lnTo>
                  <a:cubicBezTo>
                    <a:pt x="1143" y="473"/>
                    <a:pt x="2378" y="150"/>
                    <a:pt x="3585" y="150"/>
                  </a:cubicBezTo>
                  <a:cubicBezTo>
                    <a:pt x="4792" y="150"/>
                    <a:pt x="5969" y="473"/>
                    <a:pt x="6906" y="973"/>
                  </a:cubicBezTo>
                  <a:cubicBezTo>
                    <a:pt x="8645" y="1901"/>
                    <a:pt x="10100" y="3498"/>
                    <a:pt x="11233" y="5737"/>
                  </a:cubicBezTo>
                  <a:cubicBezTo>
                    <a:pt x="11304" y="5871"/>
                    <a:pt x="11366" y="5996"/>
                    <a:pt x="11429" y="6129"/>
                  </a:cubicBezTo>
                  <a:cubicBezTo>
                    <a:pt x="11563" y="6406"/>
                    <a:pt x="11688" y="6691"/>
                    <a:pt x="11812" y="6968"/>
                  </a:cubicBezTo>
                  <a:cubicBezTo>
                    <a:pt x="12481" y="8458"/>
                    <a:pt x="13168" y="10001"/>
                    <a:pt x="14605" y="10947"/>
                  </a:cubicBezTo>
                  <a:cubicBezTo>
                    <a:pt x="15294" y="11397"/>
                    <a:pt x="16128" y="11626"/>
                    <a:pt x="17002" y="11626"/>
                  </a:cubicBezTo>
                  <a:cubicBezTo>
                    <a:pt x="17564" y="11626"/>
                    <a:pt x="18142" y="11531"/>
                    <a:pt x="18708" y="11339"/>
                  </a:cubicBezTo>
                  <a:cubicBezTo>
                    <a:pt x="20430" y="10759"/>
                    <a:pt x="21777" y="9600"/>
                    <a:pt x="22857" y="8547"/>
                  </a:cubicBezTo>
                  <a:lnTo>
                    <a:pt x="23124" y="8279"/>
                  </a:lnTo>
                  <a:cubicBezTo>
                    <a:pt x="24123" y="7316"/>
                    <a:pt x="25149" y="6317"/>
                    <a:pt x="26300" y="5460"/>
                  </a:cubicBezTo>
                  <a:cubicBezTo>
                    <a:pt x="27219" y="4791"/>
                    <a:pt x="28637" y="3970"/>
                    <a:pt x="30208" y="3908"/>
                  </a:cubicBezTo>
                  <a:cubicBezTo>
                    <a:pt x="30283" y="3904"/>
                    <a:pt x="30359" y="3903"/>
                    <a:pt x="30434" y="3903"/>
                  </a:cubicBezTo>
                  <a:cubicBezTo>
                    <a:pt x="31290" y="3903"/>
                    <a:pt x="32113" y="4134"/>
                    <a:pt x="32884" y="4577"/>
                  </a:cubicBezTo>
                  <a:cubicBezTo>
                    <a:pt x="33990" y="5210"/>
                    <a:pt x="34954" y="6317"/>
                    <a:pt x="35596" y="7682"/>
                  </a:cubicBezTo>
                  <a:cubicBezTo>
                    <a:pt x="35792" y="8092"/>
                    <a:pt x="35962" y="8538"/>
                    <a:pt x="36113" y="9011"/>
                  </a:cubicBezTo>
                  <a:cubicBezTo>
                    <a:pt x="36524" y="10313"/>
                    <a:pt x="36747" y="11705"/>
                    <a:pt x="36961" y="13043"/>
                  </a:cubicBezTo>
                  <a:cubicBezTo>
                    <a:pt x="37050" y="13552"/>
                    <a:pt x="37130" y="14087"/>
                    <a:pt x="37228" y="14595"/>
                  </a:cubicBezTo>
                  <a:cubicBezTo>
                    <a:pt x="37657" y="16924"/>
                    <a:pt x="38290" y="19056"/>
                    <a:pt x="39111" y="20920"/>
                  </a:cubicBezTo>
                  <a:cubicBezTo>
                    <a:pt x="39887" y="22678"/>
                    <a:pt x="40815" y="24025"/>
                    <a:pt x="41858" y="24917"/>
                  </a:cubicBezTo>
                  <a:cubicBezTo>
                    <a:pt x="42492" y="25470"/>
                    <a:pt x="43188" y="25863"/>
                    <a:pt x="43928" y="26077"/>
                  </a:cubicBezTo>
                  <a:cubicBezTo>
                    <a:pt x="44651" y="26300"/>
                    <a:pt x="45409" y="26353"/>
                    <a:pt x="46141" y="26353"/>
                  </a:cubicBezTo>
                  <a:cubicBezTo>
                    <a:pt x="46355" y="26353"/>
                    <a:pt x="46569" y="26344"/>
                    <a:pt x="46774" y="26344"/>
                  </a:cubicBezTo>
                  <a:cubicBezTo>
                    <a:pt x="48960" y="26273"/>
                    <a:pt x="51101" y="25996"/>
                    <a:pt x="53144" y="25506"/>
                  </a:cubicBezTo>
                  <a:lnTo>
                    <a:pt x="53108" y="25363"/>
                  </a:lnTo>
                  <a:cubicBezTo>
                    <a:pt x="51074" y="25845"/>
                    <a:pt x="48942" y="26121"/>
                    <a:pt x="46765" y="26193"/>
                  </a:cubicBezTo>
                  <a:cubicBezTo>
                    <a:pt x="46547" y="26200"/>
                    <a:pt x="46336" y="26204"/>
                    <a:pt x="46132" y="26204"/>
                  </a:cubicBezTo>
                  <a:cubicBezTo>
                    <a:pt x="45348" y="26204"/>
                    <a:pt x="44652" y="26141"/>
                    <a:pt x="43973" y="25943"/>
                  </a:cubicBezTo>
                  <a:cubicBezTo>
                    <a:pt x="43250" y="25720"/>
                    <a:pt x="42572" y="25345"/>
                    <a:pt x="41957" y="24810"/>
                  </a:cubicBezTo>
                  <a:cubicBezTo>
                    <a:pt x="40922" y="23927"/>
                    <a:pt x="40012" y="22597"/>
                    <a:pt x="39245" y="20867"/>
                  </a:cubicBezTo>
                  <a:cubicBezTo>
                    <a:pt x="38433" y="19002"/>
                    <a:pt x="37799" y="16888"/>
                    <a:pt x="37371" y="14569"/>
                  </a:cubicBezTo>
                  <a:cubicBezTo>
                    <a:pt x="37282" y="14060"/>
                    <a:pt x="37193" y="13534"/>
                    <a:pt x="37112" y="13025"/>
                  </a:cubicBezTo>
                  <a:cubicBezTo>
                    <a:pt x="36889" y="11678"/>
                    <a:pt x="36666" y="10278"/>
                    <a:pt x="36247" y="8966"/>
                  </a:cubicBezTo>
                  <a:cubicBezTo>
                    <a:pt x="36104" y="8493"/>
                    <a:pt x="35926" y="8038"/>
                    <a:pt x="35730" y="7619"/>
                  </a:cubicBezTo>
                  <a:cubicBezTo>
                    <a:pt x="35078" y="6219"/>
                    <a:pt x="34088" y="5095"/>
                    <a:pt x="32964" y="4452"/>
                  </a:cubicBezTo>
                  <a:cubicBezTo>
                    <a:pt x="32157" y="3986"/>
                    <a:pt x="31295" y="3753"/>
                    <a:pt x="30393" y="3753"/>
                  </a:cubicBezTo>
                  <a:cubicBezTo>
                    <a:pt x="30328" y="3753"/>
                    <a:pt x="30264" y="3754"/>
                    <a:pt x="30199" y="3756"/>
                  </a:cubicBezTo>
                  <a:cubicBezTo>
                    <a:pt x="28593" y="3819"/>
                    <a:pt x="27148" y="4657"/>
                    <a:pt x="26211" y="5344"/>
                  </a:cubicBezTo>
                  <a:cubicBezTo>
                    <a:pt x="25051" y="6201"/>
                    <a:pt x="24025" y="7209"/>
                    <a:pt x="23026" y="8181"/>
                  </a:cubicBezTo>
                  <a:lnTo>
                    <a:pt x="22750" y="8440"/>
                  </a:lnTo>
                  <a:cubicBezTo>
                    <a:pt x="21679" y="9484"/>
                    <a:pt x="20359" y="10626"/>
                    <a:pt x="18664" y="11205"/>
                  </a:cubicBezTo>
                  <a:cubicBezTo>
                    <a:pt x="18118" y="11390"/>
                    <a:pt x="17559" y="11480"/>
                    <a:pt x="17015" y="11480"/>
                  </a:cubicBezTo>
                  <a:cubicBezTo>
                    <a:pt x="16163" y="11480"/>
                    <a:pt x="15349" y="11257"/>
                    <a:pt x="14685" y="10822"/>
                  </a:cubicBezTo>
                  <a:cubicBezTo>
                    <a:pt x="13284" y="9903"/>
                    <a:pt x="12606" y="8377"/>
                    <a:pt x="11946" y="6905"/>
                  </a:cubicBezTo>
                  <a:cubicBezTo>
                    <a:pt x="11821" y="6629"/>
                    <a:pt x="11696" y="6343"/>
                    <a:pt x="11563" y="6067"/>
                  </a:cubicBezTo>
                  <a:cubicBezTo>
                    <a:pt x="11500" y="5933"/>
                    <a:pt x="11438" y="5799"/>
                    <a:pt x="11366" y="5665"/>
                  </a:cubicBezTo>
                  <a:cubicBezTo>
                    <a:pt x="10224" y="3408"/>
                    <a:pt x="8744" y="1785"/>
                    <a:pt x="6977" y="839"/>
                  </a:cubicBezTo>
                  <a:cubicBezTo>
                    <a:pt x="6018" y="331"/>
                    <a:pt x="4814" y="1"/>
                    <a:pt x="3579"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9"/>
            <p:cNvSpPr/>
            <p:nvPr/>
          </p:nvSpPr>
          <p:spPr>
            <a:xfrm>
              <a:off x="926503" y="3168932"/>
              <a:ext cx="2405127" cy="1141619"/>
            </a:xfrm>
            <a:custGeom>
              <a:rect b="b" l="l" r="r" t="t"/>
              <a:pathLst>
                <a:path extrusionOk="0" h="25382" w="53474">
                  <a:moveTo>
                    <a:pt x="3650" y="0"/>
                  </a:moveTo>
                  <a:cubicBezTo>
                    <a:pt x="2388" y="0"/>
                    <a:pt x="1089" y="345"/>
                    <a:pt x="0" y="1197"/>
                  </a:cubicBezTo>
                  <a:lnTo>
                    <a:pt x="98" y="1313"/>
                  </a:lnTo>
                  <a:cubicBezTo>
                    <a:pt x="1152" y="482"/>
                    <a:pt x="2417" y="145"/>
                    <a:pt x="3646" y="145"/>
                  </a:cubicBezTo>
                  <a:cubicBezTo>
                    <a:pt x="4739" y="145"/>
                    <a:pt x="5804" y="411"/>
                    <a:pt x="6664" y="831"/>
                  </a:cubicBezTo>
                  <a:cubicBezTo>
                    <a:pt x="8368" y="1652"/>
                    <a:pt x="9822" y="3133"/>
                    <a:pt x="10982" y="5220"/>
                  </a:cubicBezTo>
                  <a:cubicBezTo>
                    <a:pt x="11054" y="5345"/>
                    <a:pt x="11116" y="5470"/>
                    <a:pt x="11187" y="5595"/>
                  </a:cubicBezTo>
                  <a:cubicBezTo>
                    <a:pt x="11321" y="5871"/>
                    <a:pt x="11455" y="6139"/>
                    <a:pt x="11598" y="6433"/>
                  </a:cubicBezTo>
                  <a:cubicBezTo>
                    <a:pt x="12285" y="7834"/>
                    <a:pt x="12989" y="9279"/>
                    <a:pt x="14381" y="10171"/>
                  </a:cubicBezTo>
                  <a:cubicBezTo>
                    <a:pt x="15065" y="10612"/>
                    <a:pt x="15913" y="10838"/>
                    <a:pt x="16803" y="10838"/>
                  </a:cubicBezTo>
                  <a:cubicBezTo>
                    <a:pt x="17319" y="10838"/>
                    <a:pt x="17849" y="10762"/>
                    <a:pt x="18369" y="10608"/>
                  </a:cubicBezTo>
                  <a:cubicBezTo>
                    <a:pt x="19823" y="10171"/>
                    <a:pt x="21161" y="9351"/>
                    <a:pt x="22696" y="7959"/>
                  </a:cubicBezTo>
                  <a:cubicBezTo>
                    <a:pt x="22892" y="7781"/>
                    <a:pt x="23088" y="7602"/>
                    <a:pt x="23284" y="7424"/>
                  </a:cubicBezTo>
                  <a:cubicBezTo>
                    <a:pt x="24230" y="6558"/>
                    <a:pt x="25211" y="5666"/>
                    <a:pt x="26273" y="4890"/>
                  </a:cubicBezTo>
                  <a:cubicBezTo>
                    <a:pt x="27201" y="4203"/>
                    <a:pt x="28637" y="3374"/>
                    <a:pt x="30198" y="3275"/>
                  </a:cubicBezTo>
                  <a:cubicBezTo>
                    <a:pt x="30299" y="3270"/>
                    <a:pt x="30400" y="3267"/>
                    <a:pt x="30500" y="3267"/>
                  </a:cubicBezTo>
                  <a:cubicBezTo>
                    <a:pt x="31338" y="3267"/>
                    <a:pt x="32144" y="3467"/>
                    <a:pt x="32901" y="3873"/>
                  </a:cubicBezTo>
                  <a:cubicBezTo>
                    <a:pt x="34025" y="4480"/>
                    <a:pt x="35024" y="5559"/>
                    <a:pt x="35702" y="6915"/>
                  </a:cubicBezTo>
                  <a:cubicBezTo>
                    <a:pt x="35908" y="7326"/>
                    <a:pt x="36095" y="7772"/>
                    <a:pt x="36255" y="8244"/>
                  </a:cubicBezTo>
                  <a:cubicBezTo>
                    <a:pt x="36693" y="9547"/>
                    <a:pt x="36951" y="10939"/>
                    <a:pt x="37201" y="12286"/>
                  </a:cubicBezTo>
                  <a:cubicBezTo>
                    <a:pt x="37299" y="12794"/>
                    <a:pt x="37397" y="13320"/>
                    <a:pt x="37496" y="13829"/>
                  </a:cubicBezTo>
                  <a:cubicBezTo>
                    <a:pt x="37977" y="16166"/>
                    <a:pt x="38637" y="18200"/>
                    <a:pt x="39494" y="20047"/>
                  </a:cubicBezTo>
                  <a:cubicBezTo>
                    <a:pt x="40306" y="21778"/>
                    <a:pt x="41225" y="23062"/>
                    <a:pt x="42286" y="23945"/>
                  </a:cubicBezTo>
                  <a:cubicBezTo>
                    <a:pt x="42920" y="24481"/>
                    <a:pt x="43615" y="24864"/>
                    <a:pt x="44347" y="25087"/>
                  </a:cubicBezTo>
                  <a:cubicBezTo>
                    <a:pt x="45132" y="25328"/>
                    <a:pt x="45962" y="25382"/>
                    <a:pt x="46756" y="25382"/>
                  </a:cubicBezTo>
                  <a:lnTo>
                    <a:pt x="47157" y="25382"/>
                  </a:lnTo>
                  <a:cubicBezTo>
                    <a:pt x="49325" y="25346"/>
                    <a:pt x="51448" y="25078"/>
                    <a:pt x="53473" y="24588"/>
                  </a:cubicBezTo>
                  <a:lnTo>
                    <a:pt x="53437" y="24445"/>
                  </a:lnTo>
                  <a:cubicBezTo>
                    <a:pt x="51430" y="24927"/>
                    <a:pt x="49316" y="25194"/>
                    <a:pt x="47157" y="25230"/>
                  </a:cubicBezTo>
                  <a:cubicBezTo>
                    <a:pt x="47021" y="25233"/>
                    <a:pt x="46885" y="25234"/>
                    <a:pt x="46748" y="25234"/>
                  </a:cubicBezTo>
                  <a:cubicBezTo>
                    <a:pt x="45964" y="25234"/>
                    <a:pt x="45158" y="25180"/>
                    <a:pt x="44391" y="24945"/>
                  </a:cubicBezTo>
                  <a:cubicBezTo>
                    <a:pt x="43678" y="24730"/>
                    <a:pt x="43000" y="24356"/>
                    <a:pt x="42375" y="23829"/>
                  </a:cubicBezTo>
                  <a:cubicBezTo>
                    <a:pt x="41332" y="22955"/>
                    <a:pt x="40431" y="21697"/>
                    <a:pt x="39628" y="19976"/>
                  </a:cubicBezTo>
                  <a:cubicBezTo>
                    <a:pt x="38771" y="18147"/>
                    <a:pt x="38129" y="16131"/>
                    <a:pt x="37647" y="13802"/>
                  </a:cubicBezTo>
                  <a:cubicBezTo>
                    <a:pt x="37540" y="13294"/>
                    <a:pt x="37442" y="12767"/>
                    <a:pt x="37353" y="12259"/>
                  </a:cubicBezTo>
                  <a:cubicBezTo>
                    <a:pt x="37103" y="10912"/>
                    <a:pt x="36844" y="9511"/>
                    <a:pt x="36389" y="8200"/>
                  </a:cubicBezTo>
                  <a:cubicBezTo>
                    <a:pt x="36229" y="7718"/>
                    <a:pt x="36041" y="7272"/>
                    <a:pt x="35836" y="6853"/>
                  </a:cubicBezTo>
                  <a:cubicBezTo>
                    <a:pt x="35140" y="5461"/>
                    <a:pt x="34123" y="4355"/>
                    <a:pt x="32973" y="3748"/>
                  </a:cubicBezTo>
                  <a:cubicBezTo>
                    <a:pt x="32200" y="3331"/>
                    <a:pt x="31379" y="3122"/>
                    <a:pt x="30528" y="3122"/>
                  </a:cubicBezTo>
                  <a:cubicBezTo>
                    <a:pt x="30416" y="3122"/>
                    <a:pt x="30303" y="3125"/>
                    <a:pt x="30189" y="3133"/>
                  </a:cubicBezTo>
                  <a:cubicBezTo>
                    <a:pt x="28592" y="3231"/>
                    <a:pt x="27129" y="4078"/>
                    <a:pt x="26184" y="4765"/>
                  </a:cubicBezTo>
                  <a:cubicBezTo>
                    <a:pt x="25113" y="5550"/>
                    <a:pt x="24132" y="6451"/>
                    <a:pt x="23186" y="7317"/>
                  </a:cubicBezTo>
                  <a:cubicBezTo>
                    <a:pt x="22990" y="7495"/>
                    <a:pt x="22794" y="7673"/>
                    <a:pt x="22597" y="7852"/>
                  </a:cubicBezTo>
                  <a:cubicBezTo>
                    <a:pt x="21081" y="9226"/>
                    <a:pt x="19760" y="10029"/>
                    <a:pt x="18324" y="10466"/>
                  </a:cubicBezTo>
                  <a:cubicBezTo>
                    <a:pt x="17817" y="10617"/>
                    <a:pt x="17299" y="10692"/>
                    <a:pt x="16796" y="10692"/>
                  </a:cubicBezTo>
                  <a:cubicBezTo>
                    <a:pt x="15937" y="10692"/>
                    <a:pt x="15120" y="10474"/>
                    <a:pt x="14461" y="10046"/>
                  </a:cubicBezTo>
                  <a:cubicBezTo>
                    <a:pt x="13105" y="9172"/>
                    <a:pt x="12410" y="7745"/>
                    <a:pt x="11732" y="6371"/>
                  </a:cubicBezTo>
                  <a:cubicBezTo>
                    <a:pt x="11598" y="6094"/>
                    <a:pt x="11455" y="5800"/>
                    <a:pt x="11312" y="5523"/>
                  </a:cubicBezTo>
                  <a:cubicBezTo>
                    <a:pt x="11250" y="5399"/>
                    <a:pt x="11178" y="5274"/>
                    <a:pt x="11116" y="5149"/>
                  </a:cubicBezTo>
                  <a:cubicBezTo>
                    <a:pt x="9938" y="3035"/>
                    <a:pt x="8466" y="1536"/>
                    <a:pt x="6736" y="697"/>
                  </a:cubicBezTo>
                  <a:cubicBezTo>
                    <a:pt x="5852" y="270"/>
                    <a:pt x="4766" y="0"/>
                    <a:pt x="3650"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9"/>
            <p:cNvSpPr/>
            <p:nvPr/>
          </p:nvSpPr>
          <p:spPr>
            <a:xfrm>
              <a:off x="919262" y="3178782"/>
              <a:ext cx="2419969" cy="1099655"/>
            </a:xfrm>
            <a:custGeom>
              <a:rect b="b" l="l" r="r" t="t"/>
              <a:pathLst>
                <a:path extrusionOk="0" h="24449" w="53804">
                  <a:moveTo>
                    <a:pt x="3746" y="1"/>
                  </a:moveTo>
                  <a:cubicBezTo>
                    <a:pt x="2360" y="1"/>
                    <a:pt x="1028" y="437"/>
                    <a:pt x="1" y="1281"/>
                  </a:cubicBezTo>
                  <a:lnTo>
                    <a:pt x="99" y="1397"/>
                  </a:lnTo>
                  <a:cubicBezTo>
                    <a:pt x="1099" y="574"/>
                    <a:pt x="2397" y="150"/>
                    <a:pt x="3750" y="150"/>
                  </a:cubicBezTo>
                  <a:cubicBezTo>
                    <a:pt x="4641" y="150"/>
                    <a:pt x="5556" y="335"/>
                    <a:pt x="6424" y="710"/>
                  </a:cubicBezTo>
                  <a:cubicBezTo>
                    <a:pt x="8101" y="1442"/>
                    <a:pt x="9546" y="2798"/>
                    <a:pt x="10733" y="4742"/>
                  </a:cubicBezTo>
                  <a:cubicBezTo>
                    <a:pt x="10804" y="4858"/>
                    <a:pt x="10876" y="4974"/>
                    <a:pt x="10938" y="5090"/>
                  </a:cubicBezTo>
                  <a:cubicBezTo>
                    <a:pt x="11090" y="5367"/>
                    <a:pt x="11241" y="5643"/>
                    <a:pt x="11402" y="5929"/>
                  </a:cubicBezTo>
                  <a:cubicBezTo>
                    <a:pt x="12098" y="7231"/>
                    <a:pt x="12811" y="8579"/>
                    <a:pt x="14150" y="9426"/>
                  </a:cubicBezTo>
                  <a:cubicBezTo>
                    <a:pt x="14838" y="9864"/>
                    <a:pt x="15680" y="10088"/>
                    <a:pt x="16577" y="10088"/>
                  </a:cubicBezTo>
                  <a:cubicBezTo>
                    <a:pt x="17051" y="10088"/>
                    <a:pt x="17540" y="10025"/>
                    <a:pt x="18030" y="9899"/>
                  </a:cubicBezTo>
                  <a:cubicBezTo>
                    <a:pt x="19565" y="9497"/>
                    <a:pt x="21001" y="8703"/>
                    <a:pt x="22544" y="7392"/>
                  </a:cubicBezTo>
                  <a:cubicBezTo>
                    <a:pt x="22848" y="7133"/>
                    <a:pt x="23160" y="6875"/>
                    <a:pt x="23472" y="6607"/>
                  </a:cubicBezTo>
                  <a:cubicBezTo>
                    <a:pt x="24364" y="5840"/>
                    <a:pt x="25283" y="5046"/>
                    <a:pt x="26247" y="4341"/>
                  </a:cubicBezTo>
                  <a:cubicBezTo>
                    <a:pt x="27620" y="3342"/>
                    <a:pt x="28950" y="2789"/>
                    <a:pt x="30190" y="2682"/>
                  </a:cubicBezTo>
                  <a:cubicBezTo>
                    <a:pt x="30343" y="2669"/>
                    <a:pt x="30495" y="2662"/>
                    <a:pt x="30646" y="2662"/>
                  </a:cubicBezTo>
                  <a:cubicBezTo>
                    <a:pt x="31437" y="2662"/>
                    <a:pt x="32202" y="2840"/>
                    <a:pt x="32928" y="3199"/>
                  </a:cubicBezTo>
                  <a:cubicBezTo>
                    <a:pt x="34070" y="3770"/>
                    <a:pt x="35096" y="4832"/>
                    <a:pt x="35810" y="6188"/>
                  </a:cubicBezTo>
                  <a:cubicBezTo>
                    <a:pt x="36024" y="6598"/>
                    <a:pt x="36220" y="7044"/>
                    <a:pt x="36390" y="7508"/>
                  </a:cubicBezTo>
                  <a:cubicBezTo>
                    <a:pt x="36871" y="8810"/>
                    <a:pt x="37157" y="10202"/>
                    <a:pt x="37442" y="11558"/>
                  </a:cubicBezTo>
                  <a:cubicBezTo>
                    <a:pt x="37549" y="12058"/>
                    <a:pt x="37657" y="12584"/>
                    <a:pt x="37772" y="13093"/>
                  </a:cubicBezTo>
                  <a:cubicBezTo>
                    <a:pt x="38299" y="15412"/>
                    <a:pt x="38995" y="17401"/>
                    <a:pt x="39878" y="19194"/>
                  </a:cubicBezTo>
                  <a:cubicBezTo>
                    <a:pt x="40716" y="20889"/>
                    <a:pt x="41644" y="22129"/>
                    <a:pt x="42715" y="23004"/>
                  </a:cubicBezTo>
                  <a:cubicBezTo>
                    <a:pt x="43348" y="23521"/>
                    <a:pt x="44035" y="23905"/>
                    <a:pt x="44758" y="24128"/>
                  </a:cubicBezTo>
                  <a:cubicBezTo>
                    <a:pt x="45641" y="24404"/>
                    <a:pt x="46560" y="24449"/>
                    <a:pt x="47425" y="24449"/>
                  </a:cubicBezTo>
                  <a:lnTo>
                    <a:pt x="47541" y="24449"/>
                  </a:lnTo>
                  <a:cubicBezTo>
                    <a:pt x="49691" y="24440"/>
                    <a:pt x="51805" y="24190"/>
                    <a:pt x="53804" y="23709"/>
                  </a:cubicBezTo>
                  <a:lnTo>
                    <a:pt x="53768" y="23566"/>
                  </a:lnTo>
                  <a:cubicBezTo>
                    <a:pt x="51779" y="24048"/>
                    <a:pt x="49682" y="24288"/>
                    <a:pt x="47541" y="24297"/>
                  </a:cubicBezTo>
                  <a:cubicBezTo>
                    <a:pt x="47467" y="24298"/>
                    <a:pt x="47392" y="24298"/>
                    <a:pt x="47317" y="24298"/>
                  </a:cubicBezTo>
                  <a:cubicBezTo>
                    <a:pt x="46498" y="24298"/>
                    <a:pt x="45628" y="24247"/>
                    <a:pt x="44802" y="23985"/>
                  </a:cubicBezTo>
                  <a:cubicBezTo>
                    <a:pt x="44098" y="23771"/>
                    <a:pt x="43428" y="23396"/>
                    <a:pt x="42804" y="22888"/>
                  </a:cubicBezTo>
                  <a:cubicBezTo>
                    <a:pt x="41760" y="22031"/>
                    <a:pt x="40841" y="20800"/>
                    <a:pt x="40012" y="19123"/>
                  </a:cubicBezTo>
                  <a:cubicBezTo>
                    <a:pt x="39128" y="17348"/>
                    <a:pt x="38442" y="15367"/>
                    <a:pt x="37915" y="13057"/>
                  </a:cubicBezTo>
                  <a:cubicBezTo>
                    <a:pt x="37799" y="12548"/>
                    <a:pt x="37692" y="12031"/>
                    <a:pt x="37585" y="11522"/>
                  </a:cubicBezTo>
                  <a:cubicBezTo>
                    <a:pt x="37309" y="10166"/>
                    <a:pt x="37014" y="8766"/>
                    <a:pt x="36532" y="7454"/>
                  </a:cubicBezTo>
                  <a:cubicBezTo>
                    <a:pt x="36363" y="6982"/>
                    <a:pt x="36167" y="6536"/>
                    <a:pt x="35944" y="6116"/>
                  </a:cubicBezTo>
                  <a:cubicBezTo>
                    <a:pt x="35212" y="4734"/>
                    <a:pt x="34159" y="3654"/>
                    <a:pt x="32991" y="3065"/>
                  </a:cubicBezTo>
                  <a:cubicBezTo>
                    <a:pt x="32245" y="2696"/>
                    <a:pt x="31454" y="2511"/>
                    <a:pt x="30629" y="2511"/>
                  </a:cubicBezTo>
                  <a:cubicBezTo>
                    <a:pt x="30478" y="2511"/>
                    <a:pt x="30325" y="2518"/>
                    <a:pt x="30172" y="2530"/>
                  </a:cubicBezTo>
                  <a:cubicBezTo>
                    <a:pt x="28905" y="2646"/>
                    <a:pt x="27558" y="3208"/>
                    <a:pt x="26166" y="4225"/>
                  </a:cubicBezTo>
                  <a:cubicBezTo>
                    <a:pt x="25185" y="4930"/>
                    <a:pt x="24266" y="5724"/>
                    <a:pt x="23374" y="6491"/>
                  </a:cubicBezTo>
                  <a:cubicBezTo>
                    <a:pt x="23062" y="6759"/>
                    <a:pt x="22758" y="7026"/>
                    <a:pt x="22446" y="7285"/>
                  </a:cubicBezTo>
                  <a:cubicBezTo>
                    <a:pt x="20921" y="8570"/>
                    <a:pt x="19502" y="9355"/>
                    <a:pt x="17995" y="9756"/>
                  </a:cubicBezTo>
                  <a:cubicBezTo>
                    <a:pt x="17516" y="9880"/>
                    <a:pt x="17038" y="9942"/>
                    <a:pt x="16575" y="9942"/>
                  </a:cubicBezTo>
                  <a:cubicBezTo>
                    <a:pt x="15708" y="9942"/>
                    <a:pt x="14893" y="9726"/>
                    <a:pt x="14230" y="9301"/>
                  </a:cubicBezTo>
                  <a:cubicBezTo>
                    <a:pt x="12927" y="8471"/>
                    <a:pt x="12214" y="7151"/>
                    <a:pt x="11527" y="5867"/>
                  </a:cubicBezTo>
                  <a:cubicBezTo>
                    <a:pt x="11375" y="5581"/>
                    <a:pt x="11223" y="5287"/>
                    <a:pt x="11063" y="5019"/>
                  </a:cubicBezTo>
                  <a:cubicBezTo>
                    <a:pt x="11000" y="4894"/>
                    <a:pt x="10929" y="4778"/>
                    <a:pt x="10858" y="4662"/>
                  </a:cubicBezTo>
                  <a:cubicBezTo>
                    <a:pt x="9662" y="2691"/>
                    <a:pt x="8190" y="1317"/>
                    <a:pt x="6486" y="576"/>
                  </a:cubicBezTo>
                  <a:cubicBezTo>
                    <a:pt x="5597" y="190"/>
                    <a:pt x="4660" y="1"/>
                    <a:pt x="3746"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9"/>
            <p:cNvSpPr/>
            <p:nvPr/>
          </p:nvSpPr>
          <p:spPr>
            <a:xfrm>
              <a:off x="912066" y="3189216"/>
              <a:ext cx="2434812" cy="1057151"/>
            </a:xfrm>
            <a:custGeom>
              <a:rect b="b" l="l" r="r" t="t"/>
              <a:pathLst>
                <a:path extrusionOk="0" h="23504" w="54134">
                  <a:moveTo>
                    <a:pt x="3844" y="0"/>
                  </a:moveTo>
                  <a:cubicBezTo>
                    <a:pt x="2414" y="0"/>
                    <a:pt x="1036" y="465"/>
                    <a:pt x="0" y="1352"/>
                  </a:cubicBezTo>
                  <a:lnTo>
                    <a:pt x="98" y="1459"/>
                  </a:lnTo>
                  <a:cubicBezTo>
                    <a:pt x="1102" y="598"/>
                    <a:pt x="2438" y="145"/>
                    <a:pt x="3828" y="145"/>
                  </a:cubicBezTo>
                  <a:cubicBezTo>
                    <a:pt x="4612" y="145"/>
                    <a:pt x="5414" y="289"/>
                    <a:pt x="6182" y="585"/>
                  </a:cubicBezTo>
                  <a:cubicBezTo>
                    <a:pt x="7824" y="1219"/>
                    <a:pt x="9278" y="2450"/>
                    <a:pt x="10482" y="4243"/>
                  </a:cubicBezTo>
                  <a:cubicBezTo>
                    <a:pt x="10554" y="4359"/>
                    <a:pt x="10625" y="4466"/>
                    <a:pt x="10697" y="4573"/>
                  </a:cubicBezTo>
                  <a:cubicBezTo>
                    <a:pt x="10866" y="4849"/>
                    <a:pt x="11027" y="5126"/>
                    <a:pt x="11205" y="5420"/>
                  </a:cubicBezTo>
                  <a:cubicBezTo>
                    <a:pt x="11910" y="6625"/>
                    <a:pt x="12641" y="7874"/>
                    <a:pt x="13926" y="8677"/>
                  </a:cubicBezTo>
                  <a:cubicBezTo>
                    <a:pt x="14613" y="9102"/>
                    <a:pt x="15469" y="9324"/>
                    <a:pt x="16382" y="9324"/>
                  </a:cubicBezTo>
                  <a:cubicBezTo>
                    <a:pt x="16810" y="9324"/>
                    <a:pt x="17250" y="9276"/>
                    <a:pt x="17691" y="9176"/>
                  </a:cubicBezTo>
                  <a:cubicBezTo>
                    <a:pt x="19323" y="8810"/>
                    <a:pt x="20813" y="8061"/>
                    <a:pt x="22392" y="6821"/>
                  </a:cubicBezTo>
                  <a:cubicBezTo>
                    <a:pt x="22820" y="6482"/>
                    <a:pt x="23248" y="6134"/>
                    <a:pt x="23695" y="5759"/>
                  </a:cubicBezTo>
                  <a:cubicBezTo>
                    <a:pt x="24515" y="5099"/>
                    <a:pt x="25354" y="4412"/>
                    <a:pt x="26228" y="3779"/>
                  </a:cubicBezTo>
                  <a:cubicBezTo>
                    <a:pt x="27620" y="2780"/>
                    <a:pt x="28949" y="2209"/>
                    <a:pt x="30180" y="2075"/>
                  </a:cubicBezTo>
                  <a:cubicBezTo>
                    <a:pt x="30385" y="2052"/>
                    <a:pt x="30588" y="2041"/>
                    <a:pt x="30790" y="2041"/>
                  </a:cubicBezTo>
                  <a:cubicBezTo>
                    <a:pt x="31536" y="2041"/>
                    <a:pt x="32257" y="2198"/>
                    <a:pt x="32946" y="2521"/>
                  </a:cubicBezTo>
                  <a:cubicBezTo>
                    <a:pt x="34105" y="3047"/>
                    <a:pt x="35158" y="4091"/>
                    <a:pt x="35916" y="5438"/>
                  </a:cubicBezTo>
                  <a:cubicBezTo>
                    <a:pt x="36148" y="5849"/>
                    <a:pt x="36353" y="6295"/>
                    <a:pt x="36532" y="6759"/>
                  </a:cubicBezTo>
                  <a:cubicBezTo>
                    <a:pt x="37040" y="8052"/>
                    <a:pt x="37362" y="9444"/>
                    <a:pt x="37674" y="10800"/>
                  </a:cubicBezTo>
                  <a:cubicBezTo>
                    <a:pt x="37790" y="11308"/>
                    <a:pt x="37915" y="11826"/>
                    <a:pt x="38040" y="12334"/>
                  </a:cubicBezTo>
                  <a:cubicBezTo>
                    <a:pt x="38619" y="14627"/>
                    <a:pt x="39342" y="16590"/>
                    <a:pt x="40261" y="18329"/>
                  </a:cubicBezTo>
                  <a:cubicBezTo>
                    <a:pt x="41126" y="19979"/>
                    <a:pt x="42072" y="21193"/>
                    <a:pt x="43142" y="22049"/>
                  </a:cubicBezTo>
                  <a:cubicBezTo>
                    <a:pt x="43776" y="22558"/>
                    <a:pt x="44454" y="22932"/>
                    <a:pt x="45176" y="23155"/>
                  </a:cubicBezTo>
                  <a:cubicBezTo>
                    <a:pt x="46095" y="23450"/>
                    <a:pt x="47085" y="23494"/>
                    <a:pt x="47924" y="23503"/>
                  </a:cubicBezTo>
                  <a:lnTo>
                    <a:pt x="48201" y="23503"/>
                  </a:lnTo>
                  <a:cubicBezTo>
                    <a:pt x="50244" y="23503"/>
                    <a:pt x="52242" y="23271"/>
                    <a:pt x="54133" y="22816"/>
                  </a:cubicBezTo>
                  <a:lnTo>
                    <a:pt x="54106" y="22665"/>
                  </a:lnTo>
                  <a:cubicBezTo>
                    <a:pt x="52197" y="23129"/>
                    <a:pt x="50196" y="23361"/>
                    <a:pt x="48151" y="23361"/>
                  </a:cubicBezTo>
                  <a:cubicBezTo>
                    <a:pt x="48076" y="23361"/>
                    <a:pt x="48000" y="23361"/>
                    <a:pt x="47924" y="23361"/>
                  </a:cubicBezTo>
                  <a:cubicBezTo>
                    <a:pt x="47094" y="23352"/>
                    <a:pt x="46122" y="23298"/>
                    <a:pt x="45221" y="23013"/>
                  </a:cubicBezTo>
                  <a:cubicBezTo>
                    <a:pt x="44516" y="22790"/>
                    <a:pt x="43847" y="22424"/>
                    <a:pt x="43232" y="21933"/>
                  </a:cubicBezTo>
                  <a:cubicBezTo>
                    <a:pt x="42179" y="21095"/>
                    <a:pt x="41251" y="19890"/>
                    <a:pt x="40386" y="18258"/>
                  </a:cubicBezTo>
                  <a:cubicBezTo>
                    <a:pt x="39485" y="16536"/>
                    <a:pt x="38762" y="14582"/>
                    <a:pt x="38191" y="12299"/>
                  </a:cubicBezTo>
                  <a:cubicBezTo>
                    <a:pt x="38057" y="11790"/>
                    <a:pt x="37941" y="11273"/>
                    <a:pt x="37825" y="10764"/>
                  </a:cubicBezTo>
                  <a:cubicBezTo>
                    <a:pt x="37513" y="9408"/>
                    <a:pt x="37183" y="8008"/>
                    <a:pt x="36675" y="6696"/>
                  </a:cubicBezTo>
                  <a:cubicBezTo>
                    <a:pt x="36487" y="6232"/>
                    <a:pt x="36282" y="5786"/>
                    <a:pt x="36050" y="5367"/>
                  </a:cubicBezTo>
                  <a:cubicBezTo>
                    <a:pt x="35274" y="3993"/>
                    <a:pt x="34195" y="2931"/>
                    <a:pt x="33008" y="2378"/>
                  </a:cubicBezTo>
                  <a:cubicBezTo>
                    <a:pt x="32301" y="2053"/>
                    <a:pt x="31548" y="1890"/>
                    <a:pt x="30773" y="1890"/>
                  </a:cubicBezTo>
                  <a:cubicBezTo>
                    <a:pt x="30571" y="1890"/>
                    <a:pt x="30367" y="1901"/>
                    <a:pt x="30162" y="1923"/>
                  </a:cubicBezTo>
                  <a:cubicBezTo>
                    <a:pt x="28904" y="2057"/>
                    <a:pt x="27557" y="2646"/>
                    <a:pt x="26139" y="3663"/>
                  </a:cubicBezTo>
                  <a:cubicBezTo>
                    <a:pt x="25265" y="4287"/>
                    <a:pt x="24417" y="4983"/>
                    <a:pt x="23605" y="5652"/>
                  </a:cubicBezTo>
                  <a:cubicBezTo>
                    <a:pt x="23150" y="6018"/>
                    <a:pt x="22731" y="6366"/>
                    <a:pt x="22294" y="6705"/>
                  </a:cubicBezTo>
                  <a:cubicBezTo>
                    <a:pt x="20742" y="7927"/>
                    <a:pt x="19261" y="8668"/>
                    <a:pt x="17664" y="9033"/>
                  </a:cubicBezTo>
                  <a:cubicBezTo>
                    <a:pt x="17230" y="9128"/>
                    <a:pt x="16798" y="9174"/>
                    <a:pt x="16380" y="9174"/>
                  </a:cubicBezTo>
                  <a:cubicBezTo>
                    <a:pt x="15493" y="9174"/>
                    <a:pt x="14667" y="8964"/>
                    <a:pt x="14006" y="8552"/>
                  </a:cubicBezTo>
                  <a:cubicBezTo>
                    <a:pt x="12748" y="7767"/>
                    <a:pt x="12026" y="6536"/>
                    <a:pt x="11330" y="5349"/>
                  </a:cubicBezTo>
                  <a:cubicBezTo>
                    <a:pt x="11152" y="5046"/>
                    <a:pt x="10991" y="4769"/>
                    <a:pt x="10821" y="4493"/>
                  </a:cubicBezTo>
                  <a:cubicBezTo>
                    <a:pt x="10750" y="4386"/>
                    <a:pt x="10679" y="4270"/>
                    <a:pt x="10607" y="4163"/>
                  </a:cubicBezTo>
                  <a:cubicBezTo>
                    <a:pt x="9385" y="2334"/>
                    <a:pt x="7913" y="1085"/>
                    <a:pt x="6236" y="443"/>
                  </a:cubicBezTo>
                  <a:cubicBezTo>
                    <a:pt x="5456" y="145"/>
                    <a:pt x="4642" y="0"/>
                    <a:pt x="3844"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9"/>
            <p:cNvSpPr/>
            <p:nvPr/>
          </p:nvSpPr>
          <p:spPr>
            <a:xfrm>
              <a:off x="905230" y="3198976"/>
              <a:ext cx="2449655" cy="1015682"/>
            </a:xfrm>
            <a:custGeom>
              <a:rect b="b" l="l" r="r" t="t"/>
              <a:pathLst>
                <a:path extrusionOk="0" h="22582" w="54464">
                  <a:moveTo>
                    <a:pt x="3921" y="0"/>
                  </a:moveTo>
                  <a:cubicBezTo>
                    <a:pt x="2448" y="0"/>
                    <a:pt x="1029" y="501"/>
                    <a:pt x="1" y="1439"/>
                  </a:cubicBezTo>
                  <a:lnTo>
                    <a:pt x="99" y="1546"/>
                  </a:lnTo>
                  <a:cubicBezTo>
                    <a:pt x="1101" y="635"/>
                    <a:pt x="2484" y="150"/>
                    <a:pt x="3917" y="150"/>
                  </a:cubicBezTo>
                  <a:cubicBezTo>
                    <a:pt x="4589" y="150"/>
                    <a:pt x="5273" y="256"/>
                    <a:pt x="5933" y="475"/>
                  </a:cubicBezTo>
                  <a:cubicBezTo>
                    <a:pt x="7548" y="1002"/>
                    <a:pt x="8993" y="2108"/>
                    <a:pt x="10224" y="3767"/>
                  </a:cubicBezTo>
                  <a:cubicBezTo>
                    <a:pt x="10295" y="3865"/>
                    <a:pt x="10367" y="3963"/>
                    <a:pt x="10438" y="4070"/>
                  </a:cubicBezTo>
                  <a:cubicBezTo>
                    <a:pt x="10626" y="4347"/>
                    <a:pt x="10813" y="4624"/>
                    <a:pt x="11000" y="4927"/>
                  </a:cubicBezTo>
                  <a:cubicBezTo>
                    <a:pt x="11714" y="6033"/>
                    <a:pt x="12454" y="7175"/>
                    <a:pt x="13685" y="7933"/>
                  </a:cubicBezTo>
                  <a:cubicBezTo>
                    <a:pt x="14510" y="8437"/>
                    <a:pt x="15413" y="8580"/>
                    <a:pt x="16169" y="8580"/>
                  </a:cubicBezTo>
                  <a:cubicBezTo>
                    <a:pt x="16633" y="8580"/>
                    <a:pt x="17041" y="8526"/>
                    <a:pt x="17343" y="8469"/>
                  </a:cubicBezTo>
                  <a:cubicBezTo>
                    <a:pt x="19065" y="8147"/>
                    <a:pt x="20617" y="7443"/>
                    <a:pt x="22223" y="6265"/>
                  </a:cubicBezTo>
                  <a:cubicBezTo>
                    <a:pt x="22794" y="5837"/>
                    <a:pt x="23356" y="5400"/>
                    <a:pt x="23954" y="4936"/>
                  </a:cubicBezTo>
                  <a:cubicBezTo>
                    <a:pt x="24676" y="4365"/>
                    <a:pt x="25434" y="3785"/>
                    <a:pt x="26193" y="3241"/>
                  </a:cubicBezTo>
                  <a:cubicBezTo>
                    <a:pt x="27611" y="2233"/>
                    <a:pt x="28940" y="1635"/>
                    <a:pt x="30163" y="1474"/>
                  </a:cubicBezTo>
                  <a:cubicBezTo>
                    <a:pt x="30414" y="1440"/>
                    <a:pt x="30664" y="1423"/>
                    <a:pt x="30911" y="1423"/>
                  </a:cubicBezTo>
                  <a:cubicBezTo>
                    <a:pt x="31619" y="1423"/>
                    <a:pt x="32307" y="1565"/>
                    <a:pt x="32955" y="1849"/>
                  </a:cubicBezTo>
                  <a:cubicBezTo>
                    <a:pt x="34132" y="2349"/>
                    <a:pt x="35221" y="3366"/>
                    <a:pt x="36015" y="4713"/>
                  </a:cubicBezTo>
                  <a:cubicBezTo>
                    <a:pt x="36256" y="5114"/>
                    <a:pt x="36479" y="5560"/>
                    <a:pt x="36666" y="6015"/>
                  </a:cubicBezTo>
                  <a:cubicBezTo>
                    <a:pt x="37210" y="7309"/>
                    <a:pt x="37558" y="8700"/>
                    <a:pt x="37906" y="10048"/>
                  </a:cubicBezTo>
                  <a:cubicBezTo>
                    <a:pt x="38031" y="10556"/>
                    <a:pt x="38165" y="11082"/>
                    <a:pt x="38308" y="11600"/>
                  </a:cubicBezTo>
                  <a:cubicBezTo>
                    <a:pt x="38932" y="13866"/>
                    <a:pt x="39690" y="15793"/>
                    <a:pt x="40636" y="17479"/>
                  </a:cubicBezTo>
                  <a:cubicBezTo>
                    <a:pt x="41528" y="19084"/>
                    <a:pt x="42483" y="20271"/>
                    <a:pt x="43553" y="21110"/>
                  </a:cubicBezTo>
                  <a:cubicBezTo>
                    <a:pt x="44186" y="21600"/>
                    <a:pt x="44873" y="21966"/>
                    <a:pt x="45578" y="22198"/>
                  </a:cubicBezTo>
                  <a:cubicBezTo>
                    <a:pt x="46506" y="22492"/>
                    <a:pt x="47478" y="22555"/>
                    <a:pt x="48299" y="22573"/>
                  </a:cubicBezTo>
                  <a:cubicBezTo>
                    <a:pt x="48504" y="22582"/>
                    <a:pt x="48709" y="22582"/>
                    <a:pt x="48915" y="22582"/>
                  </a:cubicBezTo>
                  <a:cubicBezTo>
                    <a:pt x="50824" y="22582"/>
                    <a:pt x="52688" y="22367"/>
                    <a:pt x="54464" y="21930"/>
                  </a:cubicBezTo>
                  <a:lnTo>
                    <a:pt x="54428" y="21788"/>
                  </a:lnTo>
                  <a:cubicBezTo>
                    <a:pt x="52664" y="22214"/>
                    <a:pt x="50813" y="22438"/>
                    <a:pt x="48921" y="22438"/>
                  </a:cubicBezTo>
                  <a:cubicBezTo>
                    <a:pt x="48717" y="22438"/>
                    <a:pt x="48513" y="22435"/>
                    <a:pt x="48308" y="22430"/>
                  </a:cubicBezTo>
                  <a:cubicBezTo>
                    <a:pt x="47487" y="22412"/>
                    <a:pt x="46533" y="22350"/>
                    <a:pt x="45623" y="22055"/>
                  </a:cubicBezTo>
                  <a:cubicBezTo>
                    <a:pt x="44936" y="21832"/>
                    <a:pt x="44267" y="21475"/>
                    <a:pt x="43651" y="20985"/>
                  </a:cubicBezTo>
                  <a:cubicBezTo>
                    <a:pt x="42590" y="20164"/>
                    <a:pt x="41644" y="18995"/>
                    <a:pt x="40761" y="17407"/>
                  </a:cubicBezTo>
                  <a:cubicBezTo>
                    <a:pt x="39824" y="15730"/>
                    <a:pt x="39075" y="13812"/>
                    <a:pt x="38450" y="11564"/>
                  </a:cubicBezTo>
                  <a:cubicBezTo>
                    <a:pt x="38308" y="11047"/>
                    <a:pt x="38174" y="10520"/>
                    <a:pt x="38049" y="10012"/>
                  </a:cubicBezTo>
                  <a:cubicBezTo>
                    <a:pt x="37701" y="8665"/>
                    <a:pt x="37353" y="7264"/>
                    <a:pt x="36809" y="5962"/>
                  </a:cubicBezTo>
                  <a:cubicBezTo>
                    <a:pt x="36613" y="5498"/>
                    <a:pt x="36389" y="5043"/>
                    <a:pt x="36149" y="4632"/>
                  </a:cubicBezTo>
                  <a:cubicBezTo>
                    <a:pt x="35337" y="3259"/>
                    <a:pt x="34222" y="2224"/>
                    <a:pt x="33017" y="1706"/>
                  </a:cubicBezTo>
                  <a:cubicBezTo>
                    <a:pt x="32343" y="1422"/>
                    <a:pt x="31639" y="1280"/>
                    <a:pt x="30913" y="1280"/>
                  </a:cubicBezTo>
                  <a:cubicBezTo>
                    <a:pt x="30659" y="1280"/>
                    <a:pt x="30403" y="1297"/>
                    <a:pt x="30145" y="1332"/>
                  </a:cubicBezTo>
                  <a:cubicBezTo>
                    <a:pt x="28896" y="1492"/>
                    <a:pt x="27540" y="2090"/>
                    <a:pt x="26112" y="3116"/>
                  </a:cubicBezTo>
                  <a:cubicBezTo>
                    <a:pt x="25345" y="3660"/>
                    <a:pt x="24587" y="4249"/>
                    <a:pt x="23864" y="4820"/>
                  </a:cubicBezTo>
                  <a:cubicBezTo>
                    <a:pt x="23267" y="5284"/>
                    <a:pt x="22705" y="5721"/>
                    <a:pt x="22134" y="6140"/>
                  </a:cubicBezTo>
                  <a:cubicBezTo>
                    <a:pt x="20546" y="7309"/>
                    <a:pt x="19011" y="8005"/>
                    <a:pt x="17316" y="8317"/>
                  </a:cubicBezTo>
                  <a:cubicBezTo>
                    <a:pt x="17017" y="8375"/>
                    <a:pt x="16611" y="8430"/>
                    <a:pt x="16152" y="8430"/>
                  </a:cubicBezTo>
                  <a:cubicBezTo>
                    <a:pt x="15419" y="8430"/>
                    <a:pt x="14550" y="8291"/>
                    <a:pt x="13766" y="7808"/>
                  </a:cubicBezTo>
                  <a:cubicBezTo>
                    <a:pt x="12561" y="7068"/>
                    <a:pt x="11830" y="5935"/>
                    <a:pt x="11125" y="4847"/>
                  </a:cubicBezTo>
                  <a:cubicBezTo>
                    <a:pt x="10938" y="4543"/>
                    <a:pt x="10750" y="4258"/>
                    <a:pt x="10563" y="3981"/>
                  </a:cubicBezTo>
                  <a:cubicBezTo>
                    <a:pt x="10492" y="3883"/>
                    <a:pt x="10411" y="3776"/>
                    <a:pt x="10340" y="3678"/>
                  </a:cubicBezTo>
                  <a:cubicBezTo>
                    <a:pt x="9091" y="2001"/>
                    <a:pt x="7628" y="868"/>
                    <a:pt x="5978" y="333"/>
                  </a:cubicBezTo>
                  <a:cubicBezTo>
                    <a:pt x="5303" y="109"/>
                    <a:pt x="4606" y="0"/>
                    <a:pt x="3921"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9"/>
            <p:cNvSpPr/>
            <p:nvPr/>
          </p:nvSpPr>
          <p:spPr>
            <a:xfrm>
              <a:off x="897988" y="3208151"/>
              <a:ext cx="2464542" cy="975202"/>
            </a:xfrm>
            <a:custGeom>
              <a:rect b="b" l="l" r="r" t="t"/>
              <a:pathLst>
                <a:path extrusionOk="0" h="21682" w="54795">
                  <a:moveTo>
                    <a:pt x="4004" y="0"/>
                  </a:moveTo>
                  <a:cubicBezTo>
                    <a:pt x="2661" y="0"/>
                    <a:pt x="1180" y="405"/>
                    <a:pt x="1" y="1529"/>
                  </a:cubicBezTo>
                  <a:lnTo>
                    <a:pt x="99" y="1645"/>
                  </a:lnTo>
                  <a:cubicBezTo>
                    <a:pt x="1248" y="545"/>
                    <a:pt x="2695" y="148"/>
                    <a:pt x="4009" y="148"/>
                  </a:cubicBezTo>
                  <a:cubicBezTo>
                    <a:pt x="4612" y="148"/>
                    <a:pt x="5187" y="232"/>
                    <a:pt x="5693" y="369"/>
                  </a:cubicBezTo>
                  <a:cubicBezTo>
                    <a:pt x="7281" y="807"/>
                    <a:pt x="8726" y="1788"/>
                    <a:pt x="9975" y="3304"/>
                  </a:cubicBezTo>
                  <a:cubicBezTo>
                    <a:pt x="10046" y="3394"/>
                    <a:pt x="10117" y="3483"/>
                    <a:pt x="10198" y="3581"/>
                  </a:cubicBezTo>
                  <a:cubicBezTo>
                    <a:pt x="10403" y="3858"/>
                    <a:pt x="10608" y="4143"/>
                    <a:pt x="10822" y="4437"/>
                  </a:cubicBezTo>
                  <a:cubicBezTo>
                    <a:pt x="11545" y="5454"/>
                    <a:pt x="12285" y="6498"/>
                    <a:pt x="13463" y="7203"/>
                  </a:cubicBezTo>
                  <a:cubicBezTo>
                    <a:pt x="14164" y="7630"/>
                    <a:pt x="15050" y="7848"/>
                    <a:pt x="16013" y="7848"/>
                  </a:cubicBezTo>
                  <a:cubicBezTo>
                    <a:pt x="16336" y="7848"/>
                    <a:pt x="16668" y="7823"/>
                    <a:pt x="17004" y="7774"/>
                  </a:cubicBezTo>
                  <a:cubicBezTo>
                    <a:pt x="18789" y="7506"/>
                    <a:pt x="20448" y="6837"/>
                    <a:pt x="22072" y="5713"/>
                  </a:cubicBezTo>
                  <a:cubicBezTo>
                    <a:pt x="22794" y="5214"/>
                    <a:pt x="23535" y="4660"/>
                    <a:pt x="24257" y="4116"/>
                  </a:cubicBezTo>
                  <a:cubicBezTo>
                    <a:pt x="24882" y="3652"/>
                    <a:pt x="25524" y="3162"/>
                    <a:pt x="26175" y="2707"/>
                  </a:cubicBezTo>
                  <a:cubicBezTo>
                    <a:pt x="27629" y="1672"/>
                    <a:pt x="28932" y="1083"/>
                    <a:pt x="30154" y="896"/>
                  </a:cubicBezTo>
                  <a:cubicBezTo>
                    <a:pt x="30459" y="846"/>
                    <a:pt x="30761" y="821"/>
                    <a:pt x="31059" y="821"/>
                  </a:cubicBezTo>
                  <a:cubicBezTo>
                    <a:pt x="31721" y="821"/>
                    <a:pt x="32364" y="944"/>
                    <a:pt x="32973" y="1190"/>
                  </a:cubicBezTo>
                  <a:cubicBezTo>
                    <a:pt x="34177" y="1663"/>
                    <a:pt x="35293" y="2653"/>
                    <a:pt x="36131" y="3991"/>
                  </a:cubicBezTo>
                  <a:cubicBezTo>
                    <a:pt x="36381" y="4393"/>
                    <a:pt x="36604" y="4839"/>
                    <a:pt x="36809" y="5294"/>
                  </a:cubicBezTo>
                  <a:cubicBezTo>
                    <a:pt x="37380" y="6578"/>
                    <a:pt x="37764" y="7961"/>
                    <a:pt x="38130" y="9308"/>
                  </a:cubicBezTo>
                  <a:cubicBezTo>
                    <a:pt x="38272" y="9826"/>
                    <a:pt x="38424" y="10352"/>
                    <a:pt x="38576" y="10878"/>
                  </a:cubicBezTo>
                  <a:cubicBezTo>
                    <a:pt x="39245" y="13109"/>
                    <a:pt x="40048" y="15000"/>
                    <a:pt x="41011" y="16650"/>
                  </a:cubicBezTo>
                  <a:cubicBezTo>
                    <a:pt x="41930" y="18202"/>
                    <a:pt x="42902" y="19362"/>
                    <a:pt x="43982" y="20174"/>
                  </a:cubicBezTo>
                  <a:cubicBezTo>
                    <a:pt x="44615" y="20656"/>
                    <a:pt x="45293" y="21022"/>
                    <a:pt x="45989" y="21253"/>
                  </a:cubicBezTo>
                  <a:cubicBezTo>
                    <a:pt x="46926" y="21557"/>
                    <a:pt x="47871" y="21628"/>
                    <a:pt x="48683" y="21664"/>
                  </a:cubicBezTo>
                  <a:cubicBezTo>
                    <a:pt x="48995" y="21673"/>
                    <a:pt x="49299" y="21682"/>
                    <a:pt x="49602" y="21682"/>
                  </a:cubicBezTo>
                  <a:cubicBezTo>
                    <a:pt x="51386" y="21682"/>
                    <a:pt x="53126" y="21476"/>
                    <a:pt x="54794" y="21066"/>
                  </a:cubicBezTo>
                  <a:lnTo>
                    <a:pt x="54758" y="20923"/>
                  </a:lnTo>
                  <a:cubicBezTo>
                    <a:pt x="53103" y="21328"/>
                    <a:pt x="51370" y="21530"/>
                    <a:pt x="49598" y="21530"/>
                  </a:cubicBezTo>
                  <a:cubicBezTo>
                    <a:pt x="49297" y="21530"/>
                    <a:pt x="48995" y="21524"/>
                    <a:pt x="48692" y="21512"/>
                  </a:cubicBezTo>
                  <a:cubicBezTo>
                    <a:pt x="47889" y="21485"/>
                    <a:pt x="46952" y="21405"/>
                    <a:pt x="46042" y="21111"/>
                  </a:cubicBezTo>
                  <a:cubicBezTo>
                    <a:pt x="45356" y="20888"/>
                    <a:pt x="44695" y="20531"/>
                    <a:pt x="44080" y="20058"/>
                  </a:cubicBezTo>
                  <a:cubicBezTo>
                    <a:pt x="43009" y="19255"/>
                    <a:pt x="42055" y="18113"/>
                    <a:pt x="41145" y="16570"/>
                  </a:cubicBezTo>
                  <a:cubicBezTo>
                    <a:pt x="40181" y="14928"/>
                    <a:pt x="39387" y="13055"/>
                    <a:pt x="38718" y="10834"/>
                  </a:cubicBezTo>
                  <a:cubicBezTo>
                    <a:pt x="38567" y="10316"/>
                    <a:pt x="38415" y="9781"/>
                    <a:pt x="38272" y="9264"/>
                  </a:cubicBezTo>
                  <a:cubicBezTo>
                    <a:pt x="37906" y="7917"/>
                    <a:pt x="37523" y="6525"/>
                    <a:pt x="36943" y="5231"/>
                  </a:cubicBezTo>
                  <a:cubicBezTo>
                    <a:pt x="36738" y="4767"/>
                    <a:pt x="36506" y="4321"/>
                    <a:pt x="36256" y="3911"/>
                  </a:cubicBezTo>
                  <a:cubicBezTo>
                    <a:pt x="35400" y="2546"/>
                    <a:pt x="34258" y="1529"/>
                    <a:pt x="33027" y="1047"/>
                  </a:cubicBezTo>
                  <a:cubicBezTo>
                    <a:pt x="32393" y="799"/>
                    <a:pt x="31728" y="671"/>
                    <a:pt x="31039" y="671"/>
                  </a:cubicBezTo>
                  <a:cubicBezTo>
                    <a:pt x="30740" y="671"/>
                    <a:pt x="30436" y="695"/>
                    <a:pt x="30127" y="744"/>
                  </a:cubicBezTo>
                  <a:cubicBezTo>
                    <a:pt x="28887" y="940"/>
                    <a:pt x="27567" y="1538"/>
                    <a:pt x="26086" y="2582"/>
                  </a:cubicBezTo>
                  <a:cubicBezTo>
                    <a:pt x="25435" y="3046"/>
                    <a:pt x="24793" y="3527"/>
                    <a:pt x="24168" y="4000"/>
                  </a:cubicBezTo>
                  <a:cubicBezTo>
                    <a:pt x="23445" y="4536"/>
                    <a:pt x="22705" y="5098"/>
                    <a:pt x="21982" y="5588"/>
                  </a:cubicBezTo>
                  <a:cubicBezTo>
                    <a:pt x="20377" y="6703"/>
                    <a:pt x="18744" y="7363"/>
                    <a:pt x="16987" y="7631"/>
                  </a:cubicBezTo>
                  <a:cubicBezTo>
                    <a:pt x="16663" y="7677"/>
                    <a:pt x="16344" y="7700"/>
                    <a:pt x="16034" y="7700"/>
                  </a:cubicBezTo>
                  <a:cubicBezTo>
                    <a:pt x="15090" y="7700"/>
                    <a:pt x="14226" y="7488"/>
                    <a:pt x="13534" y="7078"/>
                  </a:cubicBezTo>
                  <a:cubicBezTo>
                    <a:pt x="12392" y="6391"/>
                    <a:pt x="11652" y="5356"/>
                    <a:pt x="10947" y="4357"/>
                  </a:cubicBezTo>
                  <a:cubicBezTo>
                    <a:pt x="10733" y="4054"/>
                    <a:pt x="10528" y="3768"/>
                    <a:pt x="10314" y="3492"/>
                  </a:cubicBezTo>
                  <a:cubicBezTo>
                    <a:pt x="10233" y="3394"/>
                    <a:pt x="10162" y="3296"/>
                    <a:pt x="10082" y="3206"/>
                  </a:cubicBezTo>
                  <a:cubicBezTo>
                    <a:pt x="8815" y="1672"/>
                    <a:pt x="7352" y="664"/>
                    <a:pt x="5728" y="227"/>
                  </a:cubicBezTo>
                  <a:cubicBezTo>
                    <a:pt x="5211" y="86"/>
                    <a:pt x="4622" y="0"/>
                    <a:pt x="4004"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9"/>
            <p:cNvSpPr/>
            <p:nvPr/>
          </p:nvSpPr>
          <p:spPr>
            <a:xfrm>
              <a:off x="890792" y="3216787"/>
              <a:ext cx="2479340" cy="934857"/>
            </a:xfrm>
            <a:custGeom>
              <a:rect b="b" l="l" r="r" t="t"/>
              <a:pathLst>
                <a:path extrusionOk="0" h="20785" w="55124">
                  <a:moveTo>
                    <a:pt x="4160" y="1"/>
                  </a:moveTo>
                  <a:cubicBezTo>
                    <a:pt x="2775" y="1"/>
                    <a:pt x="1201" y="427"/>
                    <a:pt x="0" y="1640"/>
                  </a:cubicBezTo>
                  <a:lnTo>
                    <a:pt x="99" y="1748"/>
                  </a:lnTo>
                  <a:cubicBezTo>
                    <a:pt x="1269" y="570"/>
                    <a:pt x="2802" y="152"/>
                    <a:pt x="4153" y="152"/>
                  </a:cubicBezTo>
                  <a:cubicBezTo>
                    <a:pt x="4614" y="152"/>
                    <a:pt x="5054" y="200"/>
                    <a:pt x="5451" y="284"/>
                  </a:cubicBezTo>
                  <a:cubicBezTo>
                    <a:pt x="7021" y="615"/>
                    <a:pt x="8458" y="1471"/>
                    <a:pt x="9724" y="2845"/>
                  </a:cubicBezTo>
                  <a:cubicBezTo>
                    <a:pt x="9796" y="2934"/>
                    <a:pt x="9876" y="3014"/>
                    <a:pt x="9947" y="3104"/>
                  </a:cubicBezTo>
                  <a:cubicBezTo>
                    <a:pt x="10188" y="3380"/>
                    <a:pt x="10411" y="3666"/>
                    <a:pt x="10652" y="3969"/>
                  </a:cubicBezTo>
                  <a:cubicBezTo>
                    <a:pt x="11375" y="4888"/>
                    <a:pt x="12124" y="5833"/>
                    <a:pt x="13230" y="6493"/>
                  </a:cubicBezTo>
                  <a:cubicBezTo>
                    <a:pt x="14083" y="6992"/>
                    <a:pt x="15042" y="7138"/>
                    <a:pt x="15855" y="7138"/>
                  </a:cubicBezTo>
                  <a:cubicBezTo>
                    <a:pt x="16148" y="7138"/>
                    <a:pt x="16422" y="7120"/>
                    <a:pt x="16665" y="7091"/>
                  </a:cubicBezTo>
                  <a:cubicBezTo>
                    <a:pt x="18529" y="6886"/>
                    <a:pt x="20242" y="6262"/>
                    <a:pt x="21919" y="5182"/>
                  </a:cubicBezTo>
                  <a:cubicBezTo>
                    <a:pt x="22803" y="4602"/>
                    <a:pt x="23713" y="3942"/>
                    <a:pt x="24587" y="3309"/>
                  </a:cubicBezTo>
                  <a:cubicBezTo>
                    <a:pt x="25095" y="2934"/>
                    <a:pt x="25622" y="2550"/>
                    <a:pt x="26148" y="2185"/>
                  </a:cubicBezTo>
                  <a:cubicBezTo>
                    <a:pt x="27629" y="1150"/>
                    <a:pt x="28940" y="534"/>
                    <a:pt x="30145" y="320"/>
                  </a:cubicBezTo>
                  <a:cubicBezTo>
                    <a:pt x="30496" y="257"/>
                    <a:pt x="30844" y="225"/>
                    <a:pt x="31187" y="225"/>
                  </a:cubicBezTo>
                  <a:cubicBezTo>
                    <a:pt x="31810" y="225"/>
                    <a:pt x="32415" y="330"/>
                    <a:pt x="32990" y="543"/>
                  </a:cubicBezTo>
                  <a:cubicBezTo>
                    <a:pt x="34213" y="980"/>
                    <a:pt x="35363" y="1953"/>
                    <a:pt x="36238" y="3291"/>
                  </a:cubicBezTo>
                  <a:cubicBezTo>
                    <a:pt x="36496" y="3692"/>
                    <a:pt x="36737" y="4129"/>
                    <a:pt x="36951" y="4584"/>
                  </a:cubicBezTo>
                  <a:cubicBezTo>
                    <a:pt x="37549" y="5851"/>
                    <a:pt x="37959" y="7234"/>
                    <a:pt x="38361" y="8563"/>
                  </a:cubicBezTo>
                  <a:cubicBezTo>
                    <a:pt x="38513" y="9089"/>
                    <a:pt x="38682" y="9634"/>
                    <a:pt x="38852" y="10160"/>
                  </a:cubicBezTo>
                  <a:cubicBezTo>
                    <a:pt x="39565" y="12364"/>
                    <a:pt x="40395" y="14210"/>
                    <a:pt x="41394" y="15825"/>
                  </a:cubicBezTo>
                  <a:cubicBezTo>
                    <a:pt x="42340" y="17332"/>
                    <a:pt x="43330" y="18457"/>
                    <a:pt x="44409" y="19259"/>
                  </a:cubicBezTo>
                  <a:cubicBezTo>
                    <a:pt x="45043" y="19732"/>
                    <a:pt x="45712" y="20089"/>
                    <a:pt x="46408" y="20312"/>
                  </a:cubicBezTo>
                  <a:cubicBezTo>
                    <a:pt x="47344" y="20633"/>
                    <a:pt x="48326" y="20714"/>
                    <a:pt x="49066" y="20758"/>
                  </a:cubicBezTo>
                  <a:cubicBezTo>
                    <a:pt x="49468" y="20776"/>
                    <a:pt x="49860" y="20785"/>
                    <a:pt x="50253" y="20785"/>
                  </a:cubicBezTo>
                  <a:cubicBezTo>
                    <a:pt x="51930" y="20785"/>
                    <a:pt x="53562" y="20598"/>
                    <a:pt x="55124" y="20205"/>
                  </a:cubicBezTo>
                  <a:lnTo>
                    <a:pt x="55088" y="20062"/>
                  </a:lnTo>
                  <a:cubicBezTo>
                    <a:pt x="53539" y="20444"/>
                    <a:pt x="51925" y="20640"/>
                    <a:pt x="50267" y="20640"/>
                  </a:cubicBezTo>
                  <a:cubicBezTo>
                    <a:pt x="49872" y="20640"/>
                    <a:pt x="49475" y="20629"/>
                    <a:pt x="49075" y="20607"/>
                  </a:cubicBezTo>
                  <a:cubicBezTo>
                    <a:pt x="48344" y="20571"/>
                    <a:pt x="47371" y="20482"/>
                    <a:pt x="46452" y="20178"/>
                  </a:cubicBezTo>
                  <a:cubicBezTo>
                    <a:pt x="45774" y="19946"/>
                    <a:pt x="45123" y="19598"/>
                    <a:pt x="44499" y="19143"/>
                  </a:cubicBezTo>
                  <a:cubicBezTo>
                    <a:pt x="43428" y="18349"/>
                    <a:pt x="42456" y="17234"/>
                    <a:pt x="41528" y="15745"/>
                  </a:cubicBezTo>
                  <a:cubicBezTo>
                    <a:pt x="40529" y="14148"/>
                    <a:pt x="39699" y="12301"/>
                    <a:pt x="38994" y="10115"/>
                  </a:cubicBezTo>
                  <a:cubicBezTo>
                    <a:pt x="38825" y="9589"/>
                    <a:pt x="38655" y="9045"/>
                    <a:pt x="38504" y="8527"/>
                  </a:cubicBezTo>
                  <a:cubicBezTo>
                    <a:pt x="38102" y="7180"/>
                    <a:pt x="37683" y="5798"/>
                    <a:pt x="37085" y="4522"/>
                  </a:cubicBezTo>
                  <a:cubicBezTo>
                    <a:pt x="36871" y="4058"/>
                    <a:pt x="36621" y="3612"/>
                    <a:pt x="36363" y="3211"/>
                  </a:cubicBezTo>
                  <a:cubicBezTo>
                    <a:pt x="35470" y="1846"/>
                    <a:pt x="34293" y="855"/>
                    <a:pt x="33044" y="400"/>
                  </a:cubicBezTo>
                  <a:cubicBezTo>
                    <a:pt x="32451" y="187"/>
                    <a:pt x="31827" y="78"/>
                    <a:pt x="31186" y="78"/>
                  </a:cubicBezTo>
                  <a:cubicBezTo>
                    <a:pt x="30835" y="78"/>
                    <a:pt x="30478" y="111"/>
                    <a:pt x="30118" y="177"/>
                  </a:cubicBezTo>
                  <a:cubicBezTo>
                    <a:pt x="28887" y="392"/>
                    <a:pt x="27566" y="1016"/>
                    <a:pt x="26059" y="2069"/>
                  </a:cubicBezTo>
                  <a:cubicBezTo>
                    <a:pt x="25541" y="2434"/>
                    <a:pt x="25006" y="2818"/>
                    <a:pt x="24498" y="3184"/>
                  </a:cubicBezTo>
                  <a:cubicBezTo>
                    <a:pt x="23623" y="3826"/>
                    <a:pt x="22722" y="4486"/>
                    <a:pt x="21839" y="5057"/>
                  </a:cubicBezTo>
                  <a:cubicBezTo>
                    <a:pt x="20180" y="6119"/>
                    <a:pt x="18485" y="6743"/>
                    <a:pt x="16647" y="6948"/>
                  </a:cubicBezTo>
                  <a:cubicBezTo>
                    <a:pt x="16410" y="6974"/>
                    <a:pt x="16144" y="6992"/>
                    <a:pt x="15861" y="6992"/>
                  </a:cubicBezTo>
                  <a:cubicBezTo>
                    <a:pt x="15069" y="6992"/>
                    <a:pt x="14139" y="6853"/>
                    <a:pt x="13311" y="6360"/>
                  </a:cubicBezTo>
                  <a:cubicBezTo>
                    <a:pt x="12222" y="5717"/>
                    <a:pt x="11482" y="4781"/>
                    <a:pt x="10768" y="3880"/>
                  </a:cubicBezTo>
                  <a:cubicBezTo>
                    <a:pt x="10527" y="3576"/>
                    <a:pt x="10304" y="3282"/>
                    <a:pt x="10063" y="3005"/>
                  </a:cubicBezTo>
                  <a:cubicBezTo>
                    <a:pt x="9983" y="2916"/>
                    <a:pt x="9912" y="2827"/>
                    <a:pt x="9831" y="2747"/>
                  </a:cubicBezTo>
                  <a:cubicBezTo>
                    <a:pt x="8547" y="1355"/>
                    <a:pt x="7084" y="472"/>
                    <a:pt x="5478" y="133"/>
                  </a:cubicBezTo>
                  <a:cubicBezTo>
                    <a:pt x="5075" y="49"/>
                    <a:pt x="4628" y="1"/>
                    <a:pt x="4160"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9"/>
            <p:cNvSpPr/>
            <p:nvPr/>
          </p:nvSpPr>
          <p:spPr>
            <a:xfrm>
              <a:off x="883551" y="3201989"/>
              <a:ext cx="2494227" cy="918755"/>
            </a:xfrm>
            <a:custGeom>
              <a:rect b="b" l="l" r="r" t="t"/>
              <a:pathLst>
                <a:path extrusionOk="0" h="20427" w="55455">
                  <a:moveTo>
                    <a:pt x="31321" y="0"/>
                  </a:moveTo>
                  <a:cubicBezTo>
                    <a:pt x="30921" y="0"/>
                    <a:pt x="30514" y="41"/>
                    <a:pt x="30100" y="123"/>
                  </a:cubicBezTo>
                  <a:cubicBezTo>
                    <a:pt x="28878" y="373"/>
                    <a:pt x="27585" y="988"/>
                    <a:pt x="26041" y="2068"/>
                  </a:cubicBezTo>
                  <a:cubicBezTo>
                    <a:pt x="25649" y="2335"/>
                    <a:pt x="25256" y="2612"/>
                    <a:pt x="24864" y="2888"/>
                  </a:cubicBezTo>
                  <a:cubicBezTo>
                    <a:pt x="23829" y="3629"/>
                    <a:pt x="22749" y="4396"/>
                    <a:pt x="21688" y="5038"/>
                  </a:cubicBezTo>
                  <a:cubicBezTo>
                    <a:pt x="20125" y="5982"/>
                    <a:pt x="18583" y="6828"/>
                    <a:pt x="16950" y="6828"/>
                  </a:cubicBezTo>
                  <a:cubicBezTo>
                    <a:pt x="16747" y="6828"/>
                    <a:pt x="16542" y="6814"/>
                    <a:pt x="16335" y="6787"/>
                  </a:cubicBezTo>
                  <a:cubicBezTo>
                    <a:pt x="16050" y="6742"/>
                    <a:pt x="15755" y="6724"/>
                    <a:pt x="15461" y="6707"/>
                  </a:cubicBezTo>
                  <a:cubicBezTo>
                    <a:pt x="14649" y="6644"/>
                    <a:pt x="13802" y="6582"/>
                    <a:pt x="13079" y="6162"/>
                  </a:cubicBezTo>
                  <a:cubicBezTo>
                    <a:pt x="12053" y="5574"/>
                    <a:pt x="11322" y="4735"/>
                    <a:pt x="10617" y="3923"/>
                  </a:cubicBezTo>
                  <a:cubicBezTo>
                    <a:pt x="10340" y="3611"/>
                    <a:pt x="10082" y="3317"/>
                    <a:pt x="9814" y="3040"/>
                  </a:cubicBezTo>
                  <a:cubicBezTo>
                    <a:pt x="9734" y="2960"/>
                    <a:pt x="9653" y="2879"/>
                    <a:pt x="9573" y="2808"/>
                  </a:cubicBezTo>
                  <a:cubicBezTo>
                    <a:pt x="8271" y="1550"/>
                    <a:pt x="6808" y="801"/>
                    <a:pt x="5229" y="569"/>
                  </a:cubicBezTo>
                  <a:cubicBezTo>
                    <a:pt x="4915" y="522"/>
                    <a:pt x="4601" y="499"/>
                    <a:pt x="4289" y="499"/>
                  </a:cubicBezTo>
                  <a:cubicBezTo>
                    <a:pt x="2638" y="499"/>
                    <a:pt x="1051" y="1140"/>
                    <a:pt x="1" y="2273"/>
                  </a:cubicBezTo>
                  <a:lnTo>
                    <a:pt x="108" y="2380"/>
                  </a:lnTo>
                  <a:cubicBezTo>
                    <a:pt x="1138" y="1275"/>
                    <a:pt x="2687" y="645"/>
                    <a:pt x="4302" y="645"/>
                  </a:cubicBezTo>
                  <a:cubicBezTo>
                    <a:pt x="4604" y="645"/>
                    <a:pt x="4908" y="667"/>
                    <a:pt x="5211" y="712"/>
                  </a:cubicBezTo>
                  <a:cubicBezTo>
                    <a:pt x="6754" y="944"/>
                    <a:pt x="8190" y="1684"/>
                    <a:pt x="9475" y="2915"/>
                  </a:cubicBezTo>
                  <a:cubicBezTo>
                    <a:pt x="9546" y="2986"/>
                    <a:pt x="9627" y="3067"/>
                    <a:pt x="9707" y="3147"/>
                  </a:cubicBezTo>
                  <a:cubicBezTo>
                    <a:pt x="9975" y="3424"/>
                    <a:pt x="10233" y="3718"/>
                    <a:pt x="10501" y="4021"/>
                  </a:cubicBezTo>
                  <a:cubicBezTo>
                    <a:pt x="11215" y="4842"/>
                    <a:pt x="11955" y="5690"/>
                    <a:pt x="13008" y="6296"/>
                  </a:cubicBezTo>
                  <a:cubicBezTo>
                    <a:pt x="13757" y="6724"/>
                    <a:pt x="14622" y="6787"/>
                    <a:pt x="15452" y="6849"/>
                  </a:cubicBezTo>
                  <a:cubicBezTo>
                    <a:pt x="15755" y="6876"/>
                    <a:pt x="16032" y="6894"/>
                    <a:pt x="16317" y="6930"/>
                  </a:cubicBezTo>
                  <a:cubicBezTo>
                    <a:pt x="16534" y="6959"/>
                    <a:pt x="16749" y="6973"/>
                    <a:pt x="16962" y="6973"/>
                  </a:cubicBezTo>
                  <a:cubicBezTo>
                    <a:pt x="18631" y="6973"/>
                    <a:pt x="20185" y="6121"/>
                    <a:pt x="21759" y="5163"/>
                  </a:cubicBezTo>
                  <a:cubicBezTo>
                    <a:pt x="22830" y="4521"/>
                    <a:pt x="23909" y="3754"/>
                    <a:pt x="24953" y="3013"/>
                  </a:cubicBezTo>
                  <a:cubicBezTo>
                    <a:pt x="25346" y="2737"/>
                    <a:pt x="25738" y="2460"/>
                    <a:pt x="26122" y="2184"/>
                  </a:cubicBezTo>
                  <a:cubicBezTo>
                    <a:pt x="27656" y="1122"/>
                    <a:pt x="28932" y="515"/>
                    <a:pt x="30136" y="274"/>
                  </a:cubicBezTo>
                  <a:cubicBezTo>
                    <a:pt x="30544" y="191"/>
                    <a:pt x="30946" y="149"/>
                    <a:pt x="31343" y="149"/>
                  </a:cubicBezTo>
                  <a:cubicBezTo>
                    <a:pt x="31918" y="149"/>
                    <a:pt x="32479" y="238"/>
                    <a:pt x="33018" y="417"/>
                  </a:cubicBezTo>
                  <a:cubicBezTo>
                    <a:pt x="34597" y="944"/>
                    <a:pt x="35703" y="2166"/>
                    <a:pt x="36345" y="3102"/>
                  </a:cubicBezTo>
                  <a:cubicBezTo>
                    <a:pt x="36613" y="3504"/>
                    <a:pt x="36871" y="3932"/>
                    <a:pt x="37095" y="4396"/>
                  </a:cubicBezTo>
                  <a:cubicBezTo>
                    <a:pt x="37719" y="5654"/>
                    <a:pt x="38156" y="7019"/>
                    <a:pt x="38584" y="8339"/>
                  </a:cubicBezTo>
                  <a:cubicBezTo>
                    <a:pt x="38754" y="8874"/>
                    <a:pt x="38932" y="9436"/>
                    <a:pt x="39120" y="9972"/>
                  </a:cubicBezTo>
                  <a:cubicBezTo>
                    <a:pt x="39878" y="12130"/>
                    <a:pt x="40743" y="13950"/>
                    <a:pt x="41778" y="15520"/>
                  </a:cubicBezTo>
                  <a:cubicBezTo>
                    <a:pt x="42742" y="16984"/>
                    <a:pt x="43750" y="18081"/>
                    <a:pt x="44838" y="18866"/>
                  </a:cubicBezTo>
                  <a:cubicBezTo>
                    <a:pt x="45471" y="19321"/>
                    <a:pt x="46132" y="19669"/>
                    <a:pt x="46818" y="19901"/>
                  </a:cubicBezTo>
                  <a:cubicBezTo>
                    <a:pt x="47559" y="20150"/>
                    <a:pt x="48371" y="20302"/>
                    <a:pt x="49450" y="20373"/>
                  </a:cubicBezTo>
                  <a:cubicBezTo>
                    <a:pt x="49932" y="20409"/>
                    <a:pt x="50405" y="20427"/>
                    <a:pt x="50878" y="20427"/>
                  </a:cubicBezTo>
                  <a:cubicBezTo>
                    <a:pt x="52448" y="20427"/>
                    <a:pt x="53982" y="20240"/>
                    <a:pt x="55454" y="19874"/>
                  </a:cubicBezTo>
                  <a:lnTo>
                    <a:pt x="55418" y="19731"/>
                  </a:lnTo>
                  <a:cubicBezTo>
                    <a:pt x="53971" y="20093"/>
                    <a:pt x="52455" y="20272"/>
                    <a:pt x="50899" y="20272"/>
                  </a:cubicBezTo>
                  <a:cubicBezTo>
                    <a:pt x="50423" y="20272"/>
                    <a:pt x="49942" y="20255"/>
                    <a:pt x="49459" y="20222"/>
                  </a:cubicBezTo>
                  <a:cubicBezTo>
                    <a:pt x="48389" y="20150"/>
                    <a:pt x="47595" y="20008"/>
                    <a:pt x="46872" y="19767"/>
                  </a:cubicBezTo>
                  <a:cubicBezTo>
                    <a:pt x="46194" y="19535"/>
                    <a:pt x="45543" y="19196"/>
                    <a:pt x="44927" y="18750"/>
                  </a:cubicBezTo>
                  <a:cubicBezTo>
                    <a:pt x="43848" y="17965"/>
                    <a:pt x="42858" y="16885"/>
                    <a:pt x="41903" y="15440"/>
                  </a:cubicBezTo>
                  <a:cubicBezTo>
                    <a:pt x="40877" y="13879"/>
                    <a:pt x="40012" y="12068"/>
                    <a:pt x="39262" y="9927"/>
                  </a:cubicBezTo>
                  <a:cubicBezTo>
                    <a:pt x="39075" y="9383"/>
                    <a:pt x="38897" y="8830"/>
                    <a:pt x="38727" y="8294"/>
                  </a:cubicBezTo>
                  <a:cubicBezTo>
                    <a:pt x="38299" y="6965"/>
                    <a:pt x="37853" y="5591"/>
                    <a:pt x="37228" y="4325"/>
                  </a:cubicBezTo>
                  <a:cubicBezTo>
                    <a:pt x="36996" y="3861"/>
                    <a:pt x="36747" y="3424"/>
                    <a:pt x="36470" y="3022"/>
                  </a:cubicBezTo>
                  <a:cubicBezTo>
                    <a:pt x="35810" y="2068"/>
                    <a:pt x="34686" y="810"/>
                    <a:pt x="33062" y="274"/>
                  </a:cubicBezTo>
                  <a:cubicBezTo>
                    <a:pt x="32505" y="92"/>
                    <a:pt x="31922" y="0"/>
                    <a:pt x="31321"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9"/>
            <p:cNvSpPr/>
            <p:nvPr/>
          </p:nvSpPr>
          <p:spPr>
            <a:xfrm>
              <a:off x="876355" y="3183459"/>
              <a:ext cx="2509025" cy="906027"/>
            </a:xfrm>
            <a:custGeom>
              <a:rect b="b" l="l" r="r" t="t"/>
              <a:pathLst>
                <a:path extrusionOk="0" h="20144" w="55784">
                  <a:moveTo>
                    <a:pt x="31493" y="0"/>
                  </a:moveTo>
                  <a:cubicBezTo>
                    <a:pt x="31035" y="0"/>
                    <a:pt x="30568" y="54"/>
                    <a:pt x="30091" y="160"/>
                  </a:cubicBezTo>
                  <a:cubicBezTo>
                    <a:pt x="28512" y="517"/>
                    <a:pt x="27004" y="1463"/>
                    <a:pt x="26014" y="2150"/>
                  </a:cubicBezTo>
                  <a:cubicBezTo>
                    <a:pt x="25782" y="2310"/>
                    <a:pt x="25541" y="2480"/>
                    <a:pt x="25309" y="2640"/>
                  </a:cubicBezTo>
                  <a:cubicBezTo>
                    <a:pt x="24078" y="3497"/>
                    <a:pt x="22802" y="4380"/>
                    <a:pt x="21536" y="5102"/>
                  </a:cubicBezTo>
                  <a:cubicBezTo>
                    <a:pt x="20028" y="5953"/>
                    <a:pt x="18434" y="6769"/>
                    <a:pt x="16770" y="6769"/>
                  </a:cubicBezTo>
                  <a:cubicBezTo>
                    <a:pt x="16514" y="6769"/>
                    <a:pt x="16256" y="6750"/>
                    <a:pt x="15996" y="6708"/>
                  </a:cubicBezTo>
                  <a:cubicBezTo>
                    <a:pt x="15719" y="6664"/>
                    <a:pt x="15416" y="6628"/>
                    <a:pt x="15130" y="6601"/>
                  </a:cubicBezTo>
                  <a:cubicBezTo>
                    <a:pt x="14354" y="6521"/>
                    <a:pt x="13542" y="6441"/>
                    <a:pt x="12855" y="6057"/>
                  </a:cubicBezTo>
                  <a:cubicBezTo>
                    <a:pt x="11892" y="5513"/>
                    <a:pt x="11169" y="4772"/>
                    <a:pt x="10474" y="4059"/>
                  </a:cubicBezTo>
                  <a:cubicBezTo>
                    <a:pt x="10161" y="3746"/>
                    <a:pt x="9867" y="3443"/>
                    <a:pt x="9564" y="3167"/>
                  </a:cubicBezTo>
                  <a:cubicBezTo>
                    <a:pt x="9483" y="3086"/>
                    <a:pt x="9403" y="3015"/>
                    <a:pt x="9314" y="2952"/>
                  </a:cubicBezTo>
                  <a:cubicBezTo>
                    <a:pt x="7993" y="1837"/>
                    <a:pt x="6539" y="1204"/>
                    <a:pt x="4978" y="1079"/>
                  </a:cubicBezTo>
                  <a:cubicBezTo>
                    <a:pt x="4806" y="1066"/>
                    <a:pt x="4635" y="1059"/>
                    <a:pt x="4465" y="1059"/>
                  </a:cubicBezTo>
                  <a:cubicBezTo>
                    <a:pt x="2717" y="1059"/>
                    <a:pt x="1073" y="1760"/>
                    <a:pt x="0" y="2988"/>
                  </a:cubicBezTo>
                  <a:lnTo>
                    <a:pt x="107" y="3086"/>
                  </a:lnTo>
                  <a:cubicBezTo>
                    <a:pt x="1154" y="1894"/>
                    <a:pt x="2754" y="1210"/>
                    <a:pt x="4457" y="1210"/>
                  </a:cubicBezTo>
                  <a:cubicBezTo>
                    <a:pt x="4627" y="1210"/>
                    <a:pt x="4798" y="1217"/>
                    <a:pt x="4969" y="1231"/>
                  </a:cubicBezTo>
                  <a:cubicBezTo>
                    <a:pt x="6495" y="1356"/>
                    <a:pt x="7922" y="1971"/>
                    <a:pt x="9225" y="3059"/>
                  </a:cubicBezTo>
                  <a:cubicBezTo>
                    <a:pt x="9305" y="3131"/>
                    <a:pt x="9385" y="3202"/>
                    <a:pt x="9465" y="3274"/>
                  </a:cubicBezTo>
                  <a:cubicBezTo>
                    <a:pt x="9769" y="3550"/>
                    <a:pt x="10063" y="3845"/>
                    <a:pt x="10366" y="4166"/>
                  </a:cubicBezTo>
                  <a:cubicBezTo>
                    <a:pt x="11071" y="4888"/>
                    <a:pt x="11803" y="5638"/>
                    <a:pt x="12775" y="6182"/>
                  </a:cubicBezTo>
                  <a:cubicBezTo>
                    <a:pt x="13498" y="6592"/>
                    <a:pt x="14319" y="6672"/>
                    <a:pt x="15112" y="6753"/>
                  </a:cubicBezTo>
                  <a:cubicBezTo>
                    <a:pt x="15416" y="6780"/>
                    <a:pt x="15701" y="6806"/>
                    <a:pt x="15978" y="6851"/>
                  </a:cubicBezTo>
                  <a:cubicBezTo>
                    <a:pt x="16248" y="6894"/>
                    <a:pt x="16516" y="6915"/>
                    <a:pt x="16781" y="6915"/>
                  </a:cubicBezTo>
                  <a:cubicBezTo>
                    <a:pt x="18476" y="6915"/>
                    <a:pt x="20088" y="6092"/>
                    <a:pt x="21607" y="5236"/>
                  </a:cubicBezTo>
                  <a:cubicBezTo>
                    <a:pt x="22874" y="4505"/>
                    <a:pt x="24158" y="3621"/>
                    <a:pt x="25390" y="2765"/>
                  </a:cubicBezTo>
                  <a:cubicBezTo>
                    <a:pt x="25630" y="2596"/>
                    <a:pt x="25862" y="2435"/>
                    <a:pt x="26103" y="2274"/>
                  </a:cubicBezTo>
                  <a:cubicBezTo>
                    <a:pt x="27085" y="1596"/>
                    <a:pt x="28565" y="651"/>
                    <a:pt x="30118" y="303"/>
                  </a:cubicBezTo>
                  <a:cubicBezTo>
                    <a:pt x="30585" y="201"/>
                    <a:pt x="31041" y="150"/>
                    <a:pt x="31486" y="150"/>
                  </a:cubicBezTo>
                  <a:cubicBezTo>
                    <a:pt x="32018" y="150"/>
                    <a:pt x="32534" y="224"/>
                    <a:pt x="33035" y="374"/>
                  </a:cubicBezTo>
                  <a:cubicBezTo>
                    <a:pt x="34641" y="856"/>
                    <a:pt x="35783" y="2069"/>
                    <a:pt x="36452" y="3006"/>
                  </a:cubicBezTo>
                  <a:cubicBezTo>
                    <a:pt x="36737" y="3398"/>
                    <a:pt x="36996" y="3827"/>
                    <a:pt x="37237" y="4282"/>
                  </a:cubicBezTo>
                  <a:cubicBezTo>
                    <a:pt x="37879" y="5531"/>
                    <a:pt x="38352" y="6887"/>
                    <a:pt x="38807" y="8189"/>
                  </a:cubicBezTo>
                  <a:cubicBezTo>
                    <a:pt x="38994" y="8742"/>
                    <a:pt x="39190" y="9313"/>
                    <a:pt x="39396" y="9866"/>
                  </a:cubicBezTo>
                  <a:cubicBezTo>
                    <a:pt x="40190" y="11980"/>
                    <a:pt x="41091" y="13765"/>
                    <a:pt x="42161" y="15299"/>
                  </a:cubicBezTo>
                  <a:cubicBezTo>
                    <a:pt x="43151" y="16718"/>
                    <a:pt x="44159" y="17779"/>
                    <a:pt x="45266" y="18555"/>
                  </a:cubicBezTo>
                  <a:cubicBezTo>
                    <a:pt x="45899" y="18992"/>
                    <a:pt x="46559" y="19340"/>
                    <a:pt x="47237" y="19572"/>
                  </a:cubicBezTo>
                  <a:cubicBezTo>
                    <a:pt x="47960" y="19831"/>
                    <a:pt x="48789" y="19983"/>
                    <a:pt x="49833" y="20072"/>
                  </a:cubicBezTo>
                  <a:cubicBezTo>
                    <a:pt x="50386" y="20116"/>
                    <a:pt x="50930" y="20143"/>
                    <a:pt x="51466" y="20143"/>
                  </a:cubicBezTo>
                  <a:cubicBezTo>
                    <a:pt x="52956" y="20143"/>
                    <a:pt x="54401" y="19965"/>
                    <a:pt x="55784" y="19626"/>
                  </a:cubicBezTo>
                  <a:lnTo>
                    <a:pt x="55748" y="19474"/>
                  </a:lnTo>
                  <a:cubicBezTo>
                    <a:pt x="54369" y="19822"/>
                    <a:pt x="52927" y="19996"/>
                    <a:pt x="51451" y="19996"/>
                  </a:cubicBezTo>
                  <a:cubicBezTo>
                    <a:pt x="50921" y="19996"/>
                    <a:pt x="50388" y="19974"/>
                    <a:pt x="49851" y="19929"/>
                  </a:cubicBezTo>
                  <a:cubicBezTo>
                    <a:pt x="48816" y="19840"/>
                    <a:pt x="47995" y="19679"/>
                    <a:pt x="47282" y="19429"/>
                  </a:cubicBezTo>
                  <a:cubicBezTo>
                    <a:pt x="46622" y="19206"/>
                    <a:pt x="45970" y="18867"/>
                    <a:pt x="45355" y="18430"/>
                  </a:cubicBezTo>
                  <a:cubicBezTo>
                    <a:pt x="44266" y="17672"/>
                    <a:pt x="43258" y="16619"/>
                    <a:pt x="42286" y="15219"/>
                  </a:cubicBezTo>
                  <a:cubicBezTo>
                    <a:pt x="41224" y="13684"/>
                    <a:pt x="40323" y="11918"/>
                    <a:pt x="39538" y="9813"/>
                  </a:cubicBezTo>
                  <a:cubicBezTo>
                    <a:pt x="39333" y="9260"/>
                    <a:pt x="39137" y="8698"/>
                    <a:pt x="38941" y="8144"/>
                  </a:cubicBezTo>
                  <a:cubicBezTo>
                    <a:pt x="38486" y="6824"/>
                    <a:pt x="38022" y="5468"/>
                    <a:pt x="37370" y="4219"/>
                  </a:cubicBezTo>
                  <a:cubicBezTo>
                    <a:pt x="37130" y="3755"/>
                    <a:pt x="36862" y="3318"/>
                    <a:pt x="36577" y="2917"/>
                  </a:cubicBezTo>
                  <a:cubicBezTo>
                    <a:pt x="35890" y="1962"/>
                    <a:pt x="34730" y="731"/>
                    <a:pt x="33079" y="232"/>
                  </a:cubicBezTo>
                  <a:cubicBezTo>
                    <a:pt x="32566" y="76"/>
                    <a:pt x="32036" y="0"/>
                    <a:pt x="31493"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9"/>
            <p:cNvSpPr/>
            <p:nvPr/>
          </p:nvSpPr>
          <p:spPr>
            <a:xfrm>
              <a:off x="869114" y="3164704"/>
              <a:ext cx="2523912" cy="893883"/>
            </a:xfrm>
            <a:custGeom>
              <a:rect b="b" l="l" r="r" t="t"/>
              <a:pathLst>
                <a:path extrusionOk="0" h="19874" w="56115">
                  <a:moveTo>
                    <a:pt x="31634" y="1"/>
                  </a:moveTo>
                  <a:cubicBezTo>
                    <a:pt x="31126" y="1"/>
                    <a:pt x="30604" y="68"/>
                    <a:pt x="30073" y="202"/>
                  </a:cubicBezTo>
                  <a:cubicBezTo>
                    <a:pt x="28530" y="577"/>
                    <a:pt x="27085" y="1487"/>
                    <a:pt x="25997" y="2236"/>
                  </a:cubicBezTo>
                  <a:lnTo>
                    <a:pt x="25631" y="2486"/>
                  </a:lnTo>
                  <a:cubicBezTo>
                    <a:pt x="24248" y="3432"/>
                    <a:pt x="22821" y="4404"/>
                    <a:pt x="21384" y="5180"/>
                  </a:cubicBezTo>
                  <a:cubicBezTo>
                    <a:pt x="19947" y="5941"/>
                    <a:pt x="18312" y="6720"/>
                    <a:pt x="16615" y="6720"/>
                  </a:cubicBezTo>
                  <a:cubicBezTo>
                    <a:pt x="16301" y="6720"/>
                    <a:pt x="15984" y="6693"/>
                    <a:pt x="15666" y="6634"/>
                  </a:cubicBezTo>
                  <a:cubicBezTo>
                    <a:pt x="15389" y="6581"/>
                    <a:pt x="15095" y="6545"/>
                    <a:pt x="14810" y="6510"/>
                  </a:cubicBezTo>
                  <a:cubicBezTo>
                    <a:pt x="14069" y="6411"/>
                    <a:pt x="13293" y="6313"/>
                    <a:pt x="12624" y="5948"/>
                  </a:cubicBezTo>
                  <a:cubicBezTo>
                    <a:pt x="11741" y="5457"/>
                    <a:pt x="11036" y="4824"/>
                    <a:pt x="10358" y="4199"/>
                  </a:cubicBezTo>
                  <a:cubicBezTo>
                    <a:pt x="10001" y="3878"/>
                    <a:pt x="9662" y="3566"/>
                    <a:pt x="9314" y="3289"/>
                  </a:cubicBezTo>
                  <a:cubicBezTo>
                    <a:pt x="9225" y="3227"/>
                    <a:pt x="9145" y="3155"/>
                    <a:pt x="9064" y="3093"/>
                  </a:cubicBezTo>
                  <a:cubicBezTo>
                    <a:pt x="7744" y="2129"/>
                    <a:pt x="6245" y="1612"/>
                    <a:pt x="4729" y="1603"/>
                  </a:cubicBezTo>
                  <a:lnTo>
                    <a:pt x="4657" y="1603"/>
                  </a:lnTo>
                  <a:cubicBezTo>
                    <a:pt x="2820" y="1603"/>
                    <a:pt x="1080" y="2388"/>
                    <a:pt x="1" y="3708"/>
                  </a:cubicBezTo>
                  <a:lnTo>
                    <a:pt x="108" y="3798"/>
                  </a:lnTo>
                  <a:cubicBezTo>
                    <a:pt x="1166" y="2510"/>
                    <a:pt x="2861" y="1745"/>
                    <a:pt x="4666" y="1745"/>
                  </a:cubicBezTo>
                  <a:cubicBezTo>
                    <a:pt x="4687" y="1745"/>
                    <a:pt x="4708" y="1746"/>
                    <a:pt x="4729" y="1746"/>
                  </a:cubicBezTo>
                  <a:cubicBezTo>
                    <a:pt x="6236" y="1764"/>
                    <a:pt x="7664" y="2254"/>
                    <a:pt x="8975" y="3218"/>
                  </a:cubicBezTo>
                  <a:cubicBezTo>
                    <a:pt x="9056" y="3280"/>
                    <a:pt x="9136" y="3343"/>
                    <a:pt x="9216" y="3405"/>
                  </a:cubicBezTo>
                  <a:cubicBezTo>
                    <a:pt x="9573" y="3682"/>
                    <a:pt x="9903" y="3985"/>
                    <a:pt x="10260" y="4306"/>
                  </a:cubicBezTo>
                  <a:cubicBezTo>
                    <a:pt x="10947" y="4940"/>
                    <a:pt x="11652" y="5582"/>
                    <a:pt x="12553" y="6072"/>
                  </a:cubicBezTo>
                  <a:cubicBezTo>
                    <a:pt x="13248" y="6456"/>
                    <a:pt x="14033" y="6554"/>
                    <a:pt x="14792" y="6652"/>
                  </a:cubicBezTo>
                  <a:cubicBezTo>
                    <a:pt x="15086" y="6688"/>
                    <a:pt x="15363" y="6724"/>
                    <a:pt x="15639" y="6777"/>
                  </a:cubicBezTo>
                  <a:cubicBezTo>
                    <a:pt x="15971" y="6840"/>
                    <a:pt x="16301" y="6868"/>
                    <a:pt x="16629" y="6868"/>
                  </a:cubicBezTo>
                  <a:cubicBezTo>
                    <a:pt x="18354" y="6868"/>
                    <a:pt x="20007" y="6077"/>
                    <a:pt x="21447" y="5305"/>
                  </a:cubicBezTo>
                  <a:cubicBezTo>
                    <a:pt x="22892" y="4538"/>
                    <a:pt x="24328" y="3557"/>
                    <a:pt x="25711" y="2611"/>
                  </a:cubicBezTo>
                  <a:lnTo>
                    <a:pt x="26077" y="2361"/>
                  </a:lnTo>
                  <a:cubicBezTo>
                    <a:pt x="27156" y="1621"/>
                    <a:pt x="28593" y="720"/>
                    <a:pt x="30109" y="345"/>
                  </a:cubicBezTo>
                  <a:cubicBezTo>
                    <a:pt x="30631" y="215"/>
                    <a:pt x="31142" y="150"/>
                    <a:pt x="31638" y="150"/>
                  </a:cubicBezTo>
                  <a:cubicBezTo>
                    <a:pt x="32125" y="150"/>
                    <a:pt x="32598" y="212"/>
                    <a:pt x="33053" y="336"/>
                  </a:cubicBezTo>
                  <a:cubicBezTo>
                    <a:pt x="34686" y="782"/>
                    <a:pt x="35863" y="1978"/>
                    <a:pt x="36559" y="2906"/>
                  </a:cubicBezTo>
                  <a:cubicBezTo>
                    <a:pt x="36853" y="3298"/>
                    <a:pt x="37130" y="3726"/>
                    <a:pt x="37380" y="4181"/>
                  </a:cubicBezTo>
                  <a:cubicBezTo>
                    <a:pt x="38049" y="5403"/>
                    <a:pt x="38540" y="6750"/>
                    <a:pt x="39021" y="8044"/>
                  </a:cubicBezTo>
                  <a:cubicBezTo>
                    <a:pt x="39226" y="8606"/>
                    <a:pt x="39441" y="9195"/>
                    <a:pt x="39673" y="9757"/>
                  </a:cubicBezTo>
                  <a:cubicBezTo>
                    <a:pt x="40502" y="11835"/>
                    <a:pt x="41439" y="13584"/>
                    <a:pt x="42545" y="15092"/>
                  </a:cubicBezTo>
                  <a:cubicBezTo>
                    <a:pt x="43553" y="16457"/>
                    <a:pt x="44579" y="17482"/>
                    <a:pt x="45694" y="18250"/>
                  </a:cubicBezTo>
                  <a:cubicBezTo>
                    <a:pt x="46319" y="18678"/>
                    <a:pt x="46979" y="19008"/>
                    <a:pt x="47648" y="19249"/>
                  </a:cubicBezTo>
                  <a:cubicBezTo>
                    <a:pt x="48379" y="19507"/>
                    <a:pt x="49200" y="19677"/>
                    <a:pt x="50217" y="19775"/>
                  </a:cubicBezTo>
                  <a:cubicBezTo>
                    <a:pt x="50833" y="19838"/>
                    <a:pt x="51439" y="19873"/>
                    <a:pt x="52046" y="19873"/>
                  </a:cubicBezTo>
                  <a:cubicBezTo>
                    <a:pt x="53438" y="19873"/>
                    <a:pt x="54803" y="19704"/>
                    <a:pt x="56114" y="19374"/>
                  </a:cubicBezTo>
                  <a:lnTo>
                    <a:pt x="56078" y="19231"/>
                  </a:lnTo>
                  <a:cubicBezTo>
                    <a:pt x="54774" y="19557"/>
                    <a:pt x="53418" y="19720"/>
                    <a:pt x="52023" y="19720"/>
                  </a:cubicBezTo>
                  <a:cubicBezTo>
                    <a:pt x="51434" y="19720"/>
                    <a:pt x="50837" y="19691"/>
                    <a:pt x="50235" y="19632"/>
                  </a:cubicBezTo>
                  <a:cubicBezTo>
                    <a:pt x="49227" y="19525"/>
                    <a:pt x="48424" y="19365"/>
                    <a:pt x="47701" y="19106"/>
                  </a:cubicBezTo>
                  <a:cubicBezTo>
                    <a:pt x="47041" y="18874"/>
                    <a:pt x="46390" y="18544"/>
                    <a:pt x="45783" y="18125"/>
                  </a:cubicBezTo>
                  <a:cubicBezTo>
                    <a:pt x="44677" y="17375"/>
                    <a:pt x="43660" y="16349"/>
                    <a:pt x="42670" y="15002"/>
                  </a:cubicBezTo>
                  <a:cubicBezTo>
                    <a:pt x="41564" y="13504"/>
                    <a:pt x="40636" y="11773"/>
                    <a:pt x="39806" y="9703"/>
                  </a:cubicBezTo>
                  <a:cubicBezTo>
                    <a:pt x="39583" y="9141"/>
                    <a:pt x="39369" y="8561"/>
                    <a:pt x="39155" y="7990"/>
                  </a:cubicBezTo>
                  <a:cubicBezTo>
                    <a:pt x="38682" y="6688"/>
                    <a:pt x="38183" y="5350"/>
                    <a:pt x="37514" y="4110"/>
                  </a:cubicBezTo>
                  <a:cubicBezTo>
                    <a:pt x="37255" y="3655"/>
                    <a:pt x="36978" y="3218"/>
                    <a:pt x="36684" y="2816"/>
                  </a:cubicBezTo>
                  <a:cubicBezTo>
                    <a:pt x="35970" y="1871"/>
                    <a:pt x="34766" y="649"/>
                    <a:pt x="33089" y="194"/>
                  </a:cubicBezTo>
                  <a:cubicBezTo>
                    <a:pt x="32620" y="65"/>
                    <a:pt x="32134" y="1"/>
                    <a:pt x="31634"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9"/>
            <p:cNvSpPr/>
            <p:nvPr/>
          </p:nvSpPr>
          <p:spPr>
            <a:xfrm>
              <a:off x="861917" y="3145589"/>
              <a:ext cx="2538710" cy="882099"/>
            </a:xfrm>
            <a:custGeom>
              <a:rect b="b" l="l" r="r" t="t"/>
              <a:pathLst>
                <a:path extrusionOk="0" h="19612" w="56444">
                  <a:moveTo>
                    <a:pt x="31780" y="1"/>
                  </a:moveTo>
                  <a:cubicBezTo>
                    <a:pt x="31227" y="1"/>
                    <a:pt x="30658" y="82"/>
                    <a:pt x="30064" y="244"/>
                  </a:cubicBezTo>
                  <a:cubicBezTo>
                    <a:pt x="28565" y="645"/>
                    <a:pt x="27156" y="1528"/>
                    <a:pt x="25969" y="2340"/>
                  </a:cubicBezTo>
                  <a:cubicBezTo>
                    <a:pt x="24524" y="3313"/>
                    <a:pt x="22891" y="4419"/>
                    <a:pt x="21232" y="5257"/>
                  </a:cubicBezTo>
                  <a:cubicBezTo>
                    <a:pt x="19717" y="6011"/>
                    <a:pt x="18113" y="6683"/>
                    <a:pt x="16469" y="6683"/>
                  </a:cubicBezTo>
                  <a:cubicBezTo>
                    <a:pt x="16090" y="6683"/>
                    <a:pt x="15709" y="6647"/>
                    <a:pt x="15326" y="6569"/>
                  </a:cubicBezTo>
                  <a:cubicBezTo>
                    <a:pt x="15068" y="6515"/>
                    <a:pt x="14791" y="6471"/>
                    <a:pt x="14524" y="6426"/>
                  </a:cubicBezTo>
                  <a:cubicBezTo>
                    <a:pt x="13801" y="6310"/>
                    <a:pt x="13052" y="6194"/>
                    <a:pt x="12391" y="5846"/>
                  </a:cubicBezTo>
                  <a:cubicBezTo>
                    <a:pt x="11589" y="5418"/>
                    <a:pt x="10919" y="4874"/>
                    <a:pt x="10268" y="4348"/>
                  </a:cubicBezTo>
                  <a:cubicBezTo>
                    <a:pt x="9858" y="4017"/>
                    <a:pt x="9474" y="3696"/>
                    <a:pt x="9055" y="3420"/>
                  </a:cubicBezTo>
                  <a:cubicBezTo>
                    <a:pt x="8975" y="3366"/>
                    <a:pt x="8885" y="3304"/>
                    <a:pt x="8805" y="3250"/>
                  </a:cubicBezTo>
                  <a:cubicBezTo>
                    <a:pt x="7602" y="2504"/>
                    <a:pt x="6275" y="2111"/>
                    <a:pt x="4930" y="2111"/>
                  </a:cubicBezTo>
                  <a:cubicBezTo>
                    <a:pt x="4780" y="2111"/>
                    <a:pt x="4629" y="2116"/>
                    <a:pt x="4478" y="2126"/>
                  </a:cubicBezTo>
                  <a:cubicBezTo>
                    <a:pt x="2650" y="2242"/>
                    <a:pt x="1017" y="3090"/>
                    <a:pt x="0" y="4437"/>
                  </a:cubicBezTo>
                  <a:lnTo>
                    <a:pt x="116" y="4526"/>
                  </a:lnTo>
                  <a:cubicBezTo>
                    <a:pt x="1115" y="3215"/>
                    <a:pt x="2703" y="2394"/>
                    <a:pt x="4487" y="2278"/>
                  </a:cubicBezTo>
                  <a:cubicBezTo>
                    <a:pt x="4637" y="2268"/>
                    <a:pt x="4787" y="2263"/>
                    <a:pt x="4937" y="2263"/>
                  </a:cubicBezTo>
                  <a:cubicBezTo>
                    <a:pt x="6249" y="2263"/>
                    <a:pt x="7548" y="2646"/>
                    <a:pt x="8725" y="3375"/>
                  </a:cubicBezTo>
                  <a:cubicBezTo>
                    <a:pt x="8805" y="3429"/>
                    <a:pt x="8894" y="3491"/>
                    <a:pt x="8975" y="3545"/>
                  </a:cubicBezTo>
                  <a:cubicBezTo>
                    <a:pt x="9385" y="3821"/>
                    <a:pt x="9769" y="4133"/>
                    <a:pt x="10179" y="4463"/>
                  </a:cubicBezTo>
                  <a:cubicBezTo>
                    <a:pt x="10830" y="4999"/>
                    <a:pt x="11508" y="5543"/>
                    <a:pt x="12320" y="5980"/>
                  </a:cubicBezTo>
                  <a:cubicBezTo>
                    <a:pt x="13007" y="6337"/>
                    <a:pt x="13765" y="6462"/>
                    <a:pt x="14497" y="6578"/>
                  </a:cubicBezTo>
                  <a:cubicBezTo>
                    <a:pt x="14773" y="6613"/>
                    <a:pt x="15041" y="6658"/>
                    <a:pt x="15300" y="6712"/>
                  </a:cubicBezTo>
                  <a:cubicBezTo>
                    <a:pt x="15697" y="6795"/>
                    <a:pt x="16093" y="6833"/>
                    <a:pt x="16487" y="6833"/>
                  </a:cubicBezTo>
                  <a:cubicBezTo>
                    <a:pt x="18151" y="6833"/>
                    <a:pt x="19772" y="6156"/>
                    <a:pt x="21295" y="5391"/>
                  </a:cubicBezTo>
                  <a:cubicBezTo>
                    <a:pt x="22963" y="4544"/>
                    <a:pt x="24604" y="3438"/>
                    <a:pt x="26050" y="2456"/>
                  </a:cubicBezTo>
                  <a:cubicBezTo>
                    <a:pt x="27227" y="1662"/>
                    <a:pt x="28628" y="788"/>
                    <a:pt x="30100" y="387"/>
                  </a:cubicBezTo>
                  <a:cubicBezTo>
                    <a:pt x="30680" y="229"/>
                    <a:pt x="31237" y="150"/>
                    <a:pt x="31778" y="150"/>
                  </a:cubicBezTo>
                  <a:cubicBezTo>
                    <a:pt x="32217" y="150"/>
                    <a:pt x="32646" y="202"/>
                    <a:pt x="33070" y="306"/>
                  </a:cubicBezTo>
                  <a:cubicBezTo>
                    <a:pt x="34730" y="717"/>
                    <a:pt x="35943" y="1894"/>
                    <a:pt x="36666" y="2822"/>
                  </a:cubicBezTo>
                  <a:cubicBezTo>
                    <a:pt x="36978" y="3206"/>
                    <a:pt x="37263" y="3634"/>
                    <a:pt x="37522" y="4089"/>
                  </a:cubicBezTo>
                  <a:cubicBezTo>
                    <a:pt x="38209" y="5293"/>
                    <a:pt x="38726" y="6622"/>
                    <a:pt x="39226" y="7898"/>
                  </a:cubicBezTo>
                  <a:cubicBezTo>
                    <a:pt x="39458" y="8478"/>
                    <a:pt x="39690" y="9085"/>
                    <a:pt x="39940" y="9664"/>
                  </a:cubicBezTo>
                  <a:cubicBezTo>
                    <a:pt x="40796" y="11672"/>
                    <a:pt x="41795" y="13429"/>
                    <a:pt x="42928" y="14883"/>
                  </a:cubicBezTo>
                  <a:cubicBezTo>
                    <a:pt x="43954" y="16195"/>
                    <a:pt x="44998" y="17203"/>
                    <a:pt x="46122" y="17952"/>
                  </a:cubicBezTo>
                  <a:cubicBezTo>
                    <a:pt x="46746" y="18362"/>
                    <a:pt x="47398" y="18692"/>
                    <a:pt x="48058" y="18933"/>
                  </a:cubicBezTo>
                  <a:cubicBezTo>
                    <a:pt x="48789" y="19192"/>
                    <a:pt x="49628" y="19379"/>
                    <a:pt x="50600" y="19495"/>
                  </a:cubicBezTo>
                  <a:cubicBezTo>
                    <a:pt x="51278" y="19567"/>
                    <a:pt x="51938" y="19611"/>
                    <a:pt x="52599" y="19611"/>
                  </a:cubicBezTo>
                  <a:cubicBezTo>
                    <a:pt x="53919" y="19611"/>
                    <a:pt x="55204" y="19451"/>
                    <a:pt x="56444" y="19139"/>
                  </a:cubicBezTo>
                  <a:lnTo>
                    <a:pt x="56408" y="18996"/>
                  </a:lnTo>
                  <a:cubicBezTo>
                    <a:pt x="55183" y="19305"/>
                    <a:pt x="53910" y="19460"/>
                    <a:pt x="52603" y="19460"/>
                  </a:cubicBezTo>
                  <a:cubicBezTo>
                    <a:pt x="51949" y="19460"/>
                    <a:pt x="51287" y="19421"/>
                    <a:pt x="50618" y="19344"/>
                  </a:cubicBezTo>
                  <a:cubicBezTo>
                    <a:pt x="49655" y="19228"/>
                    <a:pt x="48834" y="19049"/>
                    <a:pt x="48111" y="18791"/>
                  </a:cubicBezTo>
                  <a:cubicBezTo>
                    <a:pt x="47460" y="18559"/>
                    <a:pt x="46818" y="18229"/>
                    <a:pt x="46202" y="17827"/>
                  </a:cubicBezTo>
                  <a:cubicBezTo>
                    <a:pt x="45096" y="17087"/>
                    <a:pt x="44061" y="16096"/>
                    <a:pt x="43044" y="14794"/>
                  </a:cubicBezTo>
                  <a:cubicBezTo>
                    <a:pt x="41929" y="13340"/>
                    <a:pt x="40930" y="11600"/>
                    <a:pt x="40073" y="9611"/>
                  </a:cubicBezTo>
                  <a:cubicBezTo>
                    <a:pt x="39833" y="9022"/>
                    <a:pt x="39592" y="8424"/>
                    <a:pt x="39369" y="7845"/>
                  </a:cubicBezTo>
                  <a:cubicBezTo>
                    <a:pt x="38869" y="6560"/>
                    <a:pt x="38343" y="5231"/>
                    <a:pt x="37647" y="4017"/>
                  </a:cubicBezTo>
                  <a:cubicBezTo>
                    <a:pt x="37388" y="3554"/>
                    <a:pt x="37094" y="3125"/>
                    <a:pt x="36790" y="2724"/>
                  </a:cubicBezTo>
                  <a:cubicBezTo>
                    <a:pt x="36050" y="1787"/>
                    <a:pt x="34810" y="574"/>
                    <a:pt x="33106" y="164"/>
                  </a:cubicBezTo>
                  <a:cubicBezTo>
                    <a:pt x="32673" y="55"/>
                    <a:pt x="32232" y="1"/>
                    <a:pt x="31780"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9"/>
            <p:cNvSpPr/>
            <p:nvPr/>
          </p:nvSpPr>
          <p:spPr>
            <a:xfrm>
              <a:off x="854676" y="3126699"/>
              <a:ext cx="2553598" cy="870090"/>
            </a:xfrm>
            <a:custGeom>
              <a:rect b="b" l="l" r="r" t="t"/>
              <a:pathLst>
                <a:path extrusionOk="0" h="19345" w="56775">
                  <a:moveTo>
                    <a:pt x="31933" y="0"/>
                  </a:moveTo>
                  <a:cubicBezTo>
                    <a:pt x="31328" y="0"/>
                    <a:pt x="30705" y="96"/>
                    <a:pt x="30047" y="289"/>
                  </a:cubicBezTo>
                  <a:cubicBezTo>
                    <a:pt x="28601" y="708"/>
                    <a:pt x="27219" y="1565"/>
                    <a:pt x="25943" y="2430"/>
                  </a:cubicBezTo>
                  <a:cubicBezTo>
                    <a:pt x="24489" y="3412"/>
                    <a:pt x="22794" y="4518"/>
                    <a:pt x="21081" y="5330"/>
                  </a:cubicBezTo>
                  <a:cubicBezTo>
                    <a:pt x="19358" y="6138"/>
                    <a:pt x="17667" y="6537"/>
                    <a:pt x="15932" y="6537"/>
                  </a:cubicBezTo>
                  <a:cubicBezTo>
                    <a:pt x="15619" y="6537"/>
                    <a:pt x="15304" y="6524"/>
                    <a:pt x="14988" y="6498"/>
                  </a:cubicBezTo>
                  <a:cubicBezTo>
                    <a:pt x="13908" y="6409"/>
                    <a:pt x="12963" y="6150"/>
                    <a:pt x="12169" y="5740"/>
                  </a:cubicBezTo>
                  <a:cubicBezTo>
                    <a:pt x="11455" y="5374"/>
                    <a:pt x="10831" y="4928"/>
                    <a:pt x="10233" y="4500"/>
                  </a:cubicBezTo>
                  <a:cubicBezTo>
                    <a:pt x="9742" y="4152"/>
                    <a:pt x="9287" y="3822"/>
                    <a:pt x="8806" y="3545"/>
                  </a:cubicBezTo>
                  <a:cubicBezTo>
                    <a:pt x="8716" y="3501"/>
                    <a:pt x="8636" y="3447"/>
                    <a:pt x="8547" y="3403"/>
                  </a:cubicBezTo>
                  <a:cubicBezTo>
                    <a:pt x="7507" y="2858"/>
                    <a:pt x="6376" y="2580"/>
                    <a:pt x="5237" y="2580"/>
                  </a:cubicBezTo>
                  <a:cubicBezTo>
                    <a:pt x="4901" y="2580"/>
                    <a:pt x="4565" y="2604"/>
                    <a:pt x="4229" y="2653"/>
                  </a:cubicBezTo>
                  <a:cubicBezTo>
                    <a:pt x="2481" y="2903"/>
                    <a:pt x="937" y="3813"/>
                    <a:pt x="0" y="5160"/>
                  </a:cubicBezTo>
                  <a:lnTo>
                    <a:pt x="116" y="5240"/>
                  </a:lnTo>
                  <a:cubicBezTo>
                    <a:pt x="1035" y="3938"/>
                    <a:pt x="2543" y="3046"/>
                    <a:pt x="4247" y="2796"/>
                  </a:cubicBezTo>
                  <a:cubicBezTo>
                    <a:pt x="4569" y="2750"/>
                    <a:pt x="4893" y="2728"/>
                    <a:pt x="5215" y="2728"/>
                  </a:cubicBezTo>
                  <a:cubicBezTo>
                    <a:pt x="6338" y="2728"/>
                    <a:pt x="7450" y="3003"/>
                    <a:pt x="8475" y="3536"/>
                  </a:cubicBezTo>
                  <a:cubicBezTo>
                    <a:pt x="8565" y="3581"/>
                    <a:pt x="8645" y="3626"/>
                    <a:pt x="8734" y="3679"/>
                  </a:cubicBezTo>
                  <a:cubicBezTo>
                    <a:pt x="9207" y="3947"/>
                    <a:pt x="9662" y="4277"/>
                    <a:pt x="10144" y="4616"/>
                  </a:cubicBezTo>
                  <a:cubicBezTo>
                    <a:pt x="10750" y="5053"/>
                    <a:pt x="11375" y="5499"/>
                    <a:pt x="12097" y="5874"/>
                  </a:cubicBezTo>
                  <a:cubicBezTo>
                    <a:pt x="12909" y="6293"/>
                    <a:pt x="13873" y="6552"/>
                    <a:pt x="14970" y="6641"/>
                  </a:cubicBezTo>
                  <a:cubicBezTo>
                    <a:pt x="15302" y="6669"/>
                    <a:pt x="15631" y="6683"/>
                    <a:pt x="15959" y="6683"/>
                  </a:cubicBezTo>
                  <a:cubicBezTo>
                    <a:pt x="17705" y="6683"/>
                    <a:pt x="19408" y="6282"/>
                    <a:pt x="21143" y="5463"/>
                  </a:cubicBezTo>
                  <a:cubicBezTo>
                    <a:pt x="22865" y="4652"/>
                    <a:pt x="24569" y="3536"/>
                    <a:pt x="26032" y="2555"/>
                  </a:cubicBezTo>
                  <a:cubicBezTo>
                    <a:pt x="27290" y="1699"/>
                    <a:pt x="28664" y="851"/>
                    <a:pt x="30091" y="432"/>
                  </a:cubicBezTo>
                  <a:cubicBezTo>
                    <a:pt x="30737" y="243"/>
                    <a:pt x="31351" y="149"/>
                    <a:pt x="31944" y="149"/>
                  </a:cubicBezTo>
                  <a:cubicBezTo>
                    <a:pt x="32333" y="149"/>
                    <a:pt x="32714" y="190"/>
                    <a:pt x="33089" y="271"/>
                  </a:cubicBezTo>
                  <a:cubicBezTo>
                    <a:pt x="34775" y="637"/>
                    <a:pt x="36024" y="1806"/>
                    <a:pt x="36782" y="2725"/>
                  </a:cubicBezTo>
                  <a:cubicBezTo>
                    <a:pt x="37094" y="3117"/>
                    <a:pt x="37389" y="3536"/>
                    <a:pt x="37665" y="3991"/>
                  </a:cubicBezTo>
                  <a:cubicBezTo>
                    <a:pt x="38379" y="5178"/>
                    <a:pt x="38914" y="6480"/>
                    <a:pt x="39440" y="7747"/>
                  </a:cubicBezTo>
                  <a:cubicBezTo>
                    <a:pt x="39690" y="8345"/>
                    <a:pt x="39940" y="8969"/>
                    <a:pt x="40217" y="9567"/>
                  </a:cubicBezTo>
                  <a:cubicBezTo>
                    <a:pt x="41100" y="11521"/>
                    <a:pt x="42144" y="13242"/>
                    <a:pt x="43312" y="14670"/>
                  </a:cubicBezTo>
                  <a:cubicBezTo>
                    <a:pt x="44338" y="15919"/>
                    <a:pt x="45426" y="16918"/>
                    <a:pt x="46551" y="17641"/>
                  </a:cubicBezTo>
                  <a:cubicBezTo>
                    <a:pt x="47175" y="18042"/>
                    <a:pt x="47817" y="18372"/>
                    <a:pt x="48477" y="18613"/>
                  </a:cubicBezTo>
                  <a:cubicBezTo>
                    <a:pt x="49218" y="18881"/>
                    <a:pt x="50039" y="19077"/>
                    <a:pt x="50993" y="19202"/>
                  </a:cubicBezTo>
                  <a:cubicBezTo>
                    <a:pt x="51707" y="19291"/>
                    <a:pt x="52421" y="19344"/>
                    <a:pt x="53134" y="19344"/>
                  </a:cubicBezTo>
                  <a:cubicBezTo>
                    <a:pt x="54383" y="19344"/>
                    <a:pt x="55596" y="19193"/>
                    <a:pt x="56774" y="18889"/>
                  </a:cubicBezTo>
                  <a:lnTo>
                    <a:pt x="56738" y="18747"/>
                  </a:lnTo>
                  <a:cubicBezTo>
                    <a:pt x="55574" y="19043"/>
                    <a:pt x="54366" y="19194"/>
                    <a:pt x="53128" y="19194"/>
                  </a:cubicBezTo>
                  <a:cubicBezTo>
                    <a:pt x="52431" y="19194"/>
                    <a:pt x="51724" y="19146"/>
                    <a:pt x="51011" y="19050"/>
                  </a:cubicBezTo>
                  <a:cubicBezTo>
                    <a:pt x="50065" y="18925"/>
                    <a:pt x="49254" y="18738"/>
                    <a:pt x="48531" y="18470"/>
                  </a:cubicBezTo>
                  <a:cubicBezTo>
                    <a:pt x="47880" y="18229"/>
                    <a:pt x="47246" y="17917"/>
                    <a:pt x="46631" y="17516"/>
                  </a:cubicBezTo>
                  <a:cubicBezTo>
                    <a:pt x="45516" y="16802"/>
                    <a:pt x="44436" y="15812"/>
                    <a:pt x="43428" y="14581"/>
                  </a:cubicBezTo>
                  <a:cubicBezTo>
                    <a:pt x="42268" y="13162"/>
                    <a:pt x="41234" y="11449"/>
                    <a:pt x="40350" y="9505"/>
                  </a:cubicBezTo>
                  <a:cubicBezTo>
                    <a:pt x="40083" y="8907"/>
                    <a:pt x="39824" y="8291"/>
                    <a:pt x="39574" y="7694"/>
                  </a:cubicBezTo>
                  <a:cubicBezTo>
                    <a:pt x="39048" y="6418"/>
                    <a:pt x="38504" y="5107"/>
                    <a:pt x="37790" y="3911"/>
                  </a:cubicBezTo>
                  <a:cubicBezTo>
                    <a:pt x="37513" y="3456"/>
                    <a:pt x="37210" y="3028"/>
                    <a:pt x="36889" y="2635"/>
                  </a:cubicBezTo>
                  <a:cubicBezTo>
                    <a:pt x="36131" y="1699"/>
                    <a:pt x="34855" y="503"/>
                    <a:pt x="33124" y="129"/>
                  </a:cubicBezTo>
                  <a:cubicBezTo>
                    <a:pt x="32732" y="43"/>
                    <a:pt x="32336" y="0"/>
                    <a:pt x="31933"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9"/>
            <p:cNvSpPr/>
            <p:nvPr/>
          </p:nvSpPr>
          <p:spPr>
            <a:xfrm>
              <a:off x="847030" y="3107449"/>
              <a:ext cx="2568845" cy="858441"/>
            </a:xfrm>
            <a:custGeom>
              <a:rect b="b" l="l" r="r" t="t"/>
              <a:pathLst>
                <a:path extrusionOk="0" h="19086" w="57114">
                  <a:moveTo>
                    <a:pt x="32079" y="1"/>
                  </a:moveTo>
                  <a:cubicBezTo>
                    <a:pt x="31428" y="1"/>
                    <a:pt x="30758" y="110"/>
                    <a:pt x="30047" y="334"/>
                  </a:cubicBezTo>
                  <a:cubicBezTo>
                    <a:pt x="28575" y="797"/>
                    <a:pt x="27148" y="1716"/>
                    <a:pt x="25934" y="2528"/>
                  </a:cubicBezTo>
                  <a:cubicBezTo>
                    <a:pt x="24463" y="3509"/>
                    <a:pt x="22714" y="4625"/>
                    <a:pt x="20939" y="5419"/>
                  </a:cubicBezTo>
                  <a:cubicBezTo>
                    <a:pt x="19266" y="6157"/>
                    <a:pt x="17647" y="6521"/>
                    <a:pt x="16024" y="6521"/>
                  </a:cubicBezTo>
                  <a:cubicBezTo>
                    <a:pt x="15569" y="6521"/>
                    <a:pt x="15115" y="6492"/>
                    <a:pt x="14658" y="6436"/>
                  </a:cubicBezTo>
                  <a:cubicBezTo>
                    <a:pt x="13668" y="6311"/>
                    <a:pt x="12731" y="6034"/>
                    <a:pt x="11946" y="5642"/>
                  </a:cubicBezTo>
                  <a:cubicBezTo>
                    <a:pt x="11340" y="5347"/>
                    <a:pt x="10787" y="4990"/>
                    <a:pt x="10251" y="4660"/>
                  </a:cubicBezTo>
                  <a:cubicBezTo>
                    <a:pt x="9680" y="4294"/>
                    <a:pt x="9136" y="3955"/>
                    <a:pt x="8565" y="3688"/>
                  </a:cubicBezTo>
                  <a:cubicBezTo>
                    <a:pt x="8476" y="3643"/>
                    <a:pt x="8387" y="3608"/>
                    <a:pt x="8298" y="3563"/>
                  </a:cubicBezTo>
                  <a:cubicBezTo>
                    <a:pt x="7422" y="3191"/>
                    <a:pt x="6494" y="3002"/>
                    <a:pt x="5558" y="3002"/>
                  </a:cubicBezTo>
                  <a:cubicBezTo>
                    <a:pt x="5035" y="3002"/>
                    <a:pt x="4510" y="3061"/>
                    <a:pt x="3989" y="3179"/>
                  </a:cubicBezTo>
                  <a:cubicBezTo>
                    <a:pt x="2312" y="3563"/>
                    <a:pt x="866" y="4553"/>
                    <a:pt x="1" y="5891"/>
                  </a:cubicBezTo>
                  <a:lnTo>
                    <a:pt x="135" y="5972"/>
                  </a:lnTo>
                  <a:cubicBezTo>
                    <a:pt x="964" y="4660"/>
                    <a:pt x="2383" y="3697"/>
                    <a:pt x="4015" y="3331"/>
                  </a:cubicBezTo>
                  <a:cubicBezTo>
                    <a:pt x="4529" y="3212"/>
                    <a:pt x="5045" y="3154"/>
                    <a:pt x="5559" y="3154"/>
                  </a:cubicBezTo>
                  <a:cubicBezTo>
                    <a:pt x="6473" y="3154"/>
                    <a:pt x="7378" y="3340"/>
                    <a:pt x="8235" y="3706"/>
                  </a:cubicBezTo>
                  <a:cubicBezTo>
                    <a:pt x="8324" y="3741"/>
                    <a:pt x="8414" y="3777"/>
                    <a:pt x="8503" y="3822"/>
                  </a:cubicBezTo>
                  <a:cubicBezTo>
                    <a:pt x="9065" y="4089"/>
                    <a:pt x="9600" y="4428"/>
                    <a:pt x="10171" y="4785"/>
                  </a:cubicBezTo>
                  <a:cubicBezTo>
                    <a:pt x="10715" y="5124"/>
                    <a:pt x="11268" y="5472"/>
                    <a:pt x="11884" y="5775"/>
                  </a:cubicBezTo>
                  <a:cubicBezTo>
                    <a:pt x="12678" y="6177"/>
                    <a:pt x="13632" y="6453"/>
                    <a:pt x="14640" y="6578"/>
                  </a:cubicBezTo>
                  <a:cubicBezTo>
                    <a:pt x="15106" y="6637"/>
                    <a:pt x="15570" y="6667"/>
                    <a:pt x="16033" y="6667"/>
                  </a:cubicBezTo>
                  <a:cubicBezTo>
                    <a:pt x="17674" y="6667"/>
                    <a:pt x="19309" y="6297"/>
                    <a:pt x="20992" y="5552"/>
                  </a:cubicBezTo>
                  <a:cubicBezTo>
                    <a:pt x="22785" y="4749"/>
                    <a:pt x="24534" y="3634"/>
                    <a:pt x="26015" y="2653"/>
                  </a:cubicBezTo>
                  <a:cubicBezTo>
                    <a:pt x="27228" y="1841"/>
                    <a:pt x="28638" y="940"/>
                    <a:pt x="30092" y="476"/>
                  </a:cubicBezTo>
                  <a:cubicBezTo>
                    <a:pt x="30790" y="257"/>
                    <a:pt x="31452" y="150"/>
                    <a:pt x="32093" y="150"/>
                  </a:cubicBezTo>
                  <a:cubicBezTo>
                    <a:pt x="32442" y="150"/>
                    <a:pt x="32785" y="181"/>
                    <a:pt x="33125" y="244"/>
                  </a:cubicBezTo>
                  <a:cubicBezTo>
                    <a:pt x="34829" y="574"/>
                    <a:pt x="36122" y="1725"/>
                    <a:pt x="36898" y="2644"/>
                  </a:cubicBezTo>
                  <a:cubicBezTo>
                    <a:pt x="37220" y="3028"/>
                    <a:pt x="37532" y="3447"/>
                    <a:pt x="37817" y="3902"/>
                  </a:cubicBezTo>
                  <a:cubicBezTo>
                    <a:pt x="38549" y="5062"/>
                    <a:pt x="39111" y="6355"/>
                    <a:pt x="39655" y="7604"/>
                  </a:cubicBezTo>
                  <a:cubicBezTo>
                    <a:pt x="39923" y="8220"/>
                    <a:pt x="40199" y="8853"/>
                    <a:pt x="40494" y="9469"/>
                  </a:cubicBezTo>
                  <a:cubicBezTo>
                    <a:pt x="41412" y="11387"/>
                    <a:pt x="42492" y="13064"/>
                    <a:pt x="43705" y="14464"/>
                  </a:cubicBezTo>
                  <a:cubicBezTo>
                    <a:pt x="44740" y="15669"/>
                    <a:pt x="45846" y="16632"/>
                    <a:pt x="46988" y="17346"/>
                  </a:cubicBezTo>
                  <a:cubicBezTo>
                    <a:pt x="47604" y="17730"/>
                    <a:pt x="48246" y="18051"/>
                    <a:pt x="48897" y="18292"/>
                  </a:cubicBezTo>
                  <a:cubicBezTo>
                    <a:pt x="49647" y="18577"/>
                    <a:pt x="50458" y="18773"/>
                    <a:pt x="51386" y="18916"/>
                  </a:cubicBezTo>
                  <a:cubicBezTo>
                    <a:pt x="52153" y="19032"/>
                    <a:pt x="52912" y="19086"/>
                    <a:pt x="53661" y="19086"/>
                  </a:cubicBezTo>
                  <a:cubicBezTo>
                    <a:pt x="54839" y="19086"/>
                    <a:pt x="55998" y="18943"/>
                    <a:pt x="57114" y="18657"/>
                  </a:cubicBezTo>
                  <a:lnTo>
                    <a:pt x="57078" y="18515"/>
                  </a:lnTo>
                  <a:cubicBezTo>
                    <a:pt x="55980" y="18797"/>
                    <a:pt x="54843" y="18937"/>
                    <a:pt x="53679" y="18937"/>
                  </a:cubicBezTo>
                  <a:cubicBezTo>
                    <a:pt x="52931" y="18937"/>
                    <a:pt x="52172" y="18879"/>
                    <a:pt x="51404" y="18764"/>
                  </a:cubicBezTo>
                  <a:cubicBezTo>
                    <a:pt x="50494" y="18631"/>
                    <a:pt x="49691" y="18434"/>
                    <a:pt x="48951" y="18158"/>
                  </a:cubicBezTo>
                  <a:cubicBezTo>
                    <a:pt x="48308" y="17917"/>
                    <a:pt x="47675" y="17605"/>
                    <a:pt x="47068" y="17221"/>
                  </a:cubicBezTo>
                  <a:cubicBezTo>
                    <a:pt x="45935" y="16516"/>
                    <a:pt x="44847" y="15553"/>
                    <a:pt x="43821" y="14375"/>
                  </a:cubicBezTo>
                  <a:cubicBezTo>
                    <a:pt x="42617" y="12984"/>
                    <a:pt x="41537" y="11306"/>
                    <a:pt x="40627" y="9406"/>
                  </a:cubicBezTo>
                  <a:cubicBezTo>
                    <a:pt x="40333" y="8791"/>
                    <a:pt x="40056" y="8157"/>
                    <a:pt x="39789" y="7542"/>
                  </a:cubicBezTo>
                  <a:cubicBezTo>
                    <a:pt x="39245" y="6293"/>
                    <a:pt x="38674" y="4990"/>
                    <a:pt x="37942" y="3822"/>
                  </a:cubicBezTo>
                  <a:cubicBezTo>
                    <a:pt x="37657" y="3367"/>
                    <a:pt x="37344" y="2930"/>
                    <a:pt x="37005" y="2546"/>
                  </a:cubicBezTo>
                  <a:cubicBezTo>
                    <a:pt x="36212" y="1618"/>
                    <a:pt x="34900" y="441"/>
                    <a:pt x="33152" y="102"/>
                  </a:cubicBezTo>
                  <a:cubicBezTo>
                    <a:pt x="32797" y="35"/>
                    <a:pt x="32441" y="1"/>
                    <a:pt x="32079"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9"/>
            <p:cNvSpPr/>
            <p:nvPr/>
          </p:nvSpPr>
          <p:spPr>
            <a:xfrm>
              <a:off x="839834" y="3088019"/>
              <a:ext cx="2583688" cy="847376"/>
            </a:xfrm>
            <a:custGeom>
              <a:rect b="b" l="l" r="r" t="t"/>
              <a:pathLst>
                <a:path extrusionOk="0" h="18840" w="57444">
                  <a:moveTo>
                    <a:pt x="32237" y="0"/>
                  </a:moveTo>
                  <a:cubicBezTo>
                    <a:pt x="31530" y="0"/>
                    <a:pt x="30803" y="132"/>
                    <a:pt x="30038" y="391"/>
                  </a:cubicBezTo>
                  <a:cubicBezTo>
                    <a:pt x="28619" y="873"/>
                    <a:pt x="27272" y="1720"/>
                    <a:pt x="25907" y="2630"/>
                  </a:cubicBezTo>
                  <a:cubicBezTo>
                    <a:pt x="24533" y="3549"/>
                    <a:pt x="22704" y="4700"/>
                    <a:pt x="20786" y="5503"/>
                  </a:cubicBezTo>
                  <a:cubicBezTo>
                    <a:pt x="19147" y="6183"/>
                    <a:pt x="17583" y="6520"/>
                    <a:pt x="16049" y="6520"/>
                  </a:cubicBezTo>
                  <a:cubicBezTo>
                    <a:pt x="15472" y="6520"/>
                    <a:pt x="14899" y="6472"/>
                    <a:pt x="14328" y="6377"/>
                  </a:cubicBezTo>
                  <a:cubicBezTo>
                    <a:pt x="13427" y="6225"/>
                    <a:pt x="12517" y="5940"/>
                    <a:pt x="11714" y="5556"/>
                  </a:cubicBezTo>
                  <a:cubicBezTo>
                    <a:pt x="11241" y="5324"/>
                    <a:pt x="10786" y="5074"/>
                    <a:pt x="10349" y="4825"/>
                  </a:cubicBezTo>
                  <a:cubicBezTo>
                    <a:pt x="9653" y="4450"/>
                    <a:pt x="9002" y="4084"/>
                    <a:pt x="8315" y="3825"/>
                  </a:cubicBezTo>
                  <a:cubicBezTo>
                    <a:pt x="8217" y="3790"/>
                    <a:pt x="8127" y="3763"/>
                    <a:pt x="8038" y="3727"/>
                  </a:cubicBezTo>
                  <a:cubicBezTo>
                    <a:pt x="7340" y="3498"/>
                    <a:pt x="6615" y="3382"/>
                    <a:pt x="5883" y="3382"/>
                  </a:cubicBezTo>
                  <a:cubicBezTo>
                    <a:pt x="5165" y="3382"/>
                    <a:pt x="4441" y="3493"/>
                    <a:pt x="3729" y="3718"/>
                  </a:cubicBezTo>
                  <a:cubicBezTo>
                    <a:pt x="2115" y="4227"/>
                    <a:pt x="794" y="5262"/>
                    <a:pt x="0" y="6627"/>
                  </a:cubicBezTo>
                  <a:lnTo>
                    <a:pt x="134" y="6698"/>
                  </a:lnTo>
                  <a:cubicBezTo>
                    <a:pt x="901" y="5369"/>
                    <a:pt x="2195" y="4361"/>
                    <a:pt x="3774" y="3861"/>
                  </a:cubicBezTo>
                  <a:cubicBezTo>
                    <a:pt x="4467" y="3640"/>
                    <a:pt x="5176" y="3531"/>
                    <a:pt x="5878" y="3531"/>
                  </a:cubicBezTo>
                  <a:cubicBezTo>
                    <a:pt x="6595" y="3531"/>
                    <a:pt x="7304" y="3645"/>
                    <a:pt x="7985" y="3870"/>
                  </a:cubicBezTo>
                  <a:cubicBezTo>
                    <a:pt x="8083" y="3897"/>
                    <a:pt x="8172" y="3933"/>
                    <a:pt x="8261" y="3968"/>
                  </a:cubicBezTo>
                  <a:cubicBezTo>
                    <a:pt x="8939" y="4227"/>
                    <a:pt x="9591" y="4584"/>
                    <a:pt x="10269" y="4958"/>
                  </a:cubicBezTo>
                  <a:cubicBezTo>
                    <a:pt x="10715" y="5199"/>
                    <a:pt x="11170" y="5458"/>
                    <a:pt x="11651" y="5690"/>
                  </a:cubicBezTo>
                  <a:cubicBezTo>
                    <a:pt x="12472" y="6082"/>
                    <a:pt x="13382" y="6368"/>
                    <a:pt x="14301" y="6520"/>
                  </a:cubicBezTo>
                  <a:cubicBezTo>
                    <a:pt x="14873" y="6617"/>
                    <a:pt x="15453" y="6666"/>
                    <a:pt x="16041" y="6666"/>
                  </a:cubicBezTo>
                  <a:cubicBezTo>
                    <a:pt x="17599" y="6666"/>
                    <a:pt x="19208" y="6323"/>
                    <a:pt x="20840" y="5636"/>
                  </a:cubicBezTo>
                  <a:cubicBezTo>
                    <a:pt x="22776" y="4825"/>
                    <a:pt x="24605" y="3674"/>
                    <a:pt x="25987" y="2755"/>
                  </a:cubicBezTo>
                  <a:cubicBezTo>
                    <a:pt x="27352" y="1854"/>
                    <a:pt x="28682" y="1006"/>
                    <a:pt x="30082" y="534"/>
                  </a:cubicBezTo>
                  <a:cubicBezTo>
                    <a:pt x="30842" y="278"/>
                    <a:pt x="31559" y="149"/>
                    <a:pt x="32254" y="149"/>
                  </a:cubicBezTo>
                  <a:cubicBezTo>
                    <a:pt x="32553" y="149"/>
                    <a:pt x="32849" y="173"/>
                    <a:pt x="33142" y="221"/>
                  </a:cubicBezTo>
                  <a:cubicBezTo>
                    <a:pt x="34873" y="516"/>
                    <a:pt x="36202" y="1658"/>
                    <a:pt x="37005" y="2559"/>
                  </a:cubicBezTo>
                  <a:cubicBezTo>
                    <a:pt x="37344" y="2942"/>
                    <a:pt x="37665" y="3362"/>
                    <a:pt x="37959" y="3808"/>
                  </a:cubicBezTo>
                  <a:cubicBezTo>
                    <a:pt x="38709" y="4958"/>
                    <a:pt x="39289" y="6225"/>
                    <a:pt x="39851" y="7456"/>
                  </a:cubicBezTo>
                  <a:cubicBezTo>
                    <a:pt x="40145" y="8090"/>
                    <a:pt x="40448" y="8750"/>
                    <a:pt x="40770" y="9383"/>
                  </a:cubicBezTo>
                  <a:cubicBezTo>
                    <a:pt x="41715" y="11257"/>
                    <a:pt x="42830" y="12898"/>
                    <a:pt x="44088" y="14272"/>
                  </a:cubicBezTo>
                  <a:cubicBezTo>
                    <a:pt x="45132" y="15414"/>
                    <a:pt x="46256" y="16351"/>
                    <a:pt x="47416" y="17055"/>
                  </a:cubicBezTo>
                  <a:cubicBezTo>
                    <a:pt x="48031" y="17430"/>
                    <a:pt x="48665" y="17742"/>
                    <a:pt x="49316" y="17983"/>
                  </a:cubicBezTo>
                  <a:cubicBezTo>
                    <a:pt x="50065" y="18269"/>
                    <a:pt x="50886" y="18492"/>
                    <a:pt x="51769" y="18634"/>
                  </a:cubicBezTo>
                  <a:cubicBezTo>
                    <a:pt x="52572" y="18768"/>
                    <a:pt x="53375" y="18840"/>
                    <a:pt x="54160" y="18840"/>
                  </a:cubicBezTo>
                  <a:cubicBezTo>
                    <a:pt x="55284" y="18840"/>
                    <a:pt x="56381" y="18697"/>
                    <a:pt x="57443" y="18420"/>
                  </a:cubicBezTo>
                  <a:lnTo>
                    <a:pt x="57407" y="18277"/>
                  </a:lnTo>
                  <a:cubicBezTo>
                    <a:pt x="56353" y="18552"/>
                    <a:pt x="55261" y="18689"/>
                    <a:pt x="54143" y="18689"/>
                  </a:cubicBezTo>
                  <a:cubicBezTo>
                    <a:pt x="53369" y="18689"/>
                    <a:pt x="52583" y="18623"/>
                    <a:pt x="51787" y="18492"/>
                  </a:cubicBezTo>
                  <a:cubicBezTo>
                    <a:pt x="50922" y="18340"/>
                    <a:pt x="50110" y="18126"/>
                    <a:pt x="49369" y="17849"/>
                  </a:cubicBezTo>
                  <a:cubicBezTo>
                    <a:pt x="48727" y="17608"/>
                    <a:pt x="48094" y="17296"/>
                    <a:pt x="47496" y="16930"/>
                  </a:cubicBezTo>
                  <a:cubicBezTo>
                    <a:pt x="46345" y="16235"/>
                    <a:pt x="45230" y="15307"/>
                    <a:pt x="44195" y="14174"/>
                  </a:cubicBezTo>
                  <a:cubicBezTo>
                    <a:pt x="42955" y="12809"/>
                    <a:pt x="41840" y="11176"/>
                    <a:pt x="40903" y="9321"/>
                  </a:cubicBezTo>
                  <a:cubicBezTo>
                    <a:pt x="40582" y="8687"/>
                    <a:pt x="40279" y="8027"/>
                    <a:pt x="39985" y="7394"/>
                  </a:cubicBezTo>
                  <a:cubicBezTo>
                    <a:pt x="39423" y="6163"/>
                    <a:pt x="38834" y="4887"/>
                    <a:pt x="38084" y="3727"/>
                  </a:cubicBezTo>
                  <a:cubicBezTo>
                    <a:pt x="37781" y="3272"/>
                    <a:pt x="37460" y="2844"/>
                    <a:pt x="37112" y="2461"/>
                  </a:cubicBezTo>
                  <a:cubicBezTo>
                    <a:pt x="35934" y="1140"/>
                    <a:pt x="34569" y="311"/>
                    <a:pt x="33169" y="79"/>
                  </a:cubicBezTo>
                  <a:cubicBezTo>
                    <a:pt x="32861" y="26"/>
                    <a:pt x="32551" y="0"/>
                    <a:pt x="32237"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9"/>
            <p:cNvSpPr/>
            <p:nvPr/>
          </p:nvSpPr>
          <p:spPr>
            <a:xfrm>
              <a:off x="832593" y="3068500"/>
              <a:ext cx="2598935" cy="835997"/>
            </a:xfrm>
            <a:custGeom>
              <a:rect b="b" l="l" r="r" t="t"/>
              <a:pathLst>
                <a:path extrusionOk="0" h="18587" w="57783">
                  <a:moveTo>
                    <a:pt x="32377" y="1"/>
                  </a:moveTo>
                  <a:cubicBezTo>
                    <a:pt x="31626" y="1"/>
                    <a:pt x="30847" y="148"/>
                    <a:pt x="30020" y="450"/>
                  </a:cubicBezTo>
                  <a:cubicBezTo>
                    <a:pt x="28566" y="968"/>
                    <a:pt x="27201" y="1869"/>
                    <a:pt x="25890" y="2743"/>
                  </a:cubicBezTo>
                  <a:cubicBezTo>
                    <a:pt x="23874" y="4063"/>
                    <a:pt x="22205" y="4973"/>
                    <a:pt x="20635" y="5589"/>
                  </a:cubicBezTo>
                  <a:cubicBezTo>
                    <a:pt x="19025" y="6222"/>
                    <a:pt x="17513" y="6537"/>
                    <a:pt x="16057" y="6537"/>
                  </a:cubicBezTo>
                  <a:cubicBezTo>
                    <a:pt x="15359" y="6537"/>
                    <a:pt x="14674" y="6465"/>
                    <a:pt x="13998" y="6320"/>
                  </a:cubicBezTo>
                  <a:cubicBezTo>
                    <a:pt x="13195" y="6151"/>
                    <a:pt x="12356" y="5865"/>
                    <a:pt x="11491" y="5464"/>
                  </a:cubicBezTo>
                  <a:cubicBezTo>
                    <a:pt x="11170" y="5321"/>
                    <a:pt x="10858" y="5160"/>
                    <a:pt x="10563" y="5018"/>
                  </a:cubicBezTo>
                  <a:cubicBezTo>
                    <a:pt x="9716" y="4607"/>
                    <a:pt x="8922" y="4215"/>
                    <a:pt x="8057" y="3974"/>
                  </a:cubicBezTo>
                  <a:cubicBezTo>
                    <a:pt x="7967" y="3947"/>
                    <a:pt x="7869" y="3920"/>
                    <a:pt x="7780" y="3894"/>
                  </a:cubicBezTo>
                  <a:cubicBezTo>
                    <a:pt x="7263" y="3769"/>
                    <a:pt x="6737" y="3707"/>
                    <a:pt x="6208" y="3707"/>
                  </a:cubicBezTo>
                  <a:cubicBezTo>
                    <a:pt x="5294" y="3707"/>
                    <a:pt x="4373" y="3892"/>
                    <a:pt x="3480" y="4259"/>
                  </a:cubicBezTo>
                  <a:cubicBezTo>
                    <a:pt x="1955" y="4884"/>
                    <a:pt x="715" y="5990"/>
                    <a:pt x="1" y="7364"/>
                  </a:cubicBezTo>
                  <a:lnTo>
                    <a:pt x="135" y="7426"/>
                  </a:lnTo>
                  <a:cubicBezTo>
                    <a:pt x="830" y="6088"/>
                    <a:pt x="2044" y="5009"/>
                    <a:pt x="3542" y="4393"/>
                  </a:cubicBezTo>
                  <a:cubicBezTo>
                    <a:pt x="4414" y="4037"/>
                    <a:pt x="5319" y="3856"/>
                    <a:pt x="6214" y="3856"/>
                  </a:cubicBezTo>
                  <a:cubicBezTo>
                    <a:pt x="6730" y="3856"/>
                    <a:pt x="7242" y="3916"/>
                    <a:pt x="7744" y="4036"/>
                  </a:cubicBezTo>
                  <a:cubicBezTo>
                    <a:pt x="7834" y="4063"/>
                    <a:pt x="7932" y="4090"/>
                    <a:pt x="8021" y="4117"/>
                  </a:cubicBezTo>
                  <a:cubicBezTo>
                    <a:pt x="8868" y="4358"/>
                    <a:pt x="9653" y="4741"/>
                    <a:pt x="10492" y="5152"/>
                  </a:cubicBezTo>
                  <a:cubicBezTo>
                    <a:pt x="10795" y="5294"/>
                    <a:pt x="11108" y="5455"/>
                    <a:pt x="11429" y="5598"/>
                  </a:cubicBezTo>
                  <a:cubicBezTo>
                    <a:pt x="12303" y="5999"/>
                    <a:pt x="13159" y="6293"/>
                    <a:pt x="13962" y="6463"/>
                  </a:cubicBezTo>
                  <a:cubicBezTo>
                    <a:pt x="14634" y="6607"/>
                    <a:pt x="15324" y="6678"/>
                    <a:pt x="16031" y="6678"/>
                  </a:cubicBezTo>
                  <a:cubicBezTo>
                    <a:pt x="17519" y="6678"/>
                    <a:pt x="19079" y="6361"/>
                    <a:pt x="20689" y="5731"/>
                  </a:cubicBezTo>
                  <a:cubicBezTo>
                    <a:pt x="22268" y="5107"/>
                    <a:pt x="23945" y="4197"/>
                    <a:pt x="25970" y="2859"/>
                  </a:cubicBezTo>
                  <a:cubicBezTo>
                    <a:pt x="27281" y="2002"/>
                    <a:pt x="28628" y="1101"/>
                    <a:pt x="30074" y="584"/>
                  </a:cubicBezTo>
                  <a:cubicBezTo>
                    <a:pt x="30888" y="293"/>
                    <a:pt x="31659" y="149"/>
                    <a:pt x="32400" y="149"/>
                  </a:cubicBezTo>
                  <a:cubicBezTo>
                    <a:pt x="32657" y="149"/>
                    <a:pt x="32910" y="166"/>
                    <a:pt x="33160" y="200"/>
                  </a:cubicBezTo>
                  <a:cubicBezTo>
                    <a:pt x="34552" y="406"/>
                    <a:pt x="35917" y="1191"/>
                    <a:pt x="37112" y="2475"/>
                  </a:cubicBezTo>
                  <a:cubicBezTo>
                    <a:pt x="37460" y="2859"/>
                    <a:pt x="37790" y="3278"/>
                    <a:pt x="38103" y="3724"/>
                  </a:cubicBezTo>
                  <a:cubicBezTo>
                    <a:pt x="38861" y="4848"/>
                    <a:pt x="39468" y="6097"/>
                    <a:pt x="40047" y="7310"/>
                  </a:cubicBezTo>
                  <a:cubicBezTo>
                    <a:pt x="40360" y="7971"/>
                    <a:pt x="40690" y="8649"/>
                    <a:pt x="41038" y="9300"/>
                  </a:cubicBezTo>
                  <a:cubicBezTo>
                    <a:pt x="42019" y="11120"/>
                    <a:pt x="43170" y="12725"/>
                    <a:pt x="44472" y="14073"/>
                  </a:cubicBezTo>
                  <a:cubicBezTo>
                    <a:pt x="45525" y="15161"/>
                    <a:pt x="46658" y="16071"/>
                    <a:pt x="47844" y="16767"/>
                  </a:cubicBezTo>
                  <a:cubicBezTo>
                    <a:pt x="48451" y="17124"/>
                    <a:pt x="49084" y="17427"/>
                    <a:pt x="49727" y="17677"/>
                  </a:cubicBezTo>
                  <a:cubicBezTo>
                    <a:pt x="50494" y="17971"/>
                    <a:pt x="51306" y="18203"/>
                    <a:pt x="52153" y="18355"/>
                  </a:cubicBezTo>
                  <a:cubicBezTo>
                    <a:pt x="52992" y="18515"/>
                    <a:pt x="53830" y="18587"/>
                    <a:pt x="54651" y="18587"/>
                  </a:cubicBezTo>
                  <a:cubicBezTo>
                    <a:pt x="55722" y="18587"/>
                    <a:pt x="56765" y="18462"/>
                    <a:pt x="57782" y="18194"/>
                  </a:cubicBezTo>
                  <a:lnTo>
                    <a:pt x="57738" y="18051"/>
                  </a:lnTo>
                  <a:cubicBezTo>
                    <a:pt x="56737" y="18309"/>
                    <a:pt x="55704" y="18438"/>
                    <a:pt x="54647" y="18438"/>
                  </a:cubicBezTo>
                  <a:cubicBezTo>
                    <a:pt x="53838" y="18438"/>
                    <a:pt x="53015" y="18363"/>
                    <a:pt x="52180" y="18212"/>
                  </a:cubicBezTo>
                  <a:cubicBezTo>
                    <a:pt x="51341" y="18060"/>
                    <a:pt x="50539" y="17828"/>
                    <a:pt x="49780" y="17543"/>
                  </a:cubicBezTo>
                  <a:cubicBezTo>
                    <a:pt x="49147" y="17293"/>
                    <a:pt x="48522" y="16990"/>
                    <a:pt x="47925" y="16642"/>
                  </a:cubicBezTo>
                  <a:cubicBezTo>
                    <a:pt x="46747" y="15946"/>
                    <a:pt x="45623" y="15054"/>
                    <a:pt x="44579" y="13966"/>
                  </a:cubicBezTo>
                  <a:cubicBezTo>
                    <a:pt x="43286" y="12636"/>
                    <a:pt x="42144" y="11039"/>
                    <a:pt x="41171" y="9228"/>
                  </a:cubicBezTo>
                  <a:cubicBezTo>
                    <a:pt x="40824" y="8577"/>
                    <a:pt x="40493" y="7899"/>
                    <a:pt x="40181" y="7248"/>
                  </a:cubicBezTo>
                  <a:cubicBezTo>
                    <a:pt x="39601" y="6035"/>
                    <a:pt x="38995" y="4777"/>
                    <a:pt x="38219" y="3644"/>
                  </a:cubicBezTo>
                  <a:cubicBezTo>
                    <a:pt x="37915" y="3189"/>
                    <a:pt x="37576" y="2761"/>
                    <a:pt x="37219" y="2377"/>
                  </a:cubicBezTo>
                  <a:cubicBezTo>
                    <a:pt x="36006" y="1066"/>
                    <a:pt x="34606" y="263"/>
                    <a:pt x="33178" y="58"/>
                  </a:cubicBezTo>
                  <a:cubicBezTo>
                    <a:pt x="32914" y="20"/>
                    <a:pt x="32647" y="1"/>
                    <a:pt x="32377"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9"/>
            <p:cNvSpPr/>
            <p:nvPr/>
          </p:nvSpPr>
          <p:spPr>
            <a:xfrm>
              <a:off x="825397" y="3048800"/>
              <a:ext cx="2613732" cy="825202"/>
            </a:xfrm>
            <a:custGeom>
              <a:rect b="b" l="l" r="r" t="t"/>
              <a:pathLst>
                <a:path extrusionOk="0" h="18347" w="58112">
                  <a:moveTo>
                    <a:pt x="32532" y="1"/>
                  </a:moveTo>
                  <a:cubicBezTo>
                    <a:pt x="30202" y="1"/>
                    <a:pt x="28017" y="1436"/>
                    <a:pt x="26076" y="2708"/>
                  </a:cubicBezTo>
                  <a:lnTo>
                    <a:pt x="25862" y="2851"/>
                  </a:lnTo>
                  <a:cubicBezTo>
                    <a:pt x="23304" y="4525"/>
                    <a:pt x="19703" y="6558"/>
                    <a:pt x="15996" y="6558"/>
                  </a:cubicBezTo>
                  <a:cubicBezTo>
                    <a:pt x="15219" y="6558"/>
                    <a:pt x="14437" y="6469"/>
                    <a:pt x="13658" y="6268"/>
                  </a:cubicBezTo>
                  <a:cubicBezTo>
                    <a:pt x="12740" y="6027"/>
                    <a:pt x="11838" y="5634"/>
                    <a:pt x="10973" y="5251"/>
                  </a:cubicBezTo>
                  <a:cubicBezTo>
                    <a:pt x="9867" y="4760"/>
                    <a:pt x="8725" y="4260"/>
                    <a:pt x="7521" y="4064"/>
                  </a:cubicBezTo>
                  <a:cubicBezTo>
                    <a:pt x="7189" y="4012"/>
                    <a:pt x="6854" y="3987"/>
                    <a:pt x="6520" y="3987"/>
                  </a:cubicBezTo>
                  <a:cubicBezTo>
                    <a:pt x="3818" y="3987"/>
                    <a:pt x="1136" y="5636"/>
                    <a:pt x="0" y="8105"/>
                  </a:cubicBezTo>
                  <a:lnTo>
                    <a:pt x="143" y="8168"/>
                  </a:lnTo>
                  <a:cubicBezTo>
                    <a:pt x="1246" y="5748"/>
                    <a:pt x="3873" y="4140"/>
                    <a:pt x="6511" y="4140"/>
                  </a:cubicBezTo>
                  <a:cubicBezTo>
                    <a:pt x="6840" y="4140"/>
                    <a:pt x="7168" y="4164"/>
                    <a:pt x="7494" y="4216"/>
                  </a:cubicBezTo>
                  <a:cubicBezTo>
                    <a:pt x="8689" y="4403"/>
                    <a:pt x="9813" y="4903"/>
                    <a:pt x="10911" y="5384"/>
                  </a:cubicBezTo>
                  <a:cubicBezTo>
                    <a:pt x="11785" y="5768"/>
                    <a:pt x="12686" y="6169"/>
                    <a:pt x="13623" y="6410"/>
                  </a:cubicBezTo>
                  <a:cubicBezTo>
                    <a:pt x="14417" y="6615"/>
                    <a:pt x="15211" y="6705"/>
                    <a:pt x="15996" y="6705"/>
                  </a:cubicBezTo>
                  <a:cubicBezTo>
                    <a:pt x="19734" y="6705"/>
                    <a:pt x="23373" y="4662"/>
                    <a:pt x="25943" y="2976"/>
                  </a:cubicBezTo>
                  <a:lnTo>
                    <a:pt x="26157" y="2833"/>
                  </a:lnTo>
                  <a:cubicBezTo>
                    <a:pt x="28174" y="1515"/>
                    <a:pt x="30251" y="153"/>
                    <a:pt x="32515" y="153"/>
                  </a:cubicBezTo>
                  <a:cubicBezTo>
                    <a:pt x="32734" y="153"/>
                    <a:pt x="32955" y="166"/>
                    <a:pt x="33178" y="192"/>
                  </a:cubicBezTo>
                  <a:cubicBezTo>
                    <a:pt x="35667" y="487"/>
                    <a:pt x="37415" y="2476"/>
                    <a:pt x="38245" y="3645"/>
                  </a:cubicBezTo>
                  <a:cubicBezTo>
                    <a:pt x="39021" y="4751"/>
                    <a:pt x="39645" y="5982"/>
                    <a:pt x="40243" y="7169"/>
                  </a:cubicBezTo>
                  <a:cubicBezTo>
                    <a:pt x="40582" y="7847"/>
                    <a:pt x="40930" y="8542"/>
                    <a:pt x="41314" y="9211"/>
                  </a:cubicBezTo>
                  <a:cubicBezTo>
                    <a:pt x="43107" y="12396"/>
                    <a:pt x="45515" y="14912"/>
                    <a:pt x="48272" y="16482"/>
                  </a:cubicBezTo>
                  <a:cubicBezTo>
                    <a:pt x="50431" y="17704"/>
                    <a:pt x="52813" y="18347"/>
                    <a:pt x="55123" y="18347"/>
                  </a:cubicBezTo>
                  <a:cubicBezTo>
                    <a:pt x="56140" y="18347"/>
                    <a:pt x="57148" y="18222"/>
                    <a:pt x="58112" y="17972"/>
                  </a:cubicBezTo>
                  <a:lnTo>
                    <a:pt x="58067" y="17820"/>
                  </a:lnTo>
                  <a:cubicBezTo>
                    <a:pt x="57113" y="18072"/>
                    <a:pt x="56118" y="18197"/>
                    <a:pt x="55108" y="18197"/>
                  </a:cubicBezTo>
                  <a:cubicBezTo>
                    <a:pt x="52830" y="18197"/>
                    <a:pt x="50475" y="17566"/>
                    <a:pt x="48343" y="16348"/>
                  </a:cubicBezTo>
                  <a:cubicBezTo>
                    <a:pt x="45614" y="14796"/>
                    <a:pt x="43223" y="12298"/>
                    <a:pt x="41439" y="9140"/>
                  </a:cubicBezTo>
                  <a:cubicBezTo>
                    <a:pt x="41064" y="8480"/>
                    <a:pt x="40716" y="7775"/>
                    <a:pt x="40377" y="7106"/>
                  </a:cubicBezTo>
                  <a:cubicBezTo>
                    <a:pt x="39770" y="5911"/>
                    <a:pt x="39146" y="4671"/>
                    <a:pt x="38361" y="3556"/>
                  </a:cubicBezTo>
                  <a:cubicBezTo>
                    <a:pt x="37522" y="2378"/>
                    <a:pt x="35738" y="344"/>
                    <a:pt x="33195" y="41"/>
                  </a:cubicBezTo>
                  <a:cubicBezTo>
                    <a:pt x="32973" y="14"/>
                    <a:pt x="32752" y="1"/>
                    <a:pt x="32532"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79"/>
          <p:cNvGrpSpPr/>
          <p:nvPr/>
        </p:nvGrpSpPr>
        <p:grpSpPr>
          <a:xfrm rot="-1250989">
            <a:off x="779809" y="2845700"/>
            <a:ext cx="2560943" cy="1356614"/>
            <a:chOff x="3371213" y="3140400"/>
            <a:chExt cx="1458850" cy="772800"/>
          </a:xfrm>
        </p:grpSpPr>
        <p:sp>
          <p:nvSpPr>
            <p:cNvPr id="6537" name="Google Shape;6537;p79"/>
            <p:cNvSpPr/>
            <p:nvPr/>
          </p:nvSpPr>
          <p:spPr>
            <a:xfrm>
              <a:off x="3371213" y="3299875"/>
              <a:ext cx="1458850" cy="408575"/>
            </a:xfrm>
            <a:custGeom>
              <a:rect b="b" l="l" r="r" t="t"/>
              <a:pathLst>
                <a:path extrusionOk="0" h="16343" w="58354">
                  <a:moveTo>
                    <a:pt x="37116" y="0"/>
                  </a:moveTo>
                  <a:cubicBezTo>
                    <a:pt x="36953" y="0"/>
                    <a:pt x="36788" y="9"/>
                    <a:pt x="36622" y="26"/>
                  </a:cubicBezTo>
                  <a:cubicBezTo>
                    <a:pt x="34954" y="196"/>
                    <a:pt x="33428" y="1427"/>
                    <a:pt x="32911" y="3024"/>
                  </a:cubicBezTo>
                  <a:cubicBezTo>
                    <a:pt x="32465" y="4389"/>
                    <a:pt x="32706" y="5852"/>
                    <a:pt x="32946" y="7261"/>
                  </a:cubicBezTo>
                  <a:cubicBezTo>
                    <a:pt x="32982" y="7440"/>
                    <a:pt x="33009" y="7618"/>
                    <a:pt x="33036" y="7797"/>
                  </a:cubicBezTo>
                  <a:cubicBezTo>
                    <a:pt x="33223" y="8956"/>
                    <a:pt x="33401" y="10473"/>
                    <a:pt x="33125" y="11927"/>
                  </a:cubicBezTo>
                  <a:cubicBezTo>
                    <a:pt x="32848" y="13408"/>
                    <a:pt x="32099" y="14666"/>
                    <a:pt x="31073" y="15388"/>
                  </a:cubicBezTo>
                  <a:cubicBezTo>
                    <a:pt x="30272" y="15954"/>
                    <a:pt x="29336" y="16190"/>
                    <a:pt x="28382" y="16190"/>
                  </a:cubicBezTo>
                  <a:cubicBezTo>
                    <a:pt x="27021" y="16190"/>
                    <a:pt x="25625" y="15710"/>
                    <a:pt x="24534" y="15023"/>
                  </a:cubicBezTo>
                  <a:cubicBezTo>
                    <a:pt x="23053" y="14095"/>
                    <a:pt x="21840" y="12774"/>
                    <a:pt x="20671" y="11499"/>
                  </a:cubicBezTo>
                  <a:cubicBezTo>
                    <a:pt x="20278" y="11071"/>
                    <a:pt x="19868" y="10633"/>
                    <a:pt x="19458" y="10214"/>
                  </a:cubicBezTo>
                  <a:cubicBezTo>
                    <a:pt x="17807" y="8510"/>
                    <a:pt x="15952" y="7012"/>
                    <a:pt x="13936" y="5754"/>
                  </a:cubicBezTo>
                  <a:cubicBezTo>
                    <a:pt x="12499" y="4849"/>
                    <a:pt x="10596" y="3950"/>
                    <a:pt x="8742" y="3950"/>
                  </a:cubicBezTo>
                  <a:cubicBezTo>
                    <a:pt x="8017" y="3950"/>
                    <a:pt x="7300" y="4087"/>
                    <a:pt x="6620" y="4416"/>
                  </a:cubicBezTo>
                  <a:cubicBezTo>
                    <a:pt x="5702" y="4862"/>
                    <a:pt x="4970" y="5611"/>
                    <a:pt x="4292" y="6342"/>
                  </a:cubicBezTo>
                  <a:cubicBezTo>
                    <a:pt x="2766" y="8002"/>
                    <a:pt x="1321" y="9768"/>
                    <a:pt x="1" y="11597"/>
                  </a:cubicBezTo>
                  <a:lnTo>
                    <a:pt x="117" y="11686"/>
                  </a:lnTo>
                  <a:cubicBezTo>
                    <a:pt x="1437" y="9866"/>
                    <a:pt x="2874" y="8100"/>
                    <a:pt x="4399" y="6450"/>
                  </a:cubicBezTo>
                  <a:cubicBezTo>
                    <a:pt x="5068" y="5727"/>
                    <a:pt x="5791" y="4986"/>
                    <a:pt x="6683" y="4549"/>
                  </a:cubicBezTo>
                  <a:cubicBezTo>
                    <a:pt x="7341" y="4230"/>
                    <a:pt x="8038" y="4096"/>
                    <a:pt x="8743" y="4096"/>
                  </a:cubicBezTo>
                  <a:cubicBezTo>
                    <a:pt x="10561" y="4096"/>
                    <a:pt x="12437" y="4985"/>
                    <a:pt x="13864" y="5879"/>
                  </a:cubicBezTo>
                  <a:cubicBezTo>
                    <a:pt x="15863" y="7136"/>
                    <a:pt x="17709" y="8626"/>
                    <a:pt x="19360" y="10312"/>
                  </a:cubicBezTo>
                  <a:cubicBezTo>
                    <a:pt x="19761" y="10732"/>
                    <a:pt x="20171" y="11178"/>
                    <a:pt x="20555" y="11597"/>
                  </a:cubicBezTo>
                  <a:cubicBezTo>
                    <a:pt x="21742" y="12882"/>
                    <a:pt x="22964" y="14211"/>
                    <a:pt x="24454" y="15147"/>
                  </a:cubicBezTo>
                  <a:cubicBezTo>
                    <a:pt x="25569" y="15852"/>
                    <a:pt x="26987" y="16343"/>
                    <a:pt x="28379" y="16343"/>
                  </a:cubicBezTo>
                  <a:cubicBezTo>
                    <a:pt x="29360" y="16343"/>
                    <a:pt x="30333" y="16093"/>
                    <a:pt x="31153" y="15513"/>
                  </a:cubicBezTo>
                  <a:cubicBezTo>
                    <a:pt x="32215" y="14764"/>
                    <a:pt x="32982" y="13470"/>
                    <a:pt x="33276" y="11954"/>
                  </a:cubicBezTo>
                  <a:cubicBezTo>
                    <a:pt x="33553" y="10473"/>
                    <a:pt x="33375" y="8938"/>
                    <a:pt x="33187" y="7770"/>
                  </a:cubicBezTo>
                  <a:cubicBezTo>
                    <a:pt x="33152" y="7591"/>
                    <a:pt x="33125" y="7413"/>
                    <a:pt x="33098" y="7235"/>
                  </a:cubicBezTo>
                  <a:cubicBezTo>
                    <a:pt x="32857" y="5843"/>
                    <a:pt x="32616" y="4398"/>
                    <a:pt x="33053" y="3068"/>
                  </a:cubicBezTo>
                  <a:cubicBezTo>
                    <a:pt x="33553" y="1534"/>
                    <a:pt x="35034" y="339"/>
                    <a:pt x="36640" y="169"/>
                  </a:cubicBezTo>
                  <a:cubicBezTo>
                    <a:pt x="36793" y="154"/>
                    <a:pt x="36945" y="146"/>
                    <a:pt x="37096" y="146"/>
                  </a:cubicBezTo>
                  <a:cubicBezTo>
                    <a:pt x="38939" y="146"/>
                    <a:pt x="40608" y="1257"/>
                    <a:pt x="42224" y="2346"/>
                  </a:cubicBezTo>
                  <a:cubicBezTo>
                    <a:pt x="42465" y="2506"/>
                    <a:pt x="42715" y="2667"/>
                    <a:pt x="42956" y="2828"/>
                  </a:cubicBezTo>
                  <a:cubicBezTo>
                    <a:pt x="45714" y="4617"/>
                    <a:pt x="48357" y="5529"/>
                    <a:pt x="50827" y="5529"/>
                  </a:cubicBezTo>
                  <a:cubicBezTo>
                    <a:pt x="51018" y="5529"/>
                    <a:pt x="51207" y="5524"/>
                    <a:pt x="51395" y="5513"/>
                  </a:cubicBezTo>
                  <a:cubicBezTo>
                    <a:pt x="54642" y="5325"/>
                    <a:pt x="57506" y="3309"/>
                    <a:pt x="58354" y="615"/>
                  </a:cubicBezTo>
                  <a:lnTo>
                    <a:pt x="58211" y="571"/>
                  </a:lnTo>
                  <a:cubicBezTo>
                    <a:pt x="57381" y="3211"/>
                    <a:pt x="54580" y="5174"/>
                    <a:pt x="51386" y="5361"/>
                  </a:cubicBezTo>
                  <a:cubicBezTo>
                    <a:pt x="51197" y="5372"/>
                    <a:pt x="51008" y="5378"/>
                    <a:pt x="50817" y="5378"/>
                  </a:cubicBezTo>
                  <a:cubicBezTo>
                    <a:pt x="48381" y="5378"/>
                    <a:pt x="45766" y="4481"/>
                    <a:pt x="43036" y="2703"/>
                  </a:cubicBezTo>
                  <a:cubicBezTo>
                    <a:pt x="42795" y="2542"/>
                    <a:pt x="42554" y="2382"/>
                    <a:pt x="42305" y="2221"/>
                  </a:cubicBezTo>
                  <a:cubicBezTo>
                    <a:pt x="40671" y="1129"/>
                    <a:pt x="38993" y="0"/>
                    <a:pt x="3711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9"/>
            <p:cNvSpPr/>
            <p:nvPr/>
          </p:nvSpPr>
          <p:spPr>
            <a:xfrm>
              <a:off x="3378813" y="3303200"/>
              <a:ext cx="1449250" cy="412400"/>
            </a:xfrm>
            <a:custGeom>
              <a:rect b="b" l="l" r="r" t="t"/>
              <a:pathLst>
                <a:path extrusionOk="0" h="16496" w="57970">
                  <a:moveTo>
                    <a:pt x="37451" y="1"/>
                  </a:moveTo>
                  <a:cubicBezTo>
                    <a:pt x="37286" y="1"/>
                    <a:pt x="37119" y="9"/>
                    <a:pt x="36951" y="27"/>
                  </a:cubicBezTo>
                  <a:cubicBezTo>
                    <a:pt x="35345" y="206"/>
                    <a:pt x="33882" y="1374"/>
                    <a:pt x="33303" y="2927"/>
                  </a:cubicBezTo>
                  <a:cubicBezTo>
                    <a:pt x="32776" y="4354"/>
                    <a:pt x="32955" y="5915"/>
                    <a:pt x="33133" y="7423"/>
                  </a:cubicBezTo>
                  <a:lnTo>
                    <a:pt x="33169" y="7753"/>
                  </a:lnTo>
                  <a:cubicBezTo>
                    <a:pt x="33276" y="8609"/>
                    <a:pt x="33374" y="9724"/>
                    <a:pt x="33303" y="10839"/>
                  </a:cubicBezTo>
                  <a:cubicBezTo>
                    <a:pt x="33276" y="11250"/>
                    <a:pt x="33222" y="11642"/>
                    <a:pt x="33151" y="12008"/>
                  </a:cubicBezTo>
                  <a:cubicBezTo>
                    <a:pt x="32892" y="13319"/>
                    <a:pt x="32294" y="14452"/>
                    <a:pt x="31474" y="15202"/>
                  </a:cubicBezTo>
                  <a:cubicBezTo>
                    <a:pt x="31322" y="15336"/>
                    <a:pt x="31170" y="15461"/>
                    <a:pt x="31010" y="15568"/>
                  </a:cubicBezTo>
                  <a:cubicBezTo>
                    <a:pt x="30261" y="16080"/>
                    <a:pt x="29330" y="16349"/>
                    <a:pt x="28305" y="16349"/>
                  </a:cubicBezTo>
                  <a:cubicBezTo>
                    <a:pt x="28170" y="16349"/>
                    <a:pt x="28034" y="16344"/>
                    <a:pt x="27896" y="16335"/>
                  </a:cubicBezTo>
                  <a:cubicBezTo>
                    <a:pt x="26692" y="16263"/>
                    <a:pt x="25390" y="15826"/>
                    <a:pt x="24248" y="15130"/>
                  </a:cubicBezTo>
                  <a:cubicBezTo>
                    <a:pt x="22802" y="14238"/>
                    <a:pt x="21607" y="12980"/>
                    <a:pt x="20447" y="11767"/>
                  </a:cubicBezTo>
                  <a:cubicBezTo>
                    <a:pt x="20046" y="11348"/>
                    <a:pt x="19627" y="10911"/>
                    <a:pt x="19207" y="10492"/>
                  </a:cubicBezTo>
                  <a:cubicBezTo>
                    <a:pt x="17557" y="8868"/>
                    <a:pt x="15719" y="7441"/>
                    <a:pt x="13730" y="6245"/>
                  </a:cubicBezTo>
                  <a:cubicBezTo>
                    <a:pt x="13239" y="5951"/>
                    <a:pt x="12748" y="5692"/>
                    <a:pt x="12276" y="5469"/>
                  </a:cubicBezTo>
                  <a:cubicBezTo>
                    <a:pt x="10974" y="4864"/>
                    <a:pt x="9779" y="4562"/>
                    <a:pt x="8701" y="4562"/>
                  </a:cubicBezTo>
                  <a:cubicBezTo>
                    <a:pt x="7918" y="4562"/>
                    <a:pt x="7196" y="4722"/>
                    <a:pt x="6539" y="5041"/>
                  </a:cubicBezTo>
                  <a:cubicBezTo>
                    <a:pt x="5629" y="5487"/>
                    <a:pt x="4907" y="6218"/>
                    <a:pt x="4238" y="6932"/>
                  </a:cubicBezTo>
                  <a:cubicBezTo>
                    <a:pt x="2721" y="8556"/>
                    <a:pt x="1294" y="10286"/>
                    <a:pt x="0" y="12079"/>
                  </a:cubicBezTo>
                  <a:lnTo>
                    <a:pt x="125" y="12160"/>
                  </a:lnTo>
                  <a:cubicBezTo>
                    <a:pt x="1410" y="10376"/>
                    <a:pt x="2837" y="8645"/>
                    <a:pt x="4345" y="7030"/>
                  </a:cubicBezTo>
                  <a:cubicBezTo>
                    <a:pt x="5005" y="6325"/>
                    <a:pt x="5719" y="5612"/>
                    <a:pt x="6602" y="5175"/>
                  </a:cubicBezTo>
                  <a:cubicBezTo>
                    <a:pt x="7235" y="4865"/>
                    <a:pt x="7934" y="4712"/>
                    <a:pt x="8693" y="4712"/>
                  </a:cubicBezTo>
                  <a:cubicBezTo>
                    <a:pt x="9753" y="4712"/>
                    <a:pt x="10930" y="5011"/>
                    <a:pt x="12213" y="5603"/>
                  </a:cubicBezTo>
                  <a:cubicBezTo>
                    <a:pt x="12686" y="5826"/>
                    <a:pt x="13168" y="6085"/>
                    <a:pt x="13658" y="6379"/>
                  </a:cubicBezTo>
                  <a:cubicBezTo>
                    <a:pt x="15630" y="7557"/>
                    <a:pt x="17459" y="8984"/>
                    <a:pt x="19100" y="10599"/>
                  </a:cubicBezTo>
                  <a:cubicBezTo>
                    <a:pt x="19520" y="11018"/>
                    <a:pt x="19939" y="11455"/>
                    <a:pt x="20340" y="11874"/>
                  </a:cubicBezTo>
                  <a:cubicBezTo>
                    <a:pt x="21509" y="13096"/>
                    <a:pt x="22704" y="14354"/>
                    <a:pt x="24167" y="15255"/>
                  </a:cubicBezTo>
                  <a:cubicBezTo>
                    <a:pt x="25336" y="15969"/>
                    <a:pt x="26656" y="16406"/>
                    <a:pt x="27887" y="16486"/>
                  </a:cubicBezTo>
                  <a:cubicBezTo>
                    <a:pt x="28030" y="16495"/>
                    <a:pt x="28164" y="16495"/>
                    <a:pt x="28289" y="16495"/>
                  </a:cubicBezTo>
                  <a:cubicBezTo>
                    <a:pt x="29351" y="16495"/>
                    <a:pt x="30314" y="16219"/>
                    <a:pt x="31090" y="15692"/>
                  </a:cubicBezTo>
                  <a:cubicBezTo>
                    <a:pt x="31260" y="15577"/>
                    <a:pt x="31420" y="15452"/>
                    <a:pt x="31572" y="15309"/>
                  </a:cubicBezTo>
                  <a:cubicBezTo>
                    <a:pt x="32419" y="14542"/>
                    <a:pt x="33035" y="13382"/>
                    <a:pt x="33294" y="12035"/>
                  </a:cubicBezTo>
                  <a:cubicBezTo>
                    <a:pt x="33374" y="11669"/>
                    <a:pt x="33427" y="11268"/>
                    <a:pt x="33454" y="10848"/>
                  </a:cubicBezTo>
                  <a:cubicBezTo>
                    <a:pt x="33526" y="9724"/>
                    <a:pt x="33419" y="8591"/>
                    <a:pt x="33320" y="7735"/>
                  </a:cubicBezTo>
                  <a:lnTo>
                    <a:pt x="33285" y="7405"/>
                  </a:lnTo>
                  <a:cubicBezTo>
                    <a:pt x="33106" y="5915"/>
                    <a:pt x="32928" y="4372"/>
                    <a:pt x="33445" y="2980"/>
                  </a:cubicBezTo>
                  <a:cubicBezTo>
                    <a:pt x="33998" y="1472"/>
                    <a:pt x="35417" y="348"/>
                    <a:pt x="36969" y="179"/>
                  </a:cubicBezTo>
                  <a:cubicBezTo>
                    <a:pt x="37134" y="161"/>
                    <a:pt x="37297" y="152"/>
                    <a:pt x="37459" y="152"/>
                  </a:cubicBezTo>
                  <a:cubicBezTo>
                    <a:pt x="39234" y="152"/>
                    <a:pt x="40841" y="1180"/>
                    <a:pt x="42402" y="2177"/>
                  </a:cubicBezTo>
                  <a:cubicBezTo>
                    <a:pt x="42652" y="2338"/>
                    <a:pt x="42902" y="2489"/>
                    <a:pt x="43151" y="2641"/>
                  </a:cubicBezTo>
                  <a:cubicBezTo>
                    <a:pt x="43303" y="2739"/>
                    <a:pt x="43455" y="2828"/>
                    <a:pt x="43615" y="2927"/>
                  </a:cubicBezTo>
                  <a:cubicBezTo>
                    <a:pt x="46042" y="4343"/>
                    <a:pt x="48370" y="5064"/>
                    <a:pt x="50547" y="5064"/>
                  </a:cubicBezTo>
                  <a:cubicBezTo>
                    <a:pt x="50811" y="5064"/>
                    <a:pt x="51073" y="5053"/>
                    <a:pt x="51332" y="5032"/>
                  </a:cubicBezTo>
                  <a:cubicBezTo>
                    <a:pt x="54463" y="4782"/>
                    <a:pt x="57193" y="2775"/>
                    <a:pt x="57969" y="143"/>
                  </a:cubicBezTo>
                  <a:lnTo>
                    <a:pt x="57826" y="107"/>
                  </a:lnTo>
                  <a:cubicBezTo>
                    <a:pt x="57068" y="2668"/>
                    <a:pt x="54383" y="4639"/>
                    <a:pt x="51323" y="4880"/>
                  </a:cubicBezTo>
                  <a:cubicBezTo>
                    <a:pt x="51064" y="4902"/>
                    <a:pt x="50803" y="4912"/>
                    <a:pt x="50540" y="4912"/>
                  </a:cubicBezTo>
                  <a:cubicBezTo>
                    <a:pt x="48388" y="4912"/>
                    <a:pt x="46087" y="4199"/>
                    <a:pt x="43687" y="2793"/>
                  </a:cubicBezTo>
                  <a:cubicBezTo>
                    <a:pt x="43535" y="2704"/>
                    <a:pt x="43383" y="2614"/>
                    <a:pt x="43232" y="2516"/>
                  </a:cubicBezTo>
                  <a:cubicBezTo>
                    <a:pt x="42982" y="2365"/>
                    <a:pt x="42732" y="2204"/>
                    <a:pt x="42482" y="2052"/>
                  </a:cubicBezTo>
                  <a:cubicBezTo>
                    <a:pt x="40903" y="1038"/>
                    <a:pt x="39272" y="1"/>
                    <a:pt x="37451" y="1"/>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9"/>
            <p:cNvSpPr/>
            <p:nvPr/>
          </p:nvSpPr>
          <p:spPr>
            <a:xfrm>
              <a:off x="3386613" y="3297625"/>
              <a:ext cx="1439650" cy="425325"/>
            </a:xfrm>
            <a:custGeom>
              <a:rect b="b" l="l" r="r" t="t"/>
              <a:pathLst>
                <a:path extrusionOk="0" h="17013" w="57586">
                  <a:moveTo>
                    <a:pt x="57443" y="0"/>
                  </a:moveTo>
                  <a:cubicBezTo>
                    <a:pt x="56738" y="2489"/>
                    <a:pt x="54187" y="4452"/>
                    <a:pt x="51243" y="4764"/>
                  </a:cubicBezTo>
                  <a:cubicBezTo>
                    <a:pt x="50922" y="4798"/>
                    <a:pt x="50598" y="4815"/>
                    <a:pt x="50269" y="4815"/>
                  </a:cubicBezTo>
                  <a:cubicBezTo>
                    <a:pt x="48266" y="4815"/>
                    <a:pt x="46117" y="4186"/>
                    <a:pt x="43856" y="2944"/>
                  </a:cubicBezTo>
                  <a:cubicBezTo>
                    <a:pt x="43705" y="2864"/>
                    <a:pt x="43562" y="2775"/>
                    <a:pt x="43410" y="2686"/>
                  </a:cubicBezTo>
                  <a:cubicBezTo>
                    <a:pt x="43161" y="2543"/>
                    <a:pt x="42911" y="2391"/>
                    <a:pt x="42652" y="2240"/>
                  </a:cubicBezTo>
                  <a:cubicBezTo>
                    <a:pt x="41129" y="1316"/>
                    <a:pt x="39554" y="363"/>
                    <a:pt x="37814" y="363"/>
                  </a:cubicBezTo>
                  <a:cubicBezTo>
                    <a:pt x="37638" y="363"/>
                    <a:pt x="37461" y="372"/>
                    <a:pt x="37282" y="393"/>
                  </a:cubicBezTo>
                  <a:cubicBezTo>
                    <a:pt x="35729" y="571"/>
                    <a:pt x="34320" y="1669"/>
                    <a:pt x="33686" y="3194"/>
                  </a:cubicBezTo>
                  <a:cubicBezTo>
                    <a:pt x="33062" y="4702"/>
                    <a:pt x="33178" y="6397"/>
                    <a:pt x="33294" y="8029"/>
                  </a:cubicBezTo>
                  <a:lnTo>
                    <a:pt x="33303" y="8074"/>
                  </a:lnTo>
                  <a:cubicBezTo>
                    <a:pt x="33374" y="9020"/>
                    <a:pt x="33428" y="10144"/>
                    <a:pt x="33338" y="11241"/>
                  </a:cubicBezTo>
                  <a:cubicBezTo>
                    <a:pt x="33303" y="11660"/>
                    <a:pt x="33249" y="12071"/>
                    <a:pt x="33169" y="12445"/>
                  </a:cubicBezTo>
                  <a:cubicBezTo>
                    <a:pt x="32973" y="13409"/>
                    <a:pt x="32500" y="14765"/>
                    <a:pt x="31420" y="15728"/>
                  </a:cubicBezTo>
                  <a:cubicBezTo>
                    <a:pt x="31269" y="15862"/>
                    <a:pt x="31108" y="15987"/>
                    <a:pt x="30939" y="16103"/>
                  </a:cubicBezTo>
                  <a:cubicBezTo>
                    <a:pt x="30178" y="16602"/>
                    <a:pt x="29251" y="16864"/>
                    <a:pt x="28222" y="16864"/>
                  </a:cubicBezTo>
                  <a:cubicBezTo>
                    <a:pt x="28057" y="16864"/>
                    <a:pt x="27889" y="16857"/>
                    <a:pt x="27718" y="16843"/>
                  </a:cubicBezTo>
                  <a:cubicBezTo>
                    <a:pt x="26487" y="16745"/>
                    <a:pt x="25149" y="16299"/>
                    <a:pt x="23954" y="15585"/>
                  </a:cubicBezTo>
                  <a:cubicBezTo>
                    <a:pt x="22535" y="14738"/>
                    <a:pt x="21366" y="13551"/>
                    <a:pt x="20225" y="12401"/>
                  </a:cubicBezTo>
                  <a:cubicBezTo>
                    <a:pt x="19814" y="11981"/>
                    <a:pt x="19377" y="11544"/>
                    <a:pt x="18949" y="11134"/>
                  </a:cubicBezTo>
                  <a:cubicBezTo>
                    <a:pt x="17298" y="9573"/>
                    <a:pt x="15479" y="8217"/>
                    <a:pt x="13516" y="7093"/>
                  </a:cubicBezTo>
                  <a:cubicBezTo>
                    <a:pt x="13025" y="6816"/>
                    <a:pt x="12543" y="6575"/>
                    <a:pt x="12080" y="6370"/>
                  </a:cubicBezTo>
                  <a:cubicBezTo>
                    <a:pt x="10829" y="5818"/>
                    <a:pt x="9675" y="5542"/>
                    <a:pt x="8631" y="5542"/>
                  </a:cubicBezTo>
                  <a:cubicBezTo>
                    <a:pt x="7836" y="5542"/>
                    <a:pt x="7105" y="5702"/>
                    <a:pt x="6442" y="6022"/>
                  </a:cubicBezTo>
                  <a:cubicBezTo>
                    <a:pt x="5549" y="6459"/>
                    <a:pt x="4836" y="7173"/>
                    <a:pt x="4176" y="7869"/>
                  </a:cubicBezTo>
                  <a:cubicBezTo>
                    <a:pt x="2668" y="9457"/>
                    <a:pt x="1267" y="11152"/>
                    <a:pt x="1" y="12909"/>
                  </a:cubicBezTo>
                  <a:lnTo>
                    <a:pt x="116" y="12998"/>
                  </a:lnTo>
                  <a:cubicBezTo>
                    <a:pt x="1383" y="11241"/>
                    <a:pt x="2784" y="9555"/>
                    <a:pt x="4283" y="7967"/>
                  </a:cubicBezTo>
                  <a:cubicBezTo>
                    <a:pt x="4934" y="7289"/>
                    <a:pt x="5639" y="6584"/>
                    <a:pt x="6513" y="6156"/>
                  </a:cubicBezTo>
                  <a:cubicBezTo>
                    <a:pt x="7155" y="5845"/>
                    <a:pt x="7865" y="5689"/>
                    <a:pt x="8637" y="5689"/>
                  </a:cubicBezTo>
                  <a:cubicBezTo>
                    <a:pt x="9658" y="5689"/>
                    <a:pt x="10788" y="5961"/>
                    <a:pt x="12017" y="6504"/>
                  </a:cubicBezTo>
                  <a:cubicBezTo>
                    <a:pt x="12481" y="6709"/>
                    <a:pt x="12954" y="6950"/>
                    <a:pt x="13445" y="7226"/>
                  </a:cubicBezTo>
                  <a:cubicBezTo>
                    <a:pt x="15389" y="8342"/>
                    <a:pt x="17209" y="9689"/>
                    <a:pt x="18842" y="11241"/>
                  </a:cubicBezTo>
                  <a:cubicBezTo>
                    <a:pt x="19279" y="11651"/>
                    <a:pt x="19707" y="12079"/>
                    <a:pt x="20117" y="12499"/>
                  </a:cubicBezTo>
                  <a:cubicBezTo>
                    <a:pt x="21259" y="13658"/>
                    <a:pt x="22446" y="14863"/>
                    <a:pt x="23873" y="15710"/>
                  </a:cubicBezTo>
                  <a:cubicBezTo>
                    <a:pt x="25086" y="16442"/>
                    <a:pt x="26451" y="16897"/>
                    <a:pt x="27709" y="16995"/>
                  </a:cubicBezTo>
                  <a:cubicBezTo>
                    <a:pt x="27879" y="17004"/>
                    <a:pt x="28048" y="17013"/>
                    <a:pt x="28209" y="17013"/>
                  </a:cubicBezTo>
                  <a:cubicBezTo>
                    <a:pt x="29270" y="17013"/>
                    <a:pt x="30234" y="16745"/>
                    <a:pt x="31019" y="16219"/>
                  </a:cubicBezTo>
                  <a:cubicBezTo>
                    <a:pt x="31188" y="16112"/>
                    <a:pt x="31358" y="15978"/>
                    <a:pt x="31519" y="15835"/>
                  </a:cubicBezTo>
                  <a:cubicBezTo>
                    <a:pt x="32634" y="14845"/>
                    <a:pt x="33107" y="13462"/>
                    <a:pt x="33312" y="12481"/>
                  </a:cubicBezTo>
                  <a:cubicBezTo>
                    <a:pt x="33392" y="12097"/>
                    <a:pt x="33454" y="11678"/>
                    <a:pt x="33490" y="11250"/>
                  </a:cubicBezTo>
                  <a:cubicBezTo>
                    <a:pt x="33579" y="10144"/>
                    <a:pt x="33517" y="9020"/>
                    <a:pt x="33446" y="8056"/>
                  </a:cubicBezTo>
                  <a:lnTo>
                    <a:pt x="33446" y="8011"/>
                  </a:lnTo>
                  <a:cubicBezTo>
                    <a:pt x="33330" y="6397"/>
                    <a:pt x="33214" y="4729"/>
                    <a:pt x="33829" y="3248"/>
                  </a:cubicBezTo>
                  <a:cubicBezTo>
                    <a:pt x="34436" y="1776"/>
                    <a:pt x="35801" y="714"/>
                    <a:pt x="37299" y="545"/>
                  </a:cubicBezTo>
                  <a:cubicBezTo>
                    <a:pt x="37476" y="524"/>
                    <a:pt x="37652" y="514"/>
                    <a:pt x="37825" y="514"/>
                  </a:cubicBezTo>
                  <a:cubicBezTo>
                    <a:pt x="39520" y="514"/>
                    <a:pt x="41076" y="1450"/>
                    <a:pt x="42581" y="2364"/>
                  </a:cubicBezTo>
                  <a:cubicBezTo>
                    <a:pt x="42830" y="2516"/>
                    <a:pt x="43089" y="2668"/>
                    <a:pt x="43339" y="2819"/>
                  </a:cubicBezTo>
                  <a:cubicBezTo>
                    <a:pt x="43482" y="2909"/>
                    <a:pt x="43633" y="2989"/>
                    <a:pt x="43785" y="3069"/>
                  </a:cubicBezTo>
                  <a:cubicBezTo>
                    <a:pt x="46059" y="4329"/>
                    <a:pt x="48223" y="4961"/>
                    <a:pt x="50247" y="4961"/>
                  </a:cubicBezTo>
                  <a:cubicBezTo>
                    <a:pt x="50589" y="4961"/>
                    <a:pt x="50927" y="4943"/>
                    <a:pt x="51261" y="4907"/>
                  </a:cubicBezTo>
                  <a:cubicBezTo>
                    <a:pt x="54267" y="4595"/>
                    <a:pt x="56863" y="2588"/>
                    <a:pt x="57586" y="36"/>
                  </a:cubicBezTo>
                  <a:lnTo>
                    <a:pt x="57443"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9"/>
            <p:cNvSpPr/>
            <p:nvPr/>
          </p:nvSpPr>
          <p:spPr>
            <a:xfrm>
              <a:off x="3394413" y="3289375"/>
              <a:ext cx="1429850" cy="440950"/>
            </a:xfrm>
            <a:custGeom>
              <a:rect b="b" l="l" r="r" t="t"/>
              <a:pathLst>
                <a:path extrusionOk="0" h="17638" w="57194">
                  <a:moveTo>
                    <a:pt x="57051" y="0"/>
                  </a:moveTo>
                  <a:cubicBezTo>
                    <a:pt x="56409" y="2418"/>
                    <a:pt x="53991" y="4372"/>
                    <a:pt x="51172" y="4746"/>
                  </a:cubicBezTo>
                  <a:cubicBezTo>
                    <a:pt x="50775" y="4800"/>
                    <a:pt x="50371" y="4826"/>
                    <a:pt x="49961" y="4826"/>
                  </a:cubicBezTo>
                  <a:cubicBezTo>
                    <a:pt x="48110" y="4826"/>
                    <a:pt x="46123" y="4284"/>
                    <a:pt x="44035" y="3203"/>
                  </a:cubicBezTo>
                  <a:cubicBezTo>
                    <a:pt x="43883" y="3123"/>
                    <a:pt x="43741" y="3042"/>
                    <a:pt x="43598" y="2971"/>
                  </a:cubicBezTo>
                  <a:cubicBezTo>
                    <a:pt x="43339" y="2828"/>
                    <a:pt x="43080" y="2677"/>
                    <a:pt x="42822" y="2534"/>
                  </a:cubicBezTo>
                  <a:cubicBezTo>
                    <a:pt x="41356" y="1693"/>
                    <a:pt x="39848" y="831"/>
                    <a:pt x="38180" y="831"/>
                  </a:cubicBezTo>
                  <a:cubicBezTo>
                    <a:pt x="37990" y="831"/>
                    <a:pt x="37797" y="842"/>
                    <a:pt x="37603" y="866"/>
                  </a:cubicBezTo>
                  <a:cubicBezTo>
                    <a:pt x="36131" y="1044"/>
                    <a:pt x="34739" y="2097"/>
                    <a:pt x="34070" y="3560"/>
                  </a:cubicBezTo>
                  <a:cubicBezTo>
                    <a:pt x="33392" y="5059"/>
                    <a:pt x="33374" y="6682"/>
                    <a:pt x="33428" y="8493"/>
                  </a:cubicBezTo>
                  <a:cubicBezTo>
                    <a:pt x="33473" y="9715"/>
                    <a:pt x="33473" y="10732"/>
                    <a:pt x="33374" y="11749"/>
                  </a:cubicBezTo>
                  <a:cubicBezTo>
                    <a:pt x="33330" y="12195"/>
                    <a:pt x="33267" y="12597"/>
                    <a:pt x="33187" y="12989"/>
                  </a:cubicBezTo>
                  <a:cubicBezTo>
                    <a:pt x="32973" y="13997"/>
                    <a:pt x="32473" y="15398"/>
                    <a:pt x="31367" y="16361"/>
                  </a:cubicBezTo>
                  <a:cubicBezTo>
                    <a:pt x="31207" y="16495"/>
                    <a:pt x="31037" y="16629"/>
                    <a:pt x="30868" y="16736"/>
                  </a:cubicBezTo>
                  <a:cubicBezTo>
                    <a:pt x="30103" y="17231"/>
                    <a:pt x="29168" y="17486"/>
                    <a:pt x="28137" y="17486"/>
                  </a:cubicBezTo>
                  <a:cubicBezTo>
                    <a:pt x="27941" y="17486"/>
                    <a:pt x="27742" y="17477"/>
                    <a:pt x="27540" y="17459"/>
                  </a:cubicBezTo>
                  <a:cubicBezTo>
                    <a:pt x="26264" y="17343"/>
                    <a:pt x="24926" y="16888"/>
                    <a:pt x="23659" y="16156"/>
                  </a:cubicBezTo>
                  <a:cubicBezTo>
                    <a:pt x="22277" y="15353"/>
                    <a:pt x="21117" y="14220"/>
                    <a:pt x="20002" y="13132"/>
                  </a:cubicBezTo>
                  <a:cubicBezTo>
                    <a:pt x="19574" y="12713"/>
                    <a:pt x="19127" y="12285"/>
                    <a:pt x="18681" y="11874"/>
                  </a:cubicBezTo>
                  <a:cubicBezTo>
                    <a:pt x="17040" y="10384"/>
                    <a:pt x="15229" y="9100"/>
                    <a:pt x="13302" y="8056"/>
                  </a:cubicBezTo>
                  <a:cubicBezTo>
                    <a:pt x="12820" y="7788"/>
                    <a:pt x="12339" y="7565"/>
                    <a:pt x="11884" y="7369"/>
                  </a:cubicBezTo>
                  <a:cubicBezTo>
                    <a:pt x="10688" y="6872"/>
                    <a:pt x="9584" y="6622"/>
                    <a:pt x="8584" y="6622"/>
                  </a:cubicBezTo>
                  <a:cubicBezTo>
                    <a:pt x="7770" y="6622"/>
                    <a:pt x="7025" y="6787"/>
                    <a:pt x="6353" y="7119"/>
                  </a:cubicBezTo>
                  <a:cubicBezTo>
                    <a:pt x="5469" y="7548"/>
                    <a:pt x="4765" y="8243"/>
                    <a:pt x="4113" y="8912"/>
                  </a:cubicBezTo>
                  <a:cubicBezTo>
                    <a:pt x="2624" y="10465"/>
                    <a:pt x="1232" y="12124"/>
                    <a:pt x="1" y="13855"/>
                  </a:cubicBezTo>
                  <a:lnTo>
                    <a:pt x="117" y="13944"/>
                  </a:lnTo>
                  <a:cubicBezTo>
                    <a:pt x="1357" y="12222"/>
                    <a:pt x="2731" y="10563"/>
                    <a:pt x="4220" y="9019"/>
                  </a:cubicBezTo>
                  <a:cubicBezTo>
                    <a:pt x="4863" y="8350"/>
                    <a:pt x="5559" y="7672"/>
                    <a:pt x="6415" y="7253"/>
                  </a:cubicBezTo>
                  <a:cubicBezTo>
                    <a:pt x="7068" y="6931"/>
                    <a:pt x="7791" y="6770"/>
                    <a:pt x="8582" y="6770"/>
                  </a:cubicBezTo>
                  <a:cubicBezTo>
                    <a:pt x="9564" y="6770"/>
                    <a:pt x="10649" y="7018"/>
                    <a:pt x="11830" y="7512"/>
                  </a:cubicBezTo>
                  <a:cubicBezTo>
                    <a:pt x="12276" y="7699"/>
                    <a:pt x="12749" y="7922"/>
                    <a:pt x="13231" y="8181"/>
                  </a:cubicBezTo>
                  <a:cubicBezTo>
                    <a:pt x="15149" y="9225"/>
                    <a:pt x="16951" y="10509"/>
                    <a:pt x="18583" y="11990"/>
                  </a:cubicBezTo>
                  <a:cubicBezTo>
                    <a:pt x="19029" y="12392"/>
                    <a:pt x="19466" y="12820"/>
                    <a:pt x="19895" y="13239"/>
                  </a:cubicBezTo>
                  <a:cubicBezTo>
                    <a:pt x="21019" y="14336"/>
                    <a:pt x="22187" y="15469"/>
                    <a:pt x="23579" y="16281"/>
                  </a:cubicBezTo>
                  <a:cubicBezTo>
                    <a:pt x="24873" y="17031"/>
                    <a:pt x="26238" y="17485"/>
                    <a:pt x="27531" y="17610"/>
                  </a:cubicBezTo>
                  <a:cubicBezTo>
                    <a:pt x="27736" y="17628"/>
                    <a:pt x="27933" y="17637"/>
                    <a:pt x="28138" y="17637"/>
                  </a:cubicBezTo>
                  <a:cubicBezTo>
                    <a:pt x="29190" y="17637"/>
                    <a:pt x="30154" y="17370"/>
                    <a:pt x="30948" y="16861"/>
                  </a:cubicBezTo>
                  <a:cubicBezTo>
                    <a:pt x="31126" y="16745"/>
                    <a:pt x="31296" y="16620"/>
                    <a:pt x="31465" y="16477"/>
                  </a:cubicBezTo>
                  <a:cubicBezTo>
                    <a:pt x="32607" y="15478"/>
                    <a:pt x="33107" y="14051"/>
                    <a:pt x="33330" y="13025"/>
                  </a:cubicBezTo>
                  <a:cubicBezTo>
                    <a:pt x="33419" y="12624"/>
                    <a:pt x="33481" y="12213"/>
                    <a:pt x="33526" y="11767"/>
                  </a:cubicBezTo>
                  <a:cubicBezTo>
                    <a:pt x="33624" y="10732"/>
                    <a:pt x="33615" y="9715"/>
                    <a:pt x="33580" y="8493"/>
                  </a:cubicBezTo>
                  <a:cubicBezTo>
                    <a:pt x="33526" y="6700"/>
                    <a:pt x="33535" y="5094"/>
                    <a:pt x="34213" y="3622"/>
                  </a:cubicBezTo>
                  <a:cubicBezTo>
                    <a:pt x="34855" y="2204"/>
                    <a:pt x="36193" y="1178"/>
                    <a:pt x="37621" y="1008"/>
                  </a:cubicBezTo>
                  <a:cubicBezTo>
                    <a:pt x="37805" y="986"/>
                    <a:pt x="37988" y="976"/>
                    <a:pt x="38169" y="976"/>
                  </a:cubicBezTo>
                  <a:cubicBezTo>
                    <a:pt x="39800" y="976"/>
                    <a:pt x="41297" y="1832"/>
                    <a:pt x="42750" y="2659"/>
                  </a:cubicBezTo>
                  <a:cubicBezTo>
                    <a:pt x="43009" y="2810"/>
                    <a:pt x="43268" y="2953"/>
                    <a:pt x="43527" y="3096"/>
                  </a:cubicBezTo>
                  <a:cubicBezTo>
                    <a:pt x="43669" y="3176"/>
                    <a:pt x="43812" y="3257"/>
                    <a:pt x="43964" y="3337"/>
                  </a:cubicBezTo>
                  <a:cubicBezTo>
                    <a:pt x="46079" y="4427"/>
                    <a:pt x="48091" y="4977"/>
                    <a:pt x="49973" y="4977"/>
                  </a:cubicBezTo>
                  <a:cubicBezTo>
                    <a:pt x="50385" y="4977"/>
                    <a:pt x="50791" y="4951"/>
                    <a:pt x="51190" y="4898"/>
                  </a:cubicBezTo>
                  <a:cubicBezTo>
                    <a:pt x="54071" y="4514"/>
                    <a:pt x="56533" y="2516"/>
                    <a:pt x="57194" y="36"/>
                  </a:cubicBezTo>
                  <a:lnTo>
                    <a:pt x="57051"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9"/>
            <p:cNvSpPr/>
            <p:nvPr/>
          </p:nvSpPr>
          <p:spPr>
            <a:xfrm>
              <a:off x="3402013" y="3281125"/>
              <a:ext cx="1420250" cy="456550"/>
            </a:xfrm>
            <a:custGeom>
              <a:rect b="b" l="l" r="r" t="t"/>
              <a:pathLst>
                <a:path extrusionOk="0" h="18262" w="56810">
                  <a:moveTo>
                    <a:pt x="56667" y="0"/>
                  </a:moveTo>
                  <a:cubicBezTo>
                    <a:pt x="55989" y="2748"/>
                    <a:pt x="53384" y="4363"/>
                    <a:pt x="51100" y="4737"/>
                  </a:cubicBezTo>
                  <a:cubicBezTo>
                    <a:pt x="50637" y="4812"/>
                    <a:pt x="50163" y="4850"/>
                    <a:pt x="49679" y="4850"/>
                  </a:cubicBezTo>
                  <a:cubicBezTo>
                    <a:pt x="47974" y="4850"/>
                    <a:pt x="46145" y="4384"/>
                    <a:pt x="44213" y="3453"/>
                  </a:cubicBezTo>
                  <a:cubicBezTo>
                    <a:pt x="44070" y="3390"/>
                    <a:pt x="43927" y="3319"/>
                    <a:pt x="43785" y="3248"/>
                  </a:cubicBezTo>
                  <a:cubicBezTo>
                    <a:pt x="43526" y="3114"/>
                    <a:pt x="43258" y="2971"/>
                    <a:pt x="42991" y="2828"/>
                  </a:cubicBezTo>
                  <a:cubicBezTo>
                    <a:pt x="41586" y="2074"/>
                    <a:pt x="40131" y="1292"/>
                    <a:pt x="38540" y="1292"/>
                  </a:cubicBezTo>
                  <a:cubicBezTo>
                    <a:pt x="38342" y="1292"/>
                    <a:pt x="38143" y="1304"/>
                    <a:pt x="37941" y="1329"/>
                  </a:cubicBezTo>
                  <a:cubicBezTo>
                    <a:pt x="36514" y="1508"/>
                    <a:pt x="35185" y="2507"/>
                    <a:pt x="34471" y="3926"/>
                  </a:cubicBezTo>
                  <a:cubicBezTo>
                    <a:pt x="33668" y="5522"/>
                    <a:pt x="33579" y="7342"/>
                    <a:pt x="33570" y="8921"/>
                  </a:cubicBezTo>
                  <a:cubicBezTo>
                    <a:pt x="33561" y="10063"/>
                    <a:pt x="33543" y="11169"/>
                    <a:pt x="33418" y="12258"/>
                  </a:cubicBezTo>
                  <a:cubicBezTo>
                    <a:pt x="33365" y="12722"/>
                    <a:pt x="33302" y="13132"/>
                    <a:pt x="33213" y="13533"/>
                  </a:cubicBezTo>
                  <a:cubicBezTo>
                    <a:pt x="32874" y="15032"/>
                    <a:pt x="32223" y="16228"/>
                    <a:pt x="31322" y="16995"/>
                  </a:cubicBezTo>
                  <a:cubicBezTo>
                    <a:pt x="31161" y="17137"/>
                    <a:pt x="30983" y="17262"/>
                    <a:pt x="30804" y="17378"/>
                  </a:cubicBezTo>
                  <a:cubicBezTo>
                    <a:pt x="30036" y="17861"/>
                    <a:pt x="29100" y="18110"/>
                    <a:pt x="28064" y="18110"/>
                  </a:cubicBezTo>
                  <a:cubicBezTo>
                    <a:pt x="27837" y="18110"/>
                    <a:pt x="27606" y="18098"/>
                    <a:pt x="27370" y="18074"/>
                  </a:cubicBezTo>
                  <a:cubicBezTo>
                    <a:pt x="26076" y="17940"/>
                    <a:pt x="24694" y="17468"/>
                    <a:pt x="23373" y="16718"/>
                  </a:cubicBezTo>
                  <a:cubicBezTo>
                    <a:pt x="22026" y="15951"/>
                    <a:pt x="20884" y="14889"/>
                    <a:pt x="19787" y="13855"/>
                  </a:cubicBezTo>
                  <a:cubicBezTo>
                    <a:pt x="19341" y="13444"/>
                    <a:pt x="18895" y="13016"/>
                    <a:pt x="18431" y="12623"/>
                  </a:cubicBezTo>
                  <a:cubicBezTo>
                    <a:pt x="16798" y="11205"/>
                    <a:pt x="14996" y="9992"/>
                    <a:pt x="13096" y="9010"/>
                  </a:cubicBezTo>
                  <a:cubicBezTo>
                    <a:pt x="12614" y="8761"/>
                    <a:pt x="12142" y="8556"/>
                    <a:pt x="11696" y="8377"/>
                  </a:cubicBezTo>
                  <a:cubicBezTo>
                    <a:pt x="10553" y="7928"/>
                    <a:pt x="9501" y="7704"/>
                    <a:pt x="8542" y="7704"/>
                  </a:cubicBezTo>
                  <a:cubicBezTo>
                    <a:pt x="7711" y="7704"/>
                    <a:pt x="6950" y="7872"/>
                    <a:pt x="6263" y="8208"/>
                  </a:cubicBezTo>
                  <a:cubicBezTo>
                    <a:pt x="5397" y="8627"/>
                    <a:pt x="4675" y="9332"/>
                    <a:pt x="4059" y="9956"/>
                  </a:cubicBezTo>
                  <a:cubicBezTo>
                    <a:pt x="2578" y="11473"/>
                    <a:pt x="1213" y="13105"/>
                    <a:pt x="0" y="14791"/>
                  </a:cubicBezTo>
                  <a:lnTo>
                    <a:pt x="125" y="14880"/>
                  </a:lnTo>
                  <a:cubicBezTo>
                    <a:pt x="1329" y="13194"/>
                    <a:pt x="2694" y="11571"/>
                    <a:pt x="4166" y="10063"/>
                  </a:cubicBezTo>
                  <a:cubicBezTo>
                    <a:pt x="4800" y="9421"/>
                    <a:pt x="5478" y="8752"/>
                    <a:pt x="6334" y="8341"/>
                  </a:cubicBezTo>
                  <a:cubicBezTo>
                    <a:pt x="6995" y="8017"/>
                    <a:pt x="7731" y="7855"/>
                    <a:pt x="8535" y="7855"/>
                  </a:cubicBezTo>
                  <a:cubicBezTo>
                    <a:pt x="9478" y="7855"/>
                    <a:pt x="10516" y="8077"/>
                    <a:pt x="11642" y="8520"/>
                  </a:cubicBezTo>
                  <a:cubicBezTo>
                    <a:pt x="12088" y="8689"/>
                    <a:pt x="12552" y="8903"/>
                    <a:pt x="13025" y="9144"/>
                  </a:cubicBezTo>
                  <a:cubicBezTo>
                    <a:pt x="14916" y="10117"/>
                    <a:pt x="16709" y="11321"/>
                    <a:pt x="18333" y="12731"/>
                  </a:cubicBezTo>
                  <a:cubicBezTo>
                    <a:pt x="18788" y="13132"/>
                    <a:pt x="19243" y="13551"/>
                    <a:pt x="19680" y="13962"/>
                  </a:cubicBezTo>
                  <a:cubicBezTo>
                    <a:pt x="20786" y="15005"/>
                    <a:pt x="21937" y="16076"/>
                    <a:pt x="23293" y="16852"/>
                  </a:cubicBezTo>
                  <a:cubicBezTo>
                    <a:pt x="24640" y="17610"/>
                    <a:pt x="26041" y="18083"/>
                    <a:pt x="27361" y="18217"/>
                  </a:cubicBezTo>
                  <a:cubicBezTo>
                    <a:pt x="27602" y="18244"/>
                    <a:pt x="27834" y="18262"/>
                    <a:pt x="28066" y="18262"/>
                  </a:cubicBezTo>
                  <a:cubicBezTo>
                    <a:pt x="29127" y="18262"/>
                    <a:pt x="30091" y="18003"/>
                    <a:pt x="30876" y="17503"/>
                  </a:cubicBezTo>
                  <a:cubicBezTo>
                    <a:pt x="31063" y="17387"/>
                    <a:pt x="31250" y="17253"/>
                    <a:pt x="31420" y="17111"/>
                  </a:cubicBezTo>
                  <a:cubicBezTo>
                    <a:pt x="32348" y="16317"/>
                    <a:pt x="33017" y="15095"/>
                    <a:pt x="33356" y="13569"/>
                  </a:cubicBezTo>
                  <a:cubicBezTo>
                    <a:pt x="33445" y="13159"/>
                    <a:pt x="33516" y="12739"/>
                    <a:pt x="33570" y="12276"/>
                  </a:cubicBezTo>
                  <a:cubicBezTo>
                    <a:pt x="33686" y="11187"/>
                    <a:pt x="33704" y="10063"/>
                    <a:pt x="33713" y="8921"/>
                  </a:cubicBezTo>
                  <a:cubicBezTo>
                    <a:pt x="33731" y="7360"/>
                    <a:pt x="33811" y="5558"/>
                    <a:pt x="34605" y="3997"/>
                  </a:cubicBezTo>
                  <a:cubicBezTo>
                    <a:pt x="35292" y="2614"/>
                    <a:pt x="36576" y="1651"/>
                    <a:pt x="37959" y="1481"/>
                  </a:cubicBezTo>
                  <a:cubicBezTo>
                    <a:pt x="38158" y="1455"/>
                    <a:pt x="38354" y="1443"/>
                    <a:pt x="38548" y="1443"/>
                  </a:cubicBezTo>
                  <a:cubicBezTo>
                    <a:pt x="40102" y="1443"/>
                    <a:pt x="41532" y="2217"/>
                    <a:pt x="42919" y="2962"/>
                  </a:cubicBezTo>
                  <a:cubicBezTo>
                    <a:pt x="43187" y="3105"/>
                    <a:pt x="43454" y="3239"/>
                    <a:pt x="43713" y="3381"/>
                  </a:cubicBezTo>
                  <a:cubicBezTo>
                    <a:pt x="43856" y="3453"/>
                    <a:pt x="43999" y="3524"/>
                    <a:pt x="44150" y="3587"/>
                  </a:cubicBezTo>
                  <a:cubicBezTo>
                    <a:pt x="46089" y="4528"/>
                    <a:pt x="47942" y="4997"/>
                    <a:pt x="49667" y="4997"/>
                  </a:cubicBezTo>
                  <a:cubicBezTo>
                    <a:pt x="50164" y="4997"/>
                    <a:pt x="50651" y="4958"/>
                    <a:pt x="51127" y="4880"/>
                  </a:cubicBezTo>
                  <a:cubicBezTo>
                    <a:pt x="53455" y="4496"/>
                    <a:pt x="56113" y="2855"/>
                    <a:pt x="56809" y="36"/>
                  </a:cubicBezTo>
                  <a:lnTo>
                    <a:pt x="56667"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9"/>
            <p:cNvSpPr/>
            <p:nvPr/>
          </p:nvSpPr>
          <p:spPr>
            <a:xfrm>
              <a:off x="3409813" y="3272875"/>
              <a:ext cx="1410425" cy="472150"/>
            </a:xfrm>
            <a:custGeom>
              <a:rect b="b" l="l" r="r" t="t"/>
              <a:pathLst>
                <a:path extrusionOk="0" h="18886" w="56417">
                  <a:moveTo>
                    <a:pt x="56274" y="0"/>
                  </a:moveTo>
                  <a:cubicBezTo>
                    <a:pt x="55668" y="2668"/>
                    <a:pt x="53196" y="4291"/>
                    <a:pt x="51020" y="4719"/>
                  </a:cubicBezTo>
                  <a:cubicBezTo>
                    <a:pt x="50477" y="4828"/>
                    <a:pt x="49917" y="4883"/>
                    <a:pt x="49340" y="4883"/>
                  </a:cubicBezTo>
                  <a:cubicBezTo>
                    <a:pt x="47794" y="4883"/>
                    <a:pt x="46131" y="4491"/>
                    <a:pt x="44382" y="3711"/>
                  </a:cubicBezTo>
                  <a:cubicBezTo>
                    <a:pt x="44240" y="3649"/>
                    <a:pt x="44106" y="3586"/>
                    <a:pt x="43972" y="3524"/>
                  </a:cubicBezTo>
                  <a:cubicBezTo>
                    <a:pt x="43696" y="3399"/>
                    <a:pt x="43428" y="3256"/>
                    <a:pt x="43151" y="3123"/>
                  </a:cubicBezTo>
                  <a:cubicBezTo>
                    <a:pt x="41808" y="2451"/>
                    <a:pt x="40423" y="1758"/>
                    <a:pt x="38913" y="1758"/>
                  </a:cubicBezTo>
                  <a:cubicBezTo>
                    <a:pt x="38699" y="1758"/>
                    <a:pt x="38482" y="1772"/>
                    <a:pt x="38263" y="1802"/>
                  </a:cubicBezTo>
                  <a:cubicBezTo>
                    <a:pt x="36907" y="1981"/>
                    <a:pt x="35604" y="2935"/>
                    <a:pt x="34855" y="4300"/>
                  </a:cubicBezTo>
                  <a:cubicBezTo>
                    <a:pt x="33963" y="5924"/>
                    <a:pt x="33766" y="7761"/>
                    <a:pt x="33695" y="9340"/>
                  </a:cubicBezTo>
                  <a:lnTo>
                    <a:pt x="33677" y="9653"/>
                  </a:lnTo>
                  <a:cubicBezTo>
                    <a:pt x="33633" y="10679"/>
                    <a:pt x="33588" y="11731"/>
                    <a:pt x="33454" y="12766"/>
                  </a:cubicBezTo>
                  <a:cubicBezTo>
                    <a:pt x="33392" y="13248"/>
                    <a:pt x="33320" y="13676"/>
                    <a:pt x="33231" y="14078"/>
                  </a:cubicBezTo>
                  <a:cubicBezTo>
                    <a:pt x="32865" y="15648"/>
                    <a:pt x="32205" y="16843"/>
                    <a:pt x="31269" y="17628"/>
                  </a:cubicBezTo>
                  <a:cubicBezTo>
                    <a:pt x="31099" y="17771"/>
                    <a:pt x="30921" y="17905"/>
                    <a:pt x="30733" y="18021"/>
                  </a:cubicBezTo>
                  <a:cubicBezTo>
                    <a:pt x="29954" y="18492"/>
                    <a:pt x="29015" y="18735"/>
                    <a:pt x="27980" y="18735"/>
                  </a:cubicBezTo>
                  <a:cubicBezTo>
                    <a:pt x="27723" y="18735"/>
                    <a:pt x="27460" y="18720"/>
                    <a:pt x="27192" y="18690"/>
                  </a:cubicBezTo>
                  <a:cubicBezTo>
                    <a:pt x="25889" y="18538"/>
                    <a:pt x="24462" y="18047"/>
                    <a:pt x="23079" y="17280"/>
                  </a:cubicBezTo>
                  <a:cubicBezTo>
                    <a:pt x="21768" y="16558"/>
                    <a:pt x="20644" y="15558"/>
                    <a:pt x="19564" y="14586"/>
                  </a:cubicBezTo>
                  <a:cubicBezTo>
                    <a:pt x="19109" y="14176"/>
                    <a:pt x="18645" y="13756"/>
                    <a:pt x="18172" y="13364"/>
                  </a:cubicBezTo>
                  <a:cubicBezTo>
                    <a:pt x="16540" y="12017"/>
                    <a:pt x="14756" y="10875"/>
                    <a:pt x="12873" y="9965"/>
                  </a:cubicBezTo>
                  <a:cubicBezTo>
                    <a:pt x="12401" y="9742"/>
                    <a:pt x="11937" y="9546"/>
                    <a:pt x="11500" y="9385"/>
                  </a:cubicBezTo>
                  <a:cubicBezTo>
                    <a:pt x="10412" y="8985"/>
                    <a:pt x="9404" y="8784"/>
                    <a:pt x="8484" y="8784"/>
                  </a:cubicBezTo>
                  <a:cubicBezTo>
                    <a:pt x="7638" y="8784"/>
                    <a:pt x="6866" y="8954"/>
                    <a:pt x="6174" y="9296"/>
                  </a:cubicBezTo>
                  <a:cubicBezTo>
                    <a:pt x="5308" y="9715"/>
                    <a:pt x="4604" y="10393"/>
                    <a:pt x="3997" y="11000"/>
                  </a:cubicBezTo>
                  <a:cubicBezTo>
                    <a:pt x="2534" y="12481"/>
                    <a:pt x="1187" y="14078"/>
                    <a:pt x="0" y="15737"/>
                  </a:cubicBezTo>
                  <a:lnTo>
                    <a:pt x="116" y="15826"/>
                  </a:lnTo>
                  <a:cubicBezTo>
                    <a:pt x="1303" y="14167"/>
                    <a:pt x="2641" y="12579"/>
                    <a:pt x="4104" y="11107"/>
                  </a:cubicBezTo>
                  <a:cubicBezTo>
                    <a:pt x="4693" y="10509"/>
                    <a:pt x="5398" y="9840"/>
                    <a:pt x="6236" y="9430"/>
                  </a:cubicBezTo>
                  <a:cubicBezTo>
                    <a:pt x="6910" y="9097"/>
                    <a:pt x="7664" y="8931"/>
                    <a:pt x="8491" y="8931"/>
                  </a:cubicBezTo>
                  <a:cubicBezTo>
                    <a:pt x="9392" y="8931"/>
                    <a:pt x="10380" y="9128"/>
                    <a:pt x="11446" y="9519"/>
                  </a:cubicBezTo>
                  <a:cubicBezTo>
                    <a:pt x="11883" y="9679"/>
                    <a:pt x="12347" y="9876"/>
                    <a:pt x="12811" y="10099"/>
                  </a:cubicBezTo>
                  <a:cubicBezTo>
                    <a:pt x="14684" y="11000"/>
                    <a:pt x="16451" y="12142"/>
                    <a:pt x="18074" y="13480"/>
                  </a:cubicBezTo>
                  <a:cubicBezTo>
                    <a:pt x="18547" y="13872"/>
                    <a:pt x="19011" y="14292"/>
                    <a:pt x="19466" y="14693"/>
                  </a:cubicBezTo>
                  <a:cubicBezTo>
                    <a:pt x="20554" y="15674"/>
                    <a:pt x="21678" y="16682"/>
                    <a:pt x="23008" y="17414"/>
                  </a:cubicBezTo>
                  <a:cubicBezTo>
                    <a:pt x="24408" y="18190"/>
                    <a:pt x="25853" y="18681"/>
                    <a:pt x="27174" y="18832"/>
                  </a:cubicBezTo>
                  <a:cubicBezTo>
                    <a:pt x="27450" y="18868"/>
                    <a:pt x="27727" y="18886"/>
                    <a:pt x="27986" y="18886"/>
                  </a:cubicBezTo>
                  <a:cubicBezTo>
                    <a:pt x="29047" y="18886"/>
                    <a:pt x="30011" y="18627"/>
                    <a:pt x="30805" y="18145"/>
                  </a:cubicBezTo>
                  <a:cubicBezTo>
                    <a:pt x="31001" y="18030"/>
                    <a:pt x="31188" y="17887"/>
                    <a:pt x="31367" y="17744"/>
                  </a:cubicBezTo>
                  <a:cubicBezTo>
                    <a:pt x="32321" y="16941"/>
                    <a:pt x="32999" y="15719"/>
                    <a:pt x="33374" y="14113"/>
                  </a:cubicBezTo>
                  <a:cubicBezTo>
                    <a:pt x="33463" y="13703"/>
                    <a:pt x="33543" y="13266"/>
                    <a:pt x="33606" y="12784"/>
                  </a:cubicBezTo>
                  <a:cubicBezTo>
                    <a:pt x="33731" y="11740"/>
                    <a:pt x="33784" y="10688"/>
                    <a:pt x="33829" y="9662"/>
                  </a:cubicBezTo>
                  <a:lnTo>
                    <a:pt x="33847" y="9349"/>
                  </a:lnTo>
                  <a:cubicBezTo>
                    <a:pt x="33918" y="7779"/>
                    <a:pt x="34105" y="5968"/>
                    <a:pt x="34989" y="4371"/>
                  </a:cubicBezTo>
                  <a:cubicBezTo>
                    <a:pt x="35711" y="3051"/>
                    <a:pt x="36978" y="2123"/>
                    <a:pt x="38281" y="1945"/>
                  </a:cubicBezTo>
                  <a:cubicBezTo>
                    <a:pt x="38490" y="1917"/>
                    <a:pt x="38697" y="1904"/>
                    <a:pt x="38902" y="1904"/>
                  </a:cubicBezTo>
                  <a:cubicBezTo>
                    <a:pt x="40383" y="1904"/>
                    <a:pt x="41757" y="2590"/>
                    <a:pt x="43089" y="3256"/>
                  </a:cubicBezTo>
                  <a:cubicBezTo>
                    <a:pt x="43365" y="3390"/>
                    <a:pt x="43633" y="3533"/>
                    <a:pt x="43901" y="3658"/>
                  </a:cubicBezTo>
                  <a:cubicBezTo>
                    <a:pt x="44043" y="3720"/>
                    <a:pt x="44186" y="3783"/>
                    <a:pt x="44320" y="3845"/>
                  </a:cubicBezTo>
                  <a:cubicBezTo>
                    <a:pt x="46101" y="4635"/>
                    <a:pt x="47791" y="5033"/>
                    <a:pt x="49367" y="5033"/>
                  </a:cubicBezTo>
                  <a:cubicBezTo>
                    <a:pt x="49946" y="5033"/>
                    <a:pt x="50509" y="4979"/>
                    <a:pt x="51055" y="4871"/>
                  </a:cubicBezTo>
                  <a:cubicBezTo>
                    <a:pt x="53277" y="4425"/>
                    <a:pt x="55801" y="2766"/>
                    <a:pt x="56417" y="36"/>
                  </a:cubicBezTo>
                  <a:lnTo>
                    <a:pt x="56274"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9"/>
            <p:cNvSpPr/>
            <p:nvPr/>
          </p:nvSpPr>
          <p:spPr>
            <a:xfrm>
              <a:off x="3417388" y="3264625"/>
              <a:ext cx="1401075" cy="487775"/>
            </a:xfrm>
            <a:custGeom>
              <a:rect b="b" l="l" r="r" t="t"/>
              <a:pathLst>
                <a:path extrusionOk="0" h="19511" w="56043">
                  <a:moveTo>
                    <a:pt x="55891" y="0"/>
                  </a:moveTo>
                  <a:cubicBezTo>
                    <a:pt x="55356" y="2578"/>
                    <a:pt x="53027" y="4229"/>
                    <a:pt x="50958" y="4710"/>
                  </a:cubicBezTo>
                  <a:cubicBezTo>
                    <a:pt x="50342" y="4854"/>
                    <a:pt x="49702" y="4925"/>
                    <a:pt x="49040" y="4925"/>
                  </a:cubicBezTo>
                  <a:cubicBezTo>
                    <a:pt x="47640" y="4925"/>
                    <a:pt x="46142" y="4606"/>
                    <a:pt x="44561" y="3970"/>
                  </a:cubicBezTo>
                  <a:cubicBezTo>
                    <a:pt x="44427" y="3916"/>
                    <a:pt x="44294" y="3863"/>
                    <a:pt x="44160" y="3800"/>
                  </a:cubicBezTo>
                  <a:cubicBezTo>
                    <a:pt x="43883" y="3684"/>
                    <a:pt x="43598" y="3551"/>
                    <a:pt x="43321" y="3426"/>
                  </a:cubicBezTo>
                  <a:cubicBezTo>
                    <a:pt x="42029" y="2830"/>
                    <a:pt x="40704" y="2221"/>
                    <a:pt x="39269" y="2221"/>
                  </a:cubicBezTo>
                  <a:cubicBezTo>
                    <a:pt x="39049" y="2221"/>
                    <a:pt x="38827" y="2235"/>
                    <a:pt x="38602" y="2266"/>
                  </a:cubicBezTo>
                  <a:cubicBezTo>
                    <a:pt x="37291" y="2453"/>
                    <a:pt x="36042" y="3345"/>
                    <a:pt x="35248" y="4666"/>
                  </a:cubicBezTo>
                  <a:cubicBezTo>
                    <a:pt x="34454" y="6004"/>
                    <a:pt x="34017" y="7583"/>
                    <a:pt x="33829" y="9769"/>
                  </a:cubicBezTo>
                  <a:cubicBezTo>
                    <a:pt x="33811" y="10001"/>
                    <a:pt x="33794" y="10241"/>
                    <a:pt x="33776" y="10473"/>
                  </a:cubicBezTo>
                  <a:cubicBezTo>
                    <a:pt x="33704" y="11392"/>
                    <a:pt x="33633" y="12347"/>
                    <a:pt x="33499" y="13275"/>
                  </a:cubicBezTo>
                  <a:cubicBezTo>
                    <a:pt x="33428" y="13765"/>
                    <a:pt x="33347" y="14211"/>
                    <a:pt x="33249" y="14622"/>
                  </a:cubicBezTo>
                  <a:cubicBezTo>
                    <a:pt x="32866" y="16245"/>
                    <a:pt x="32179" y="17476"/>
                    <a:pt x="31224" y="18261"/>
                  </a:cubicBezTo>
                  <a:cubicBezTo>
                    <a:pt x="31046" y="18404"/>
                    <a:pt x="30859" y="18538"/>
                    <a:pt x="30671" y="18654"/>
                  </a:cubicBezTo>
                  <a:cubicBezTo>
                    <a:pt x="29889" y="19122"/>
                    <a:pt x="28948" y="19360"/>
                    <a:pt x="27908" y="19360"/>
                  </a:cubicBezTo>
                  <a:cubicBezTo>
                    <a:pt x="27620" y="19360"/>
                    <a:pt x="27324" y="19342"/>
                    <a:pt x="27022" y="19305"/>
                  </a:cubicBezTo>
                  <a:cubicBezTo>
                    <a:pt x="25684" y="19136"/>
                    <a:pt x="24257" y="18645"/>
                    <a:pt x="22785" y="17851"/>
                  </a:cubicBezTo>
                  <a:cubicBezTo>
                    <a:pt x="21518" y="17164"/>
                    <a:pt x="20421" y="16218"/>
                    <a:pt x="19359" y="15309"/>
                  </a:cubicBezTo>
                  <a:cubicBezTo>
                    <a:pt x="18886" y="14907"/>
                    <a:pt x="18405" y="14497"/>
                    <a:pt x="17914" y="14113"/>
                  </a:cubicBezTo>
                  <a:cubicBezTo>
                    <a:pt x="16290" y="12837"/>
                    <a:pt x="14524" y="11758"/>
                    <a:pt x="12668" y="10919"/>
                  </a:cubicBezTo>
                  <a:cubicBezTo>
                    <a:pt x="12205" y="10714"/>
                    <a:pt x="11741" y="10536"/>
                    <a:pt x="11312" y="10384"/>
                  </a:cubicBezTo>
                  <a:cubicBezTo>
                    <a:pt x="10287" y="10036"/>
                    <a:pt x="9334" y="9862"/>
                    <a:pt x="8461" y="9862"/>
                  </a:cubicBezTo>
                  <a:cubicBezTo>
                    <a:pt x="7588" y="9862"/>
                    <a:pt x="6794" y="10036"/>
                    <a:pt x="6085" y="10384"/>
                  </a:cubicBezTo>
                  <a:cubicBezTo>
                    <a:pt x="5237" y="10803"/>
                    <a:pt x="4541" y="11464"/>
                    <a:pt x="3944" y="12052"/>
                  </a:cubicBezTo>
                  <a:cubicBezTo>
                    <a:pt x="2490" y="13489"/>
                    <a:pt x="1169" y="15050"/>
                    <a:pt x="1" y="16682"/>
                  </a:cubicBezTo>
                  <a:lnTo>
                    <a:pt x="126" y="16763"/>
                  </a:lnTo>
                  <a:cubicBezTo>
                    <a:pt x="1285" y="15148"/>
                    <a:pt x="2606" y="13596"/>
                    <a:pt x="4051" y="12151"/>
                  </a:cubicBezTo>
                  <a:cubicBezTo>
                    <a:pt x="4631" y="11571"/>
                    <a:pt x="5326" y="10919"/>
                    <a:pt x="6156" y="10518"/>
                  </a:cubicBezTo>
                  <a:cubicBezTo>
                    <a:pt x="6845" y="10180"/>
                    <a:pt x="7616" y="10011"/>
                    <a:pt x="8465" y="10011"/>
                  </a:cubicBezTo>
                  <a:cubicBezTo>
                    <a:pt x="9319" y="10011"/>
                    <a:pt x="10252" y="10182"/>
                    <a:pt x="11259" y="10527"/>
                  </a:cubicBezTo>
                  <a:cubicBezTo>
                    <a:pt x="11696" y="10670"/>
                    <a:pt x="12142" y="10848"/>
                    <a:pt x="12606" y="11062"/>
                  </a:cubicBezTo>
                  <a:cubicBezTo>
                    <a:pt x="14453" y="11892"/>
                    <a:pt x="16210" y="12953"/>
                    <a:pt x="17825" y="14229"/>
                  </a:cubicBezTo>
                  <a:cubicBezTo>
                    <a:pt x="18307" y="14613"/>
                    <a:pt x="18797" y="15023"/>
                    <a:pt x="19261" y="15425"/>
                  </a:cubicBezTo>
                  <a:cubicBezTo>
                    <a:pt x="20332" y="16343"/>
                    <a:pt x="21429" y="17289"/>
                    <a:pt x="22723" y="17985"/>
                  </a:cubicBezTo>
                  <a:cubicBezTo>
                    <a:pt x="24203" y="18788"/>
                    <a:pt x="25649" y="19278"/>
                    <a:pt x="27005" y="19448"/>
                  </a:cubicBezTo>
                  <a:cubicBezTo>
                    <a:pt x="27317" y="19484"/>
                    <a:pt x="27620" y="19510"/>
                    <a:pt x="27923" y="19510"/>
                  </a:cubicBezTo>
                  <a:cubicBezTo>
                    <a:pt x="28976" y="19510"/>
                    <a:pt x="29940" y="19261"/>
                    <a:pt x="30743" y="18788"/>
                  </a:cubicBezTo>
                  <a:cubicBezTo>
                    <a:pt x="30948" y="18663"/>
                    <a:pt x="31135" y="18529"/>
                    <a:pt x="31313" y="18377"/>
                  </a:cubicBezTo>
                  <a:cubicBezTo>
                    <a:pt x="32304" y="17566"/>
                    <a:pt x="33000" y="16317"/>
                    <a:pt x="33401" y="14657"/>
                  </a:cubicBezTo>
                  <a:cubicBezTo>
                    <a:pt x="33499" y="14238"/>
                    <a:pt x="33579" y="13792"/>
                    <a:pt x="33651" y="13301"/>
                  </a:cubicBezTo>
                  <a:cubicBezTo>
                    <a:pt x="33776" y="12365"/>
                    <a:pt x="33847" y="11410"/>
                    <a:pt x="33927" y="10491"/>
                  </a:cubicBezTo>
                  <a:cubicBezTo>
                    <a:pt x="33945" y="10250"/>
                    <a:pt x="33963" y="10009"/>
                    <a:pt x="33981" y="9778"/>
                  </a:cubicBezTo>
                  <a:cubicBezTo>
                    <a:pt x="34159" y="7619"/>
                    <a:pt x="34588" y="6066"/>
                    <a:pt x="35373" y="4746"/>
                  </a:cubicBezTo>
                  <a:cubicBezTo>
                    <a:pt x="36140" y="3461"/>
                    <a:pt x="37353" y="2596"/>
                    <a:pt x="38620" y="2418"/>
                  </a:cubicBezTo>
                  <a:cubicBezTo>
                    <a:pt x="38842" y="2387"/>
                    <a:pt x="39063" y="2372"/>
                    <a:pt x="39280" y="2372"/>
                  </a:cubicBezTo>
                  <a:cubicBezTo>
                    <a:pt x="40685" y="2372"/>
                    <a:pt x="41992" y="2973"/>
                    <a:pt x="43259" y="3560"/>
                  </a:cubicBezTo>
                  <a:cubicBezTo>
                    <a:pt x="43535" y="3684"/>
                    <a:pt x="43821" y="3818"/>
                    <a:pt x="44097" y="3934"/>
                  </a:cubicBezTo>
                  <a:cubicBezTo>
                    <a:pt x="44231" y="3997"/>
                    <a:pt x="44374" y="4050"/>
                    <a:pt x="44508" y="4113"/>
                  </a:cubicBezTo>
                  <a:cubicBezTo>
                    <a:pt x="46101" y="4752"/>
                    <a:pt x="47617" y="5074"/>
                    <a:pt x="49033" y="5074"/>
                  </a:cubicBezTo>
                  <a:cubicBezTo>
                    <a:pt x="49710" y="5074"/>
                    <a:pt x="50364" y="5000"/>
                    <a:pt x="50993" y="4853"/>
                  </a:cubicBezTo>
                  <a:cubicBezTo>
                    <a:pt x="53108" y="4362"/>
                    <a:pt x="55490" y="2676"/>
                    <a:pt x="56043" y="27"/>
                  </a:cubicBezTo>
                  <a:lnTo>
                    <a:pt x="55891"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9"/>
            <p:cNvSpPr/>
            <p:nvPr/>
          </p:nvSpPr>
          <p:spPr>
            <a:xfrm>
              <a:off x="3425188" y="3256375"/>
              <a:ext cx="1391275" cy="503375"/>
            </a:xfrm>
            <a:custGeom>
              <a:rect b="b" l="l" r="r" t="t"/>
              <a:pathLst>
                <a:path extrusionOk="0" h="20135" w="55651">
                  <a:moveTo>
                    <a:pt x="55508" y="0"/>
                  </a:moveTo>
                  <a:cubicBezTo>
                    <a:pt x="55035" y="2498"/>
                    <a:pt x="52849" y="4157"/>
                    <a:pt x="50878" y="4692"/>
                  </a:cubicBezTo>
                  <a:cubicBezTo>
                    <a:pt x="50178" y="4884"/>
                    <a:pt x="49444" y="4979"/>
                    <a:pt x="48679" y="4979"/>
                  </a:cubicBezTo>
                  <a:cubicBezTo>
                    <a:pt x="47445" y="4979"/>
                    <a:pt x="46128" y="4730"/>
                    <a:pt x="44740" y="4229"/>
                  </a:cubicBezTo>
                  <a:cubicBezTo>
                    <a:pt x="44606" y="4175"/>
                    <a:pt x="44472" y="4130"/>
                    <a:pt x="44338" y="4077"/>
                  </a:cubicBezTo>
                  <a:cubicBezTo>
                    <a:pt x="44053" y="3970"/>
                    <a:pt x="43776" y="3845"/>
                    <a:pt x="43473" y="3720"/>
                  </a:cubicBezTo>
                  <a:cubicBezTo>
                    <a:pt x="42254" y="3213"/>
                    <a:pt x="41002" y="2686"/>
                    <a:pt x="39653" y="2686"/>
                  </a:cubicBezTo>
                  <a:cubicBezTo>
                    <a:pt x="39413" y="2686"/>
                    <a:pt x="39170" y="2702"/>
                    <a:pt x="38923" y="2739"/>
                  </a:cubicBezTo>
                  <a:cubicBezTo>
                    <a:pt x="37657" y="2926"/>
                    <a:pt x="36461" y="3765"/>
                    <a:pt x="35632" y="5040"/>
                  </a:cubicBezTo>
                  <a:cubicBezTo>
                    <a:pt x="34739" y="6414"/>
                    <a:pt x="34213" y="8056"/>
                    <a:pt x="33963" y="10188"/>
                  </a:cubicBezTo>
                  <a:cubicBezTo>
                    <a:pt x="33919" y="10562"/>
                    <a:pt x="33874" y="10937"/>
                    <a:pt x="33838" y="11321"/>
                  </a:cubicBezTo>
                  <a:cubicBezTo>
                    <a:pt x="33749" y="12133"/>
                    <a:pt x="33660" y="12962"/>
                    <a:pt x="33535" y="13783"/>
                  </a:cubicBezTo>
                  <a:cubicBezTo>
                    <a:pt x="33455" y="14291"/>
                    <a:pt x="33374" y="14746"/>
                    <a:pt x="33267" y="15166"/>
                  </a:cubicBezTo>
                  <a:cubicBezTo>
                    <a:pt x="32857" y="16852"/>
                    <a:pt x="32152" y="18101"/>
                    <a:pt x="31171" y="18895"/>
                  </a:cubicBezTo>
                  <a:cubicBezTo>
                    <a:pt x="30993" y="19046"/>
                    <a:pt x="30796" y="19180"/>
                    <a:pt x="30591" y="19296"/>
                  </a:cubicBezTo>
                  <a:cubicBezTo>
                    <a:pt x="29812" y="19750"/>
                    <a:pt x="28880" y="19982"/>
                    <a:pt x="27851" y="19982"/>
                  </a:cubicBezTo>
                  <a:cubicBezTo>
                    <a:pt x="27525" y="19982"/>
                    <a:pt x="27188" y="19959"/>
                    <a:pt x="26844" y="19912"/>
                  </a:cubicBezTo>
                  <a:cubicBezTo>
                    <a:pt x="25497" y="19733"/>
                    <a:pt x="24034" y="19225"/>
                    <a:pt x="22491" y="18413"/>
                  </a:cubicBezTo>
                  <a:cubicBezTo>
                    <a:pt x="21260" y="17771"/>
                    <a:pt x="20189" y="16887"/>
                    <a:pt x="19145" y="16040"/>
                  </a:cubicBezTo>
                  <a:cubicBezTo>
                    <a:pt x="18664" y="15639"/>
                    <a:pt x="18155" y="15228"/>
                    <a:pt x="17656" y="14853"/>
                  </a:cubicBezTo>
                  <a:cubicBezTo>
                    <a:pt x="16032" y="13649"/>
                    <a:pt x="14283" y="12650"/>
                    <a:pt x="12455" y="11883"/>
                  </a:cubicBezTo>
                  <a:cubicBezTo>
                    <a:pt x="11991" y="11687"/>
                    <a:pt x="11536" y="11517"/>
                    <a:pt x="11116" y="11392"/>
                  </a:cubicBezTo>
                  <a:cubicBezTo>
                    <a:pt x="10154" y="11088"/>
                    <a:pt x="9256" y="10936"/>
                    <a:pt x="8430" y="10936"/>
                  </a:cubicBezTo>
                  <a:cubicBezTo>
                    <a:pt x="7533" y="10936"/>
                    <a:pt x="6720" y="11115"/>
                    <a:pt x="5996" y="11472"/>
                  </a:cubicBezTo>
                  <a:cubicBezTo>
                    <a:pt x="5157" y="11883"/>
                    <a:pt x="4470" y="12525"/>
                    <a:pt x="3882" y="13096"/>
                  </a:cubicBezTo>
                  <a:cubicBezTo>
                    <a:pt x="2445" y="14497"/>
                    <a:pt x="1134" y="16022"/>
                    <a:pt x="1" y="17619"/>
                  </a:cubicBezTo>
                  <a:lnTo>
                    <a:pt x="126" y="17708"/>
                  </a:lnTo>
                  <a:cubicBezTo>
                    <a:pt x="1250" y="16120"/>
                    <a:pt x="2552" y="14604"/>
                    <a:pt x="3989" y="13203"/>
                  </a:cubicBezTo>
                  <a:cubicBezTo>
                    <a:pt x="4560" y="12641"/>
                    <a:pt x="5238" y="12008"/>
                    <a:pt x="6058" y="11606"/>
                  </a:cubicBezTo>
                  <a:cubicBezTo>
                    <a:pt x="6762" y="11259"/>
                    <a:pt x="7555" y="11085"/>
                    <a:pt x="8430" y="11085"/>
                  </a:cubicBezTo>
                  <a:cubicBezTo>
                    <a:pt x="9241" y="11085"/>
                    <a:pt x="10123" y="11234"/>
                    <a:pt x="11072" y="11535"/>
                  </a:cubicBezTo>
                  <a:cubicBezTo>
                    <a:pt x="11491" y="11660"/>
                    <a:pt x="11937" y="11829"/>
                    <a:pt x="12392" y="12017"/>
                  </a:cubicBezTo>
                  <a:cubicBezTo>
                    <a:pt x="14212" y="12775"/>
                    <a:pt x="15952" y="13774"/>
                    <a:pt x="17566" y="14978"/>
                  </a:cubicBezTo>
                  <a:cubicBezTo>
                    <a:pt x="18066" y="15353"/>
                    <a:pt x="18566" y="15755"/>
                    <a:pt x="19047" y="16156"/>
                  </a:cubicBezTo>
                  <a:cubicBezTo>
                    <a:pt x="20100" y="17003"/>
                    <a:pt x="21179" y="17896"/>
                    <a:pt x="22428" y="18547"/>
                  </a:cubicBezTo>
                  <a:cubicBezTo>
                    <a:pt x="23981" y="19368"/>
                    <a:pt x="25462" y="19876"/>
                    <a:pt x="26826" y="20063"/>
                  </a:cubicBezTo>
                  <a:cubicBezTo>
                    <a:pt x="27174" y="20108"/>
                    <a:pt x="27513" y="20135"/>
                    <a:pt x="27843" y="20135"/>
                  </a:cubicBezTo>
                  <a:cubicBezTo>
                    <a:pt x="28905" y="20135"/>
                    <a:pt x="29869" y="19894"/>
                    <a:pt x="30671" y="19421"/>
                  </a:cubicBezTo>
                  <a:cubicBezTo>
                    <a:pt x="30877" y="19305"/>
                    <a:pt x="31073" y="19162"/>
                    <a:pt x="31260" y="19011"/>
                  </a:cubicBezTo>
                  <a:cubicBezTo>
                    <a:pt x="32268" y="18199"/>
                    <a:pt x="32991" y="16914"/>
                    <a:pt x="33410" y="15201"/>
                  </a:cubicBezTo>
                  <a:cubicBezTo>
                    <a:pt x="33517" y="14773"/>
                    <a:pt x="33606" y="14318"/>
                    <a:pt x="33687" y="13810"/>
                  </a:cubicBezTo>
                  <a:cubicBezTo>
                    <a:pt x="33803" y="12989"/>
                    <a:pt x="33901" y="12142"/>
                    <a:pt x="33981" y="11330"/>
                  </a:cubicBezTo>
                  <a:cubicBezTo>
                    <a:pt x="34026" y="10955"/>
                    <a:pt x="34061" y="10580"/>
                    <a:pt x="34106" y="10206"/>
                  </a:cubicBezTo>
                  <a:cubicBezTo>
                    <a:pt x="34356" y="8091"/>
                    <a:pt x="34882" y="6477"/>
                    <a:pt x="35756" y="5121"/>
                  </a:cubicBezTo>
                  <a:cubicBezTo>
                    <a:pt x="36559" y="3881"/>
                    <a:pt x="37728" y="3060"/>
                    <a:pt x="38941" y="2882"/>
                  </a:cubicBezTo>
                  <a:cubicBezTo>
                    <a:pt x="39178" y="2847"/>
                    <a:pt x="39411" y="2831"/>
                    <a:pt x="39642" y="2831"/>
                  </a:cubicBezTo>
                  <a:cubicBezTo>
                    <a:pt x="40970" y="2831"/>
                    <a:pt x="42211" y="3354"/>
                    <a:pt x="43420" y="3863"/>
                  </a:cubicBezTo>
                  <a:cubicBezTo>
                    <a:pt x="43705" y="3979"/>
                    <a:pt x="43999" y="4104"/>
                    <a:pt x="44285" y="4220"/>
                  </a:cubicBezTo>
                  <a:cubicBezTo>
                    <a:pt x="44419" y="4264"/>
                    <a:pt x="44553" y="4318"/>
                    <a:pt x="44686" y="4371"/>
                  </a:cubicBezTo>
                  <a:cubicBezTo>
                    <a:pt x="46092" y="4873"/>
                    <a:pt x="47430" y="5126"/>
                    <a:pt x="48687" y="5126"/>
                  </a:cubicBezTo>
                  <a:cubicBezTo>
                    <a:pt x="49464" y="5126"/>
                    <a:pt x="50210" y="5029"/>
                    <a:pt x="50922" y="4835"/>
                  </a:cubicBezTo>
                  <a:cubicBezTo>
                    <a:pt x="52929" y="4291"/>
                    <a:pt x="55169" y="2587"/>
                    <a:pt x="55650" y="27"/>
                  </a:cubicBezTo>
                  <a:lnTo>
                    <a:pt x="55508" y="0"/>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9"/>
            <p:cNvSpPr/>
            <p:nvPr/>
          </p:nvSpPr>
          <p:spPr>
            <a:xfrm>
              <a:off x="3433013" y="3248100"/>
              <a:ext cx="1381450" cy="519025"/>
            </a:xfrm>
            <a:custGeom>
              <a:rect b="b" l="l" r="r" t="t"/>
              <a:pathLst>
                <a:path extrusionOk="0" h="20761" w="55258">
                  <a:moveTo>
                    <a:pt x="55114" y="1"/>
                  </a:moveTo>
                  <a:cubicBezTo>
                    <a:pt x="54766" y="2124"/>
                    <a:pt x="53071" y="3962"/>
                    <a:pt x="50805" y="4684"/>
                  </a:cubicBezTo>
                  <a:cubicBezTo>
                    <a:pt x="50026" y="4931"/>
                    <a:pt x="49201" y="5053"/>
                    <a:pt x="48333" y="5053"/>
                  </a:cubicBezTo>
                  <a:cubicBezTo>
                    <a:pt x="47254" y="5053"/>
                    <a:pt x="46110" y="4864"/>
                    <a:pt x="44909" y="4488"/>
                  </a:cubicBezTo>
                  <a:cubicBezTo>
                    <a:pt x="44775" y="4444"/>
                    <a:pt x="44650" y="4399"/>
                    <a:pt x="44525" y="4354"/>
                  </a:cubicBezTo>
                  <a:cubicBezTo>
                    <a:pt x="44222" y="4256"/>
                    <a:pt x="43936" y="4140"/>
                    <a:pt x="43624" y="4024"/>
                  </a:cubicBezTo>
                  <a:cubicBezTo>
                    <a:pt x="42474" y="3594"/>
                    <a:pt x="41292" y="3145"/>
                    <a:pt x="40023" y="3145"/>
                  </a:cubicBezTo>
                  <a:cubicBezTo>
                    <a:pt x="39767" y="3145"/>
                    <a:pt x="39508" y="3163"/>
                    <a:pt x="39244" y="3204"/>
                  </a:cubicBezTo>
                  <a:cubicBezTo>
                    <a:pt x="38048" y="3391"/>
                    <a:pt x="36871" y="4194"/>
                    <a:pt x="36023" y="5407"/>
                  </a:cubicBezTo>
                  <a:cubicBezTo>
                    <a:pt x="35024" y="6843"/>
                    <a:pt x="34409" y="8494"/>
                    <a:pt x="34087" y="10617"/>
                  </a:cubicBezTo>
                  <a:cubicBezTo>
                    <a:pt x="34016" y="11125"/>
                    <a:pt x="33945" y="11652"/>
                    <a:pt x="33873" y="12169"/>
                  </a:cubicBezTo>
                  <a:cubicBezTo>
                    <a:pt x="33784" y="12865"/>
                    <a:pt x="33686" y="13588"/>
                    <a:pt x="33570" y="14301"/>
                  </a:cubicBezTo>
                  <a:cubicBezTo>
                    <a:pt x="33481" y="14819"/>
                    <a:pt x="33392" y="15283"/>
                    <a:pt x="33285" y="15711"/>
                  </a:cubicBezTo>
                  <a:cubicBezTo>
                    <a:pt x="32847" y="17468"/>
                    <a:pt x="32134" y="18726"/>
                    <a:pt x="31117" y="19538"/>
                  </a:cubicBezTo>
                  <a:cubicBezTo>
                    <a:pt x="30929" y="19681"/>
                    <a:pt x="30733" y="19814"/>
                    <a:pt x="30519" y="19939"/>
                  </a:cubicBezTo>
                  <a:cubicBezTo>
                    <a:pt x="29616" y="20455"/>
                    <a:pt x="28634" y="20612"/>
                    <a:pt x="27776" y="20612"/>
                  </a:cubicBezTo>
                  <a:cubicBezTo>
                    <a:pt x="27371" y="20612"/>
                    <a:pt x="26994" y="20577"/>
                    <a:pt x="26665" y="20528"/>
                  </a:cubicBezTo>
                  <a:cubicBezTo>
                    <a:pt x="25300" y="20332"/>
                    <a:pt x="23837" y="19823"/>
                    <a:pt x="22196" y="18985"/>
                  </a:cubicBezTo>
                  <a:cubicBezTo>
                    <a:pt x="21009" y="18369"/>
                    <a:pt x="19956" y="17557"/>
                    <a:pt x="18939" y="16764"/>
                  </a:cubicBezTo>
                  <a:cubicBezTo>
                    <a:pt x="18431" y="16371"/>
                    <a:pt x="17914" y="15970"/>
                    <a:pt x="17387" y="15604"/>
                  </a:cubicBezTo>
                  <a:cubicBezTo>
                    <a:pt x="15772" y="14462"/>
                    <a:pt x="14033" y="13534"/>
                    <a:pt x="12231" y="12838"/>
                  </a:cubicBezTo>
                  <a:cubicBezTo>
                    <a:pt x="11785" y="12660"/>
                    <a:pt x="11339" y="12517"/>
                    <a:pt x="10911" y="12392"/>
                  </a:cubicBezTo>
                  <a:cubicBezTo>
                    <a:pt x="10005" y="12136"/>
                    <a:pt x="9172" y="12008"/>
                    <a:pt x="8403" y="12008"/>
                  </a:cubicBezTo>
                  <a:cubicBezTo>
                    <a:pt x="7481" y="12008"/>
                    <a:pt x="6650" y="12192"/>
                    <a:pt x="5897" y="12562"/>
                  </a:cubicBezTo>
                  <a:cubicBezTo>
                    <a:pt x="5112" y="12954"/>
                    <a:pt x="4434" y="13552"/>
                    <a:pt x="3818" y="14141"/>
                  </a:cubicBezTo>
                  <a:cubicBezTo>
                    <a:pt x="2391" y="15506"/>
                    <a:pt x="1106" y="16995"/>
                    <a:pt x="0" y="18566"/>
                  </a:cubicBezTo>
                  <a:lnTo>
                    <a:pt x="116" y="18646"/>
                  </a:lnTo>
                  <a:cubicBezTo>
                    <a:pt x="1222" y="17094"/>
                    <a:pt x="2507" y="15613"/>
                    <a:pt x="3925" y="14248"/>
                  </a:cubicBezTo>
                  <a:cubicBezTo>
                    <a:pt x="4621" y="13579"/>
                    <a:pt x="5237" y="13052"/>
                    <a:pt x="5968" y="12696"/>
                  </a:cubicBezTo>
                  <a:cubicBezTo>
                    <a:pt x="6696" y="12336"/>
                    <a:pt x="7504" y="12157"/>
                    <a:pt x="8405" y="12157"/>
                  </a:cubicBezTo>
                  <a:cubicBezTo>
                    <a:pt x="9160" y="12157"/>
                    <a:pt x="9980" y="12283"/>
                    <a:pt x="10875" y="12535"/>
                  </a:cubicBezTo>
                  <a:cubicBezTo>
                    <a:pt x="11294" y="12660"/>
                    <a:pt x="11740" y="12803"/>
                    <a:pt x="12177" y="12972"/>
                  </a:cubicBezTo>
                  <a:cubicBezTo>
                    <a:pt x="13970" y="13668"/>
                    <a:pt x="15692" y="14596"/>
                    <a:pt x="17307" y="15720"/>
                  </a:cubicBezTo>
                  <a:cubicBezTo>
                    <a:pt x="17824" y="16094"/>
                    <a:pt x="18342" y="16496"/>
                    <a:pt x="18850" y="16879"/>
                  </a:cubicBezTo>
                  <a:cubicBezTo>
                    <a:pt x="19867" y="17673"/>
                    <a:pt x="20929" y="18494"/>
                    <a:pt x="22133" y="19119"/>
                  </a:cubicBezTo>
                  <a:cubicBezTo>
                    <a:pt x="23784" y="19966"/>
                    <a:pt x="25264" y="20475"/>
                    <a:pt x="26647" y="20680"/>
                  </a:cubicBezTo>
                  <a:cubicBezTo>
                    <a:pt x="26977" y="20724"/>
                    <a:pt x="27352" y="20760"/>
                    <a:pt x="27762" y="20760"/>
                  </a:cubicBezTo>
                  <a:cubicBezTo>
                    <a:pt x="28646" y="20760"/>
                    <a:pt x="29663" y="20600"/>
                    <a:pt x="30599" y="20064"/>
                  </a:cubicBezTo>
                  <a:cubicBezTo>
                    <a:pt x="30813" y="19939"/>
                    <a:pt x="31019" y="19806"/>
                    <a:pt x="31206" y="19654"/>
                  </a:cubicBezTo>
                  <a:cubicBezTo>
                    <a:pt x="32250" y="18815"/>
                    <a:pt x="32981" y="17540"/>
                    <a:pt x="33427" y="15747"/>
                  </a:cubicBezTo>
                  <a:cubicBezTo>
                    <a:pt x="33534" y="15318"/>
                    <a:pt x="33632" y="14854"/>
                    <a:pt x="33722" y="14319"/>
                  </a:cubicBezTo>
                  <a:cubicBezTo>
                    <a:pt x="33829" y="13614"/>
                    <a:pt x="33927" y="12883"/>
                    <a:pt x="34025" y="12187"/>
                  </a:cubicBezTo>
                  <a:cubicBezTo>
                    <a:pt x="34087" y="11679"/>
                    <a:pt x="34159" y="11143"/>
                    <a:pt x="34239" y="10635"/>
                  </a:cubicBezTo>
                  <a:cubicBezTo>
                    <a:pt x="34551" y="8538"/>
                    <a:pt x="35158" y="6906"/>
                    <a:pt x="36139" y="5496"/>
                  </a:cubicBezTo>
                  <a:cubicBezTo>
                    <a:pt x="36969" y="4310"/>
                    <a:pt x="38111" y="3534"/>
                    <a:pt x="39271" y="3355"/>
                  </a:cubicBezTo>
                  <a:cubicBezTo>
                    <a:pt x="39530" y="3314"/>
                    <a:pt x="39786" y="3296"/>
                    <a:pt x="40039" y="3296"/>
                  </a:cubicBezTo>
                  <a:cubicBezTo>
                    <a:pt x="41274" y="3296"/>
                    <a:pt x="42438" y="3738"/>
                    <a:pt x="43570" y="4167"/>
                  </a:cubicBezTo>
                  <a:cubicBezTo>
                    <a:pt x="43865" y="4274"/>
                    <a:pt x="44177" y="4399"/>
                    <a:pt x="44471" y="4497"/>
                  </a:cubicBezTo>
                  <a:cubicBezTo>
                    <a:pt x="44605" y="4542"/>
                    <a:pt x="44730" y="4586"/>
                    <a:pt x="44864" y="4622"/>
                  </a:cubicBezTo>
                  <a:cubicBezTo>
                    <a:pt x="46077" y="5007"/>
                    <a:pt x="47236" y="5201"/>
                    <a:pt x="48329" y="5201"/>
                  </a:cubicBezTo>
                  <a:cubicBezTo>
                    <a:pt x="49214" y="5201"/>
                    <a:pt x="50056" y="5074"/>
                    <a:pt x="50850" y="4818"/>
                  </a:cubicBezTo>
                  <a:cubicBezTo>
                    <a:pt x="53170" y="4087"/>
                    <a:pt x="54900" y="2204"/>
                    <a:pt x="55257" y="28"/>
                  </a:cubicBezTo>
                  <a:lnTo>
                    <a:pt x="5511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9"/>
            <p:cNvSpPr/>
            <p:nvPr/>
          </p:nvSpPr>
          <p:spPr>
            <a:xfrm>
              <a:off x="3440588" y="3239850"/>
              <a:ext cx="1372075" cy="534625"/>
            </a:xfrm>
            <a:custGeom>
              <a:rect b="b" l="l" r="r" t="t"/>
              <a:pathLst>
                <a:path extrusionOk="0" h="21385" w="54883">
                  <a:moveTo>
                    <a:pt x="54731" y="1"/>
                  </a:moveTo>
                  <a:cubicBezTo>
                    <a:pt x="54446" y="2053"/>
                    <a:pt x="52875" y="3882"/>
                    <a:pt x="50734" y="4667"/>
                  </a:cubicBezTo>
                  <a:cubicBezTo>
                    <a:pt x="49870" y="4983"/>
                    <a:pt x="48940" y="5141"/>
                    <a:pt x="47952" y="5141"/>
                  </a:cubicBezTo>
                  <a:cubicBezTo>
                    <a:pt x="47044" y="5141"/>
                    <a:pt x="46087" y="5007"/>
                    <a:pt x="45087" y="4738"/>
                  </a:cubicBezTo>
                  <a:cubicBezTo>
                    <a:pt x="44962" y="4711"/>
                    <a:pt x="44838" y="4675"/>
                    <a:pt x="44713" y="4640"/>
                  </a:cubicBezTo>
                  <a:cubicBezTo>
                    <a:pt x="44400" y="4542"/>
                    <a:pt x="44097" y="4444"/>
                    <a:pt x="43776" y="4336"/>
                  </a:cubicBezTo>
                  <a:cubicBezTo>
                    <a:pt x="42702" y="3976"/>
                    <a:pt x="41604" y="3610"/>
                    <a:pt x="40431" y="3610"/>
                  </a:cubicBezTo>
                  <a:cubicBezTo>
                    <a:pt x="40153" y="3610"/>
                    <a:pt x="39870" y="3630"/>
                    <a:pt x="39583" y="3676"/>
                  </a:cubicBezTo>
                  <a:cubicBezTo>
                    <a:pt x="38013" y="3926"/>
                    <a:pt x="36925" y="5104"/>
                    <a:pt x="36416" y="5782"/>
                  </a:cubicBezTo>
                  <a:cubicBezTo>
                    <a:pt x="35319" y="7227"/>
                    <a:pt x="34605" y="8949"/>
                    <a:pt x="34230" y="11036"/>
                  </a:cubicBezTo>
                  <a:cubicBezTo>
                    <a:pt x="34106" y="11687"/>
                    <a:pt x="34007" y="12374"/>
                    <a:pt x="33900" y="13034"/>
                  </a:cubicBezTo>
                  <a:cubicBezTo>
                    <a:pt x="33811" y="13614"/>
                    <a:pt x="33722" y="14221"/>
                    <a:pt x="33615" y="14810"/>
                  </a:cubicBezTo>
                  <a:cubicBezTo>
                    <a:pt x="33517" y="15354"/>
                    <a:pt x="33419" y="15827"/>
                    <a:pt x="33312" y="16255"/>
                  </a:cubicBezTo>
                  <a:cubicBezTo>
                    <a:pt x="32848" y="18075"/>
                    <a:pt x="32116" y="19351"/>
                    <a:pt x="31072" y="20171"/>
                  </a:cubicBezTo>
                  <a:cubicBezTo>
                    <a:pt x="30876" y="20323"/>
                    <a:pt x="30671" y="20457"/>
                    <a:pt x="30457" y="20573"/>
                  </a:cubicBezTo>
                  <a:cubicBezTo>
                    <a:pt x="29551" y="21082"/>
                    <a:pt x="28566" y="21237"/>
                    <a:pt x="27698" y="21237"/>
                  </a:cubicBezTo>
                  <a:cubicBezTo>
                    <a:pt x="27259" y="21237"/>
                    <a:pt x="26850" y="21198"/>
                    <a:pt x="26496" y="21144"/>
                  </a:cubicBezTo>
                  <a:cubicBezTo>
                    <a:pt x="25113" y="20930"/>
                    <a:pt x="23659" y="20421"/>
                    <a:pt x="21910" y="19547"/>
                  </a:cubicBezTo>
                  <a:cubicBezTo>
                    <a:pt x="20769" y="18976"/>
                    <a:pt x="19743" y="18218"/>
                    <a:pt x="18752" y="17495"/>
                  </a:cubicBezTo>
                  <a:cubicBezTo>
                    <a:pt x="18226" y="17102"/>
                    <a:pt x="17682" y="16710"/>
                    <a:pt x="17138" y="16344"/>
                  </a:cubicBezTo>
                  <a:cubicBezTo>
                    <a:pt x="15523" y="15283"/>
                    <a:pt x="13801" y="14417"/>
                    <a:pt x="12026" y="13793"/>
                  </a:cubicBezTo>
                  <a:cubicBezTo>
                    <a:pt x="11589" y="13641"/>
                    <a:pt x="11152" y="13507"/>
                    <a:pt x="10723" y="13400"/>
                  </a:cubicBezTo>
                  <a:cubicBezTo>
                    <a:pt x="9889" y="13187"/>
                    <a:pt x="9118" y="13081"/>
                    <a:pt x="8404" y="13081"/>
                  </a:cubicBezTo>
                  <a:cubicBezTo>
                    <a:pt x="7446" y="13081"/>
                    <a:pt x="6589" y="13272"/>
                    <a:pt x="5817" y="13650"/>
                  </a:cubicBezTo>
                  <a:cubicBezTo>
                    <a:pt x="5041" y="14034"/>
                    <a:pt x="4372" y="14613"/>
                    <a:pt x="3765" y="15184"/>
                  </a:cubicBezTo>
                  <a:cubicBezTo>
                    <a:pt x="2356" y="16514"/>
                    <a:pt x="1089" y="17968"/>
                    <a:pt x="0" y="19502"/>
                  </a:cubicBezTo>
                  <a:lnTo>
                    <a:pt x="125" y="19591"/>
                  </a:lnTo>
                  <a:cubicBezTo>
                    <a:pt x="1205" y="18066"/>
                    <a:pt x="2463" y="16621"/>
                    <a:pt x="3872" y="15291"/>
                  </a:cubicBezTo>
                  <a:cubicBezTo>
                    <a:pt x="4461" y="14729"/>
                    <a:pt x="5121" y="14159"/>
                    <a:pt x="5879" y="13784"/>
                  </a:cubicBezTo>
                  <a:cubicBezTo>
                    <a:pt x="6631" y="13413"/>
                    <a:pt x="7463" y="13230"/>
                    <a:pt x="8394" y="13230"/>
                  </a:cubicBezTo>
                  <a:cubicBezTo>
                    <a:pt x="9099" y="13230"/>
                    <a:pt x="9861" y="13335"/>
                    <a:pt x="10688" y="13543"/>
                  </a:cubicBezTo>
                  <a:cubicBezTo>
                    <a:pt x="11107" y="13650"/>
                    <a:pt x="11544" y="13784"/>
                    <a:pt x="11981" y="13935"/>
                  </a:cubicBezTo>
                  <a:cubicBezTo>
                    <a:pt x="13739" y="14560"/>
                    <a:pt x="15452" y="15407"/>
                    <a:pt x="17057" y="16469"/>
                  </a:cubicBezTo>
                  <a:cubicBezTo>
                    <a:pt x="17602" y="16826"/>
                    <a:pt x="18137" y="17227"/>
                    <a:pt x="18663" y="17611"/>
                  </a:cubicBezTo>
                  <a:cubicBezTo>
                    <a:pt x="19653" y="18342"/>
                    <a:pt x="20688" y="19101"/>
                    <a:pt x="21848" y="19681"/>
                  </a:cubicBezTo>
                  <a:cubicBezTo>
                    <a:pt x="23605" y="20564"/>
                    <a:pt x="25077" y="21072"/>
                    <a:pt x="26478" y="21295"/>
                  </a:cubicBezTo>
                  <a:cubicBezTo>
                    <a:pt x="26835" y="21349"/>
                    <a:pt x="27245" y="21385"/>
                    <a:pt x="27700" y="21385"/>
                  </a:cubicBezTo>
                  <a:cubicBezTo>
                    <a:pt x="28583" y="21385"/>
                    <a:pt x="29592" y="21224"/>
                    <a:pt x="30528" y="20707"/>
                  </a:cubicBezTo>
                  <a:cubicBezTo>
                    <a:pt x="30751" y="20582"/>
                    <a:pt x="30965" y="20439"/>
                    <a:pt x="31162" y="20287"/>
                  </a:cubicBezTo>
                  <a:cubicBezTo>
                    <a:pt x="32232" y="19449"/>
                    <a:pt x="32982" y="18137"/>
                    <a:pt x="33454" y="16291"/>
                  </a:cubicBezTo>
                  <a:cubicBezTo>
                    <a:pt x="33570" y="15862"/>
                    <a:pt x="33668" y="15381"/>
                    <a:pt x="33758" y="14828"/>
                  </a:cubicBezTo>
                  <a:cubicBezTo>
                    <a:pt x="33865" y="14239"/>
                    <a:pt x="33963" y="13641"/>
                    <a:pt x="34052" y="13052"/>
                  </a:cubicBezTo>
                  <a:cubicBezTo>
                    <a:pt x="34150" y="12392"/>
                    <a:pt x="34257" y="11714"/>
                    <a:pt x="34373" y="11063"/>
                  </a:cubicBezTo>
                  <a:cubicBezTo>
                    <a:pt x="34748" y="9002"/>
                    <a:pt x="35453" y="7298"/>
                    <a:pt x="36532" y="5871"/>
                  </a:cubicBezTo>
                  <a:cubicBezTo>
                    <a:pt x="37032" y="5211"/>
                    <a:pt x="38093" y="4069"/>
                    <a:pt x="39601" y="3819"/>
                  </a:cubicBezTo>
                  <a:cubicBezTo>
                    <a:pt x="39878" y="3775"/>
                    <a:pt x="40151" y="3756"/>
                    <a:pt x="40420" y="3756"/>
                  </a:cubicBezTo>
                  <a:cubicBezTo>
                    <a:pt x="41575" y="3756"/>
                    <a:pt x="42666" y="4116"/>
                    <a:pt x="43722" y="4470"/>
                  </a:cubicBezTo>
                  <a:cubicBezTo>
                    <a:pt x="44053" y="4586"/>
                    <a:pt x="44356" y="4684"/>
                    <a:pt x="44668" y="4774"/>
                  </a:cubicBezTo>
                  <a:cubicBezTo>
                    <a:pt x="44793" y="4818"/>
                    <a:pt x="44918" y="4854"/>
                    <a:pt x="45052" y="4881"/>
                  </a:cubicBezTo>
                  <a:cubicBezTo>
                    <a:pt x="46069" y="5154"/>
                    <a:pt x="47042" y="5291"/>
                    <a:pt x="47965" y="5291"/>
                  </a:cubicBezTo>
                  <a:cubicBezTo>
                    <a:pt x="48967" y="5291"/>
                    <a:pt x="49910" y="5130"/>
                    <a:pt x="50788" y="4809"/>
                  </a:cubicBezTo>
                  <a:cubicBezTo>
                    <a:pt x="52974" y="4006"/>
                    <a:pt x="54579" y="2124"/>
                    <a:pt x="54883" y="28"/>
                  </a:cubicBezTo>
                  <a:lnTo>
                    <a:pt x="54731"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9"/>
            <p:cNvSpPr/>
            <p:nvPr/>
          </p:nvSpPr>
          <p:spPr>
            <a:xfrm>
              <a:off x="3448388" y="3231600"/>
              <a:ext cx="1362275" cy="550450"/>
            </a:xfrm>
            <a:custGeom>
              <a:rect b="b" l="l" r="r" t="t"/>
              <a:pathLst>
                <a:path extrusionOk="0" h="22018" w="54491">
                  <a:moveTo>
                    <a:pt x="54339" y="1"/>
                  </a:moveTo>
                  <a:cubicBezTo>
                    <a:pt x="54107" y="1981"/>
                    <a:pt x="52662" y="3801"/>
                    <a:pt x="50654" y="4658"/>
                  </a:cubicBezTo>
                  <a:cubicBezTo>
                    <a:pt x="49707" y="5056"/>
                    <a:pt x="48671" y="5256"/>
                    <a:pt x="47556" y="5256"/>
                  </a:cubicBezTo>
                  <a:cubicBezTo>
                    <a:pt x="46823" y="5256"/>
                    <a:pt x="46056" y="5170"/>
                    <a:pt x="45257" y="4997"/>
                  </a:cubicBezTo>
                  <a:cubicBezTo>
                    <a:pt x="45132" y="4970"/>
                    <a:pt x="45016" y="4943"/>
                    <a:pt x="44891" y="4916"/>
                  </a:cubicBezTo>
                  <a:cubicBezTo>
                    <a:pt x="44570" y="4836"/>
                    <a:pt x="44249" y="4738"/>
                    <a:pt x="43910" y="4640"/>
                  </a:cubicBezTo>
                  <a:cubicBezTo>
                    <a:pt x="42919" y="4361"/>
                    <a:pt x="41900" y="4065"/>
                    <a:pt x="40820" y="4065"/>
                  </a:cubicBezTo>
                  <a:cubicBezTo>
                    <a:pt x="40520" y="4065"/>
                    <a:pt x="40215" y="4088"/>
                    <a:pt x="39904" y="4140"/>
                  </a:cubicBezTo>
                  <a:cubicBezTo>
                    <a:pt x="38798" y="4336"/>
                    <a:pt x="37701" y="5041"/>
                    <a:pt x="36800" y="6147"/>
                  </a:cubicBezTo>
                  <a:cubicBezTo>
                    <a:pt x="35596" y="7637"/>
                    <a:pt x="34793" y="9368"/>
                    <a:pt x="34356" y="11464"/>
                  </a:cubicBezTo>
                  <a:cubicBezTo>
                    <a:pt x="34186" y="12258"/>
                    <a:pt x="34043" y="13097"/>
                    <a:pt x="33901" y="13909"/>
                  </a:cubicBezTo>
                  <a:cubicBezTo>
                    <a:pt x="33820" y="14373"/>
                    <a:pt x="33740" y="14845"/>
                    <a:pt x="33651" y="15318"/>
                  </a:cubicBezTo>
                  <a:cubicBezTo>
                    <a:pt x="33544" y="15889"/>
                    <a:pt x="33446" y="16362"/>
                    <a:pt x="33330" y="16799"/>
                  </a:cubicBezTo>
                  <a:cubicBezTo>
                    <a:pt x="32839" y="18672"/>
                    <a:pt x="32081" y="19984"/>
                    <a:pt x="31019" y="20805"/>
                  </a:cubicBezTo>
                  <a:cubicBezTo>
                    <a:pt x="30823" y="20956"/>
                    <a:pt x="30609" y="21090"/>
                    <a:pt x="30386" y="21215"/>
                  </a:cubicBezTo>
                  <a:cubicBezTo>
                    <a:pt x="29473" y="21712"/>
                    <a:pt x="28489" y="21868"/>
                    <a:pt x="27615" y="21868"/>
                  </a:cubicBezTo>
                  <a:cubicBezTo>
                    <a:pt x="27140" y="21868"/>
                    <a:pt x="26698" y="21822"/>
                    <a:pt x="26318" y="21759"/>
                  </a:cubicBezTo>
                  <a:cubicBezTo>
                    <a:pt x="24935" y="21527"/>
                    <a:pt x="23481" y="21019"/>
                    <a:pt x="21616" y="20118"/>
                  </a:cubicBezTo>
                  <a:cubicBezTo>
                    <a:pt x="20519" y="19582"/>
                    <a:pt x="19529" y="18887"/>
                    <a:pt x="18565" y="18217"/>
                  </a:cubicBezTo>
                  <a:cubicBezTo>
                    <a:pt x="18012" y="17843"/>
                    <a:pt x="17450" y="17441"/>
                    <a:pt x="16870" y="17093"/>
                  </a:cubicBezTo>
                  <a:cubicBezTo>
                    <a:pt x="15265" y="16094"/>
                    <a:pt x="13561" y="15309"/>
                    <a:pt x="11812" y="14747"/>
                  </a:cubicBezTo>
                  <a:cubicBezTo>
                    <a:pt x="11375" y="14613"/>
                    <a:pt x="10947" y="14497"/>
                    <a:pt x="10527" y="14399"/>
                  </a:cubicBezTo>
                  <a:cubicBezTo>
                    <a:pt x="9772" y="14233"/>
                    <a:pt x="9070" y="14150"/>
                    <a:pt x="8415" y="14150"/>
                  </a:cubicBezTo>
                  <a:cubicBezTo>
                    <a:pt x="7414" y="14150"/>
                    <a:pt x="6522" y="14345"/>
                    <a:pt x="5719" y="14738"/>
                  </a:cubicBezTo>
                  <a:cubicBezTo>
                    <a:pt x="4952" y="15122"/>
                    <a:pt x="4301" y="15684"/>
                    <a:pt x="3703" y="16228"/>
                  </a:cubicBezTo>
                  <a:cubicBezTo>
                    <a:pt x="2311" y="17522"/>
                    <a:pt x="1062" y="18940"/>
                    <a:pt x="1" y="20448"/>
                  </a:cubicBezTo>
                  <a:lnTo>
                    <a:pt x="117" y="20537"/>
                  </a:lnTo>
                  <a:cubicBezTo>
                    <a:pt x="1178" y="19038"/>
                    <a:pt x="2418" y="17629"/>
                    <a:pt x="3810" y="16335"/>
                  </a:cubicBezTo>
                  <a:cubicBezTo>
                    <a:pt x="4390" y="15800"/>
                    <a:pt x="5032" y="15247"/>
                    <a:pt x="5790" y="14872"/>
                  </a:cubicBezTo>
                  <a:cubicBezTo>
                    <a:pt x="6563" y="14491"/>
                    <a:pt x="7430" y="14300"/>
                    <a:pt x="8408" y="14300"/>
                  </a:cubicBezTo>
                  <a:cubicBezTo>
                    <a:pt x="9055" y="14300"/>
                    <a:pt x="9751" y="14384"/>
                    <a:pt x="10501" y="14551"/>
                  </a:cubicBezTo>
                  <a:cubicBezTo>
                    <a:pt x="10911" y="14640"/>
                    <a:pt x="11339" y="14756"/>
                    <a:pt x="11767" y="14890"/>
                  </a:cubicBezTo>
                  <a:cubicBezTo>
                    <a:pt x="13507" y="15443"/>
                    <a:pt x="15193" y="16228"/>
                    <a:pt x="16799" y="17218"/>
                  </a:cubicBezTo>
                  <a:cubicBezTo>
                    <a:pt x="17361" y="17566"/>
                    <a:pt x="17932" y="17959"/>
                    <a:pt x="18476" y="18342"/>
                  </a:cubicBezTo>
                  <a:cubicBezTo>
                    <a:pt x="19449" y="19011"/>
                    <a:pt x="20448" y="19707"/>
                    <a:pt x="21554" y="20251"/>
                  </a:cubicBezTo>
                  <a:cubicBezTo>
                    <a:pt x="23427" y="21161"/>
                    <a:pt x="24890" y="21670"/>
                    <a:pt x="26291" y="21902"/>
                  </a:cubicBezTo>
                  <a:cubicBezTo>
                    <a:pt x="26683" y="21964"/>
                    <a:pt x="27138" y="22018"/>
                    <a:pt x="27620" y="22018"/>
                  </a:cubicBezTo>
                  <a:cubicBezTo>
                    <a:pt x="28512" y="22018"/>
                    <a:pt x="29520" y="21857"/>
                    <a:pt x="30457" y="21349"/>
                  </a:cubicBezTo>
                  <a:cubicBezTo>
                    <a:pt x="30689" y="21224"/>
                    <a:pt x="30903" y="21081"/>
                    <a:pt x="31108" y="20921"/>
                  </a:cubicBezTo>
                  <a:cubicBezTo>
                    <a:pt x="32197" y="20073"/>
                    <a:pt x="32973" y="18744"/>
                    <a:pt x="33472" y="16835"/>
                  </a:cubicBezTo>
                  <a:cubicBezTo>
                    <a:pt x="33588" y="16389"/>
                    <a:pt x="33695" y="15916"/>
                    <a:pt x="33794" y="15345"/>
                  </a:cubicBezTo>
                  <a:cubicBezTo>
                    <a:pt x="33883" y="14872"/>
                    <a:pt x="33963" y="14399"/>
                    <a:pt x="34052" y="13926"/>
                  </a:cubicBezTo>
                  <a:cubicBezTo>
                    <a:pt x="34186" y="13124"/>
                    <a:pt x="34329" y="12285"/>
                    <a:pt x="34498" y="11491"/>
                  </a:cubicBezTo>
                  <a:cubicBezTo>
                    <a:pt x="34935" y="9430"/>
                    <a:pt x="35729" y="7709"/>
                    <a:pt x="36916" y="6246"/>
                  </a:cubicBezTo>
                  <a:cubicBezTo>
                    <a:pt x="37790" y="5166"/>
                    <a:pt x="38861" y="4470"/>
                    <a:pt x="39931" y="4292"/>
                  </a:cubicBezTo>
                  <a:cubicBezTo>
                    <a:pt x="40238" y="4239"/>
                    <a:pt x="40541" y="4215"/>
                    <a:pt x="40839" y="4215"/>
                  </a:cubicBezTo>
                  <a:cubicBezTo>
                    <a:pt x="41892" y="4215"/>
                    <a:pt x="42892" y="4504"/>
                    <a:pt x="43865" y="4782"/>
                  </a:cubicBezTo>
                  <a:cubicBezTo>
                    <a:pt x="44213" y="4881"/>
                    <a:pt x="44534" y="4979"/>
                    <a:pt x="44856" y="5059"/>
                  </a:cubicBezTo>
                  <a:cubicBezTo>
                    <a:pt x="44981" y="5086"/>
                    <a:pt x="45105" y="5113"/>
                    <a:pt x="45221" y="5139"/>
                  </a:cubicBezTo>
                  <a:cubicBezTo>
                    <a:pt x="46036" y="5316"/>
                    <a:pt x="46818" y="5405"/>
                    <a:pt x="47564" y="5405"/>
                  </a:cubicBezTo>
                  <a:cubicBezTo>
                    <a:pt x="48700" y="5405"/>
                    <a:pt x="49754" y="5200"/>
                    <a:pt x="50717" y="4791"/>
                  </a:cubicBezTo>
                  <a:cubicBezTo>
                    <a:pt x="52769" y="3917"/>
                    <a:pt x="54250" y="2044"/>
                    <a:pt x="54490" y="19"/>
                  </a:cubicBezTo>
                  <a:lnTo>
                    <a:pt x="54339"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9"/>
            <p:cNvSpPr/>
            <p:nvPr/>
          </p:nvSpPr>
          <p:spPr>
            <a:xfrm>
              <a:off x="3455963" y="3223575"/>
              <a:ext cx="1352700" cy="565850"/>
            </a:xfrm>
            <a:custGeom>
              <a:rect b="b" l="l" r="r" t="t"/>
              <a:pathLst>
                <a:path extrusionOk="0" h="22634" w="54108">
                  <a:moveTo>
                    <a:pt x="53964" y="1"/>
                  </a:moveTo>
                  <a:cubicBezTo>
                    <a:pt x="53750" y="2302"/>
                    <a:pt x="52082" y="3908"/>
                    <a:pt x="50592" y="4631"/>
                  </a:cubicBezTo>
                  <a:cubicBezTo>
                    <a:pt x="49553" y="5135"/>
                    <a:pt x="48396" y="5391"/>
                    <a:pt x="47134" y="5391"/>
                  </a:cubicBezTo>
                  <a:cubicBezTo>
                    <a:pt x="46587" y="5391"/>
                    <a:pt x="46021" y="5343"/>
                    <a:pt x="45436" y="5246"/>
                  </a:cubicBezTo>
                  <a:cubicBezTo>
                    <a:pt x="45320" y="5228"/>
                    <a:pt x="45204" y="5202"/>
                    <a:pt x="45088" y="5184"/>
                  </a:cubicBezTo>
                  <a:cubicBezTo>
                    <a:pt x="44740" y="5112"/>
                    <a:pt x="44401" y="5032"/>
                    <a:pt x="44044" y="4952"/>
                  </a:cubicBezTo>
                  <a:cubicBezTo>
                    <a:pt x="43151" y="4733"/>
                    <a:pt x="42233" y="4515"/>
                    <a:pt x="41266" y="4515"/>
                  </a:cubicBezTo>
                  <a:cubicBezTo>
                    <a:pt x="40928" y="4515"/>
                    <a:pt x="40585" y="4542"/>
                    <a:pt x="40235" y="4604"/>
                  </a:cubicBezTo>
                  <a:cubicBezTo>
                    <a:pt x="38888" y="4845"/>
                    <a:pt x="37835" y="5773"/>
                    <a:pt x="37193" y="6513"/>
                  </a:cubicBezTo>
                  <a:cubicBezTo>
                    <a:pt x="35881" y="8012"/>
                    <a:pt x="34998" y="9769"/>
                    <a:pt x="34490" y="11883"/>
                  </a:cubicBezTo>
                  <a:cubicBezTo>
                    <a:pt x="34267" y="12829"/>
                    <a:pt x="34079" y="13819"/>
                    <a:pt x="33892" y="14792"/>
                  </a:cubicBezTo>
                  <a:cubicBezTo>
                    <a:pt x="33830" y="15131"/>
                    <a:pt x="33767" y="15479"/>
                    <a:pt x="33696" y="15818"/>
                  </a:cubicBezTo>
                  <a:cubicBezTo>
                    <a:pt x="33580" y="16406"/>
                    <a:pt x="33473" y="16888"/>
                    <a:pt x="33357" y="17334"/>
                  </a:cubicBezTo>
                  <a:cubicBezTo>
                    <a:pt x="32839" y="19261"/>
                    <a:pt x="32063" y="20599"/>
                    <a:pt x="30975" y="21429"/>
                  </a:cubicBezTo>
                  <a:cubicBezTo>
                    <a:pt x="30770" y="21581"/>
                    <a:pt x="30556" y="21723"/>
                    <a:pt x="30324" y="21848"/>
                  </a:cubicBezTo>
                  <a:cubicBezTo>
                    <a:pt x="29410" y="22333"/>
                    <a:pt x="28425" y="22487"/>
                    <a:pt x="27545" y="22487"/>
                  </a:cubicBezTo>
                  <a:cubicBezTo>
                    <a:pt x="27033" y="22487"/>
                    <a:pt x="26556" y="22435"/>
                    <a:pt x="26149" y="22366"/>
                  </a:cubicBezTo>
                  <a:cubicBezTo>
                    <a:pt x="24409" y="22062"/>
                    <a:pt x="22741" y="21340"/>
                    <a:pt x="21331" y="20671"/>
                  </a:cubicBezTo>
                  <a:cubicBezTo>
                    <a:pt x="20287" y="20180"/>
                    <a:pt x="19324" y="19547"/>
                    <a:pt x="18396" y="18940"/>
                  </a:cubicBezTo>
                  <a:cubicBezTo>
                    <a:pt x="17825" y="18565"/>
                    <a:pt x="17227" y="18173"/>
                    <a:pt x="16621" y="17825"/>
                  </a:cubicBezTo>
                  <a:cubicBezTo>
                    <a:pt x="15015" y="16906"/>
                    <a:pt x="13329" y="16183"/>
                    <a:pt x="11598" y="15693"/>
                  </a:cubicBezTo>
                  <a:cubicBezTo>
                    <a:pt x="11179" y="15577"/>
                    <a:pt x="10751" y="15479"/>
                    <a:pt x="10340" y="15398"/>
                  </a:cubicBezTo>
                  <a:cubicBezTo>
                    <a:pt x="9672" y="15270"/>
                    <a:pt x="9046" y="15207"/>
                    <a:pt x="8457" y="15207"/>
                  </a:cubicBezTo>
                  <a:cubicBezTo>
                    <a:pt x="7402" y="15207"/>
                    <a:pt x="6469" y="15411"/>
                    <a:pt x="5639" y="15818"/>
                  </a:cubicBezTo>
                  <a:cubicBezTo>
                    <a:pt x="4872" y="16201"/>
                    <a:pt x="4203" y="16763"/>
                    <a:pt x="3650" y="17263"/>
                  </a:cubicBezTo>
                  <a:cubicBezTo>
                    <a:pt x="2267" y="18521"/>
                    <a:pt x="1045" y="19903"/>
                    <a:pt x="1" y="21384"/>
                  </a:cubicBezTo>
                  <a:lnTo>
                    <a:pt x="126" y="21465"/>
                  </a:lnTo>
                  <a:cubicBezTo>
                    <a:pt x="1161" y="20002"/>
                    <a:pt x="2374" y="18628"/>
                    <a:pt x="3757" y="17379"/>
                  </a:cubicBezTo>
                  <a:cubicBezTo>
                    <a:pt x="4328" y="16852"/>
                    <a:pt x="4961" y="16326"/>
                    <a:pt x="5702" y="15951"/>
                  </a:cubicBezTo>
                  <a:cubicBezTo>
                    <a:pt x="6512" y="15552"/>
                    <a:pt x="7422" y="15353"/>
                    <a:pt x="8454" y="15353"/>
                  </a:cubicBezTo>
                  <a:cubicBezTo>
                    <a:pt x="9034" y="15353"/>
                    <a:pt x="9652" y="15416"/>
                    <a:pt x="10314" y="15541"/>
                  </a:cubicBezTo>
                  <a:cubicBezTo>
                    <a:pt x="10715" y="15621"/>
                    <a:pt x="11143" y="15719"/>
                    <a:pt x="11563" y="15835"/>
                  </a:cubicBezTo>
                  <a:cubicBezTo>
                    <a:pt x="13275" y="16326"/>
                    <a:pt x="14953" y="17040"/>
                    <a:pt x="16549" y="17959"/>
                  </a:cubicBezTo>
                  <a:cubicBezTo>
                    <a:pt x="17147" y="18298"/>
                    <a:pt x="17745" y="18690"/>
                    <a:pt x="18316" y="19065"/>
                  </a:cubicBezTo>
                  <a:cubicBezTo>
                    <a:pt x="19253" y="19680"/>
                    <a:pt x="20216" y="20305"/>
                    <a:pt x="21269" y="20804"/>
                  </a:cubicBezTo>
                  <a:cubicBezTo>
                    <a:pt x="22678" y="21473"/>
                    <a:pt x="24364" y="22205"/>
                    <a:pt x="26122" y="22508"/>
                  </a:cubicBezTo>
                  <a:cubicBezTo>
                    <a:pt x="26541" y="22580"/>
                    <a:pt x="27032" y="22633"/>
                    <a:pt x="27549" y="22633"/>
                  </a:cubicBezTo>
                  <a:cubicBezTo>
                    <a:pt x="28450" y="22633"/>
                    <a:pt x="29458" y="22473"/>
                    <a:pt x="30395" y="21973"/>
                  </a:cubicBezTo>
                  <a:cubicBezTo>
                    <a:pt x="30627" y="21848"/>
                    <a:pt x="30859" y="21705"/>
                    <a:pt x="31064" y="21545"/>
                  </a:cubicBezTo>
                  <a:cubicBezTo>
                    <a:pt x="32179" y="20697"/>
                    <a:pt x="32973" y="19332"/>
                    <a:pt x="33499" y="17370"/>
                  </a:cubicBezTo>
                  <a:cubicBezTo>
                    <a:pt x="33615" y="16924"/>
                    <a:pt x="33723" y="16442"/>
                    <a:pt x="33838" y="15844"/>
                  </a:cubicBezTo>
                  <a:cubicBezTo>
                    <a:pt x="33910" y="15505"/>
                    <a:pt x="33972" y="15157"/>
                    <a:pt x="34044" y="14818"/>
                  </a:cubicBezTo>
                  <a:cubicBezTo>
                    <a:pt x="34222" y="13855"/>
                    <a:pt x="34409" y="12856"/>
                    <a:pt x="34641" y="11919"/>
                  </a:cubicBezTo>
                  <a:cubicBezTo>
                    <a:pt x="35141" y="9832"/>
                    <a:pt x="36015" y="8092"/>
                    <a:pt x="37309" y="6611"/>
                  </a:cubicBezTo>
                  <a:cubicBezTo>
                    <a:pt x="37933" y="5889"/>
                    <a:pt x="38959" y="4987"/>
                    <a:pt x="40262" y="4747"/>
                  </a:cubicBezTo>
                  <a:cubicBezTo>
                    <a:pt x="40595" y="4688"/>
                    <a:pt x="40924" y="4663"/>
                    <a:pt x="41247" y="4663"/>
                  </a:cubicBezTo>
                  <a:cubicBezTo>
                    <a:pt x="42202" y="4663"/>
                    <a:pt x="43115" y="4881"/>
                    <a:pt x="44008" y="5095"/>
                  </a:cubicBezTo>
                  <a:cubicBezTo>
                    <a:pt x="44374" y="5184"/>
                    <a:pt x="44713" y="5264"/>
                    <a:pt x="45052" y="5326"/>
                  </a:cubicBezTo>
                  <a:cubicBezTo>
                    <a:pt x="45177" y="5353"/>
                    <a:pt x="45293" y="5371"/>
                    <a:pt x="45409" y="5389"/>
                  </a:cubicBezTo>
                  <a:cubicBezTo>
                    <a:pt x="46010" y="5490"/>
                    <a:pt x="46591" y="5540"/>
                    <a:pt x="47151" y="5540"/>
                  </a:cubicBezTo>
                  <a:cubicBezTo>
                    <a:pt x="48430" y="5540"/>
                    <a:pt x="49600" y="5279"/>
                    <a:pt x="50655" y="4764"/>
                  </a:cubicBezTo>
                  <a:cubicBezTo>
                    <a:pt x="52180" y="4024"/>
                    <a:pt x="53893" y="2383"/>
                    <a:pt x="54107" y="10"/>
                  </a:cubicBezTo>
                  <a:lnTo>
                    <a:pt x="53964"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9"/>
            <p:cNvSpPr/>
            <p:nvPr/>
          </p:nvSpPr>
          <p:spPr>
            <a:xfrm>
              <a:off x="3463788" y="3215325"/>
              <a:ext cx="1342850" cy="581675"/>
            </a:xfrm>
            <a:custGeom>
              <a:rect b="b" l="l" r="r" t="t"/>
              <a:pathLst>
                <a:path extrusionOk="0" h="23267" w="53714">
                  <a:moveTo>
                    <a:pt x="53571" y="1"/>
                  </a:moveTo>
                  <a:cubicBezTo>
                    <a:pt x="53428" y="2222"/>
                    <a:pt x="51894" y="3846"/>
                    <a:pt x="50511" y="4622"/>
                  </a:cubicBezTo>
                  <a:cubicBezTo>
                    <a:pt x="49391" y="5250"/>
                    <a:pt x="48110" y="5564"/>
                    <a:pt x="46693" y="5564"/>
                  </a:cubicBezTo>
                  <a:cubicBezTo>
                    <a:pt x="46339" y="5564"/>
                    <a:pt x="45976" y="5544"/>
                    <a:pt x="45605" y="5505"/>
                  </a:cubicBezTo>
                  <a:cubicBezTo>
                    <a:pt x="45489" y="5487"/>
                    <a:pt x="45382" y="5478"/>
                    <a:pt x="45266" y="5460"/>
                  </a:cubicBezTo>
                  <a:cubicBezTo>
                    <a:pt x="44900" y="5407"/>
                    <a:pt x="44543" y="5344"/>
                    <a:pt x="44159" y="5273"/>
                  </a:cubicBezTo>
                  <a:cubicBezTo>
                    <a:pt x="43369" y="5125"/>
                    <a:pt x="42557" y="4972"/>
                    <a:pt x="41713" y="4972"/>
                  </a:cubicBezTo>
                  <a:cubicBezTo>
                    <a:pt x="41337" y="4972"/>
                    <a:pt x="40954" y="5002"/>
                    <a:pt x="40564" y="5077"/>
                  </a:cubicBezTo>
                  <a:cubicBezTo>
                    <a:pt x="39271" y="5317"/>
                    <a:pt x="38227" y="6192"/>
                    <a:pt x="37585" y="6879"/>
                  </a:cubicBezTo>
                  <a:cubicBezTo>
                    <a:pt x="36166" y="8386"/>
                    <a:pt x="35203" y="10162"/>
                    <a:pt x="34623" y="12303"/>
                  </a:cubicBezTo>
                  <a:cubicBezTo>
                    <a:pt x="34328" y="13418"/>
                    <a:pt x="34088" y="14595"/>
                    <a:pt x="33856" y="15737"/>
                  </a:cubicBezTo>
                  <a:lnTo>
                    <a:pt x="33731" y="16326"/>
                  </a:lnTo>
                  <a:cubicBezTo>
                    <a:pt x="33606" y="16950"/>
                    <a:pt x="33490" y="17432"/>
                    <a:pt x="33374" y="17878"/>
                  </a:cubicBezTo>
                  <a:cubicBezTo>
                    <a:pt x="32821" y="19885"/>
                    <a:pt x="32045" y="21215"/>
                    <a:pt x="30921" y="22062"/>
                  </a:cubicBezTo>
                  <a:cubicBezTo>
                    <a:pt x="30715" y="22223"/>
                    <a:pt x="30483" y="22366"/>
                    <a:pt x="30251" y="22481"/>
                  </a:cubicBezTo>
                  <a:cubicBezTo>
                    <a:pt x="29336" y="22962"/>
                    <a:pt x="28348" y="23114"/>
                    <a:pt x="27460" y="23114"/>
                  </a:cubicBezTo>
                  <a:cubicBezTo>
                    <a:pt x="26912" y="23114"/>
                    <a:pt x="26402" y="23056"/>
                    <a:pt x="25969" y="22981"/>
                  </a:cubicBezTo>
                  <a:cubicBezTo>
                    <a:pt x="24194" y="22651"/>
                    <a:pt x="22490" y="21911"/>
                    <a:pt x="21036" y="21241"/>
                  </a:cubicBezTo>
                  <a:cubicBezTo>
                    <a:pt x="20046" y="20778"/>
                    <a:pt x="19136" y="20224"/>
                    <a:pt x="18244" y="19680"/>
                  </a:cubicBezTo>
                  <a:cubicBezTo>
                    <a:pt x="17628" y="19306"/>
                    <a:pt x="16995" y="18913"/>
                    <a:pt x="16352" y="18574"/>
                  </a:cubicBezTo>
                  <a:cubicBezTo>
                    <a:pt x="14756" y="17718"/>
                    <a:pt x="13078" y="17075"/>
                    <a:pt x="11383" y="16656"/>
                  </a:cubicBezTo>
                  <a:cubicBezTo>
                    <a:pt x="10964" y="16549"/>
                    <a:pt x="10545" y="16469"/>
                    <a:pt x="10143" y="16406"/>
                  </a:cubicBezTo>
                  <a:cubicBezTo>
                    <a:pt x="9563" y="16313"/>
                    <a:pt x="9016" y="16266"/>
                    <a:pt x="8499" y="16266"/>
                  </a:cubicBezTo>
                  <a:cubicBezTo>
                    <a:pt x="7387" y="16266"/>
                    <a:pt x="6414" y="16482"/>
                    <a:pt x="5549" y="16915"/>
                  </a:cubicBezTo>
                  <a:cubicBezTo>
                    <a:pt x="4791" y="17289"/>
                    <a:pt x="4131" y="17834"/>
                    <a:pt x="3595" y="18315"/>
                  </a:cubicBezTo>
                  <a:cubicBezTo>
                    <a:pt x="2222" y="19529"/>
                    <a:pt x="1017" y="20876"/>
                    <a:pt x="0" y="22321"/>
                  </a:cubicBezTo>
                  <a:lnTo>
                    <a:pt x="125" y="22410"/>
                  </a:lnTo>
                  <a:cubicBezTo>
                    <a:pt x="1133" y="20974"/>
                    <a:pt x="2329" y="19636"/>
                    <a:pt x="3694" y="18422"/>
                  </a:cubicBezTo>
                  <a:cubicBezTo>
                    <a:pt x="4220" y="17950"/>
                    <a:pt x="4871" y="17414"/>
                    <a:pt x="5612" y="17040"/>
                  </a:cubicBezTo>
                  <a:cubicBezTo>
                    <a:pt x="6456" y="16620"/>
                    <a:pt x="7408" y="16412"/>
                    <a:pt x="8496" y="16412"/>
                  </a:cubicBezTo>
                  <a:cubicBezTo>
                    <a:pt x="9005" y="16412"/>
                    <a:pt x="9545" y="16458"/>
                    <a:pt x="10117" y="16549"/>
                  </a:cubicBezTo>
                  <a:cubicBezTo>
                    <a:pt x="10518" y="16611"/>
                    <a:pt x="10928" y="16692"/>
                    <a:pt x="11348" y="16799"/>
                  </a:cubicBezTo>
                  <a:cubicBezTo>
                    <a:pt x="13034" y="17218"/>
                    <a:pt x="14693" y="17851"/>
                    <a:pt x="16290" y="18699"/>
                  </a:cubicBezTo>
                  <a:cubicBezTo>
                    <a:pt x="16923" y="19038"/>
                    <a:pt x="17557" y="19431"/>
                    <a:pt x="18172" y="19805"/>
                  </a:cubicBezTo>
                  <a:cubicBezTo>
                    <a:pt x="19056" y="20349"/>
                    <a:pt x="19983" y="20911"/>
                    <a:pt x="20974" y="21375"/>
                  </a:cubicBezTo>
                  <a:cubicBezTo>
                    <a:pt x="22437" y="22053"/>
                    <a:pt x="24149" y="22794"/>
                    <a:pt x="25943" y="23124"/>
                  </a:cubicBezTo>
                  <a:cubicBezTo>
                    <a:pt x="26389" y="23204"/>
                    <a:pt x="26915" y="23267"/>
                    <a:pt x="27477" y="23267"/>
                  </a:cubicBezTo>
                  <a:cubicBezTo>
                    <a:pt x="28378" y="23267"/>
                    <a:pt x="29386" y="23106"/>
                    <a:pt x="30323" y="22615"/>
                  </a:cubicBezTo>
                  <a:cubicBezTo>
                    <a:pt x="30564" y="22490"/>
                    <a:pt x="30796" y="22348"/>
                    <a:pt x="31010" y="22178"/>
                  </a:cubicBezTo>
                  <a:cubicBezTo>
                    <a:pt x="32161" y="21313"/>
                    <a:pt x="32955" y="19957"/>
                    <a:pt x="33517" y="17914"/>
                  </a:cubicBezTo>
                  <a:cubicBezTo>
                    <a:pt x="33633" y="17468"/>
                    <a:pt x="33749" y="16986"/>
                    <a:pt x="33873" y="16353"/>
                  </a:cubicBezTo>
                  <a:lnTo>
                    <a:pt x="33998" y="15764"/>
                  </a:lnTo>
                  <a:cubicBezTo>
                    <a:pt x="34230" y="14631"/>
                    <a:pt x="34471" y="13453"/>
                    <a:pt x="34766" y="12347"/>
                  </a:cubicBezTo>
                  <a:cubicBezTo>
                    <a:pt x="35336" y="10224"/>
                    <a:pt x="36291" y="8467"/>
                    <a:pt x="37692" y="6986"/>
                  </a:cubicBezTo>
                  <a:cubicBezTo>
                    <a:pt x="38325" y="6308"/>
                    <a:pt x="39342" y="5451"/>
                    <a:pt x="40591" y="5219"/>
                  </a:cubicBezTo>
                  <a:cubicBezTo>
                    <a:pt x="40972" y="5148"/>
                    <a:pt x="41346" y="5119"/>
                    <a:pt x="41715" y="5119"/>
                  </a:cubicBezTo>
                  <a:cubicBezTo>
                    <a:pt x="42546" y="5119"/>
                    <a:pt x="43348" y="5267"/>
                    <a:pt x="44133" y="5416"/>
                  </a:cubicBezTo>
                  <a:cubicBezTo>
                    <a:pt x="44516" y="5487"/>
                    <a:pt x="44882" y="5558"/>
                    <a:pt x="45248" y="5612"/>
                  </a:cubicBezTo>
                  <a:cubicBezTo>
                    <a:pt x="45355" y="5621"/>
                    <a:pt x="45471" y="5639"/>
                    <a:pt x="45587" y="5648"/>
                  </a:cubicBezTo>
                  <a:cubicBezTo>
                    <a:pt x="45969" y="5689"/>
                    <a:pt x="46342" y="5710"/>
                    <a:pt x="46707" y="5710"/>
                  </a:cubicBezTo>
                  <a:cubicBezTo>
                    <a:pt x="48146" y="5710"/>
                    <a:pt x="49444" y="5387"/>
                    <a:pt x="50583" y="4747"/>
                  </a:cubicBezTo>
                  <a:cubicBezTo>
                    <a:pt x="52001" y="3953"/>
                    <a:pt x="53571" y="2293"/>
                    <a:pt x="53714" y="9"/>
                  </a:cubicBezTo>
                  <a:lnTo>
                    <a:pt x="53571" y="1"/>
                  </a:ln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9"/>
            <p:cNvSpPr/>
            <p:nvPr/>
          </p:nvSpPr>
          <p:spPr>
            <a:xfrm>
              <a:off x="3471588" y="3207075"/>
              <a:ext cx="1333275" cy="597275"/>
            </a:xfrm>
            <a:custGeom>
              <a:rect b="b" l="l" r="r" t="t"/>
              <a:pathLst>
                <a:path extrusionOk="0" h="23891" w="53331">
                  <a:moveTo>
                    <a:pt x="53179" y="0"/>
                  </a:moveTo>
                  <a:cubicBezTo>
                    <a:pt x="53116" y="1794"/>
                    <a:pt x="52064" y="3560"/>
                    <a:pt x="50431" y="4613"/>
                  </a:cubicBezTo>
                  <a:cubicBezTo>
                    <a:pt x="49233" y="5387"/>
                    <a:pt x="47819" y="5774"/>
                    <a:pt x="46231" y="5774"/>
                  </a:cubicBezTo>
                  <a:cubicBezTo>
                    <a:pt x="46080" y="5774"/>
                    <a:pt x="45928" y="5770"/>
                    <a:pt x="45774" y="5763"/>
                  </a:cubicBezTo>
                  <a:cubicBezTo>
                    <a:pt x="45667" y="5755"/>
                    <a:pt x="45551" y="5746"/>
                    <a:pt x="45444" y="5737"/>
                  </a:cubicBezTo>
                  <a:cubicBezTo>
                    <a:pt x="45061" y="5710"/>
                    <a:pt x="44677" y="5656"/>
                    <a:pt x="44267" y="5603"/>
                  </a:cubicBezTo>
                  <a:cubicBezTo>
                    <a:pt x="43591" y="5514"/>
                    <a:pt x="42901" y="5421"/>
                    <a:pt x="42188" y="5421"/>
                  </a:cubicBezTo>
                  <a:cubicBezTo>
                    <a:pt x="41763" y="5421"/>
                    <a:pt x="41329" y="5454"/>
                    <a:pt x="40886" y="5540"/>
                  </a:cubicBezTo>
                  <a:cubicBezTo>
                    <a:pt x="39895" y="5737"/>
                    <a:pt x="38914" y="6317"/>
                    <a:pt x="37968" y="7253"/>
                  </a:cubicBezTo>
                  <a:cubicBezTo>
                    <a:pt x="36452" y="8752"/>
                    <a:pt x="35399" y="10545"/>
                    <a:pt x="34748" y="12731"/>
                  </a:cubicBezTo>
                  <a:cubicBezTo>
                    <a:pt x="34373" y="14006"/>
                    <a:pt x="34079" y="15371"/>
                    <a:pt x="33802" y="16692"/>
                  </a:cubicBezTo>
                  <a:lnTo>
                    <a:pt x="33767" y="16834"/>
                  </a:lnTo>
                  <a:cubicBezTo>
                    <a:pt x="33677" y="17272"/>
                    <a:pt x="33544" y="17842"/>
                    <a:pt x="33383" y="18422"/>
                  </a:cubicBezTo>
                  <a:cubicBezTo>
                    <a:pt x="32812" y="20483"/>
                    <a:pt x="32009" y="21848"/>
                    <a:pt x="30867" y="22696"/>
                  </a:cubicBezTo>
                  <a:cubicBezTo>
                    <a:pt x="30653" y="22856"/>
                    <a:pt x="30421" y="22999"/>
                    <a:pt x="30180" y="23124"/>
                  </a:cubicBezTo>
                  <a:cubicBezTo>
                    <a:pt x="29268" y="23593"/>
                    <a:pt x="28292" y="23747"/>
                    <a:pt x="27407" y="23747"/>
                  </a:cubicBezTo>
                  <a:cubicBezTo>
                    <a:pt x="26812" y="23747"/>
                    <a:pt x="26257" y="23677"/>
                    <a:pt x="25791" y="23588"/>
                  </a:cubicBezTo>
                  <a:cubicBezTo>
                    <a:pt x="24069" y="23266"/>
                    <a:pt x="22419" y="22562"/>
                    <a:pt x="20742" y="21803"/>
                  </a:cubicBezTo>
                  <a:cubicBezTo>
                    <a:pt x="19823" y="21393"/>
                    <a:pt x="18958" y="20893"/>
                    <a:pt x="18119" y="20421"/>
                  </a:cubicBezTo>
                  <a:cubicBezTo>
                    <a:pt x="17459" y="20037"/>
                    <a:pt x="16781" y="19653"/>
                    <a:pt x="16094" y="19314"/>
                  </a:cubicBezTo>
                  <a:cubicBezTo>
                    <a:pt x="14497" y="18538"/>
                    <a:pt x="12838" y="17958"/>
                    <a:pt x="11170" y="17611"/>
                  </a:cubicBezTo>
                  <a:cubicBezTo>
                    <a:pt x="10750" y="17521"/>
                    <a:pt x="10340" y="17459"/>
                    <a:pt x="9947" y="17405"/>
                  </a:cubicBezTo>
                  <a:cubicBezTo>
                    <a:pt x="9474" y="17346"/>
                    <a:pt x="9024" y="17317"/>
                    <a:pt x="8594" y="17317"/>
                  </a:cubicBezTo>
                  <a:cubicBezTo>
                    <a:pt x="7402" y="17317"/>
                    <a:pt x="6369" y="17544"/>
                    <a:pt x="5451" y="18003"/>
                  </a:cubicBezTo>
                  <a:cubicBezTo>
                    <a:pt x="4702" y="18378"/>
                    <a:pt x="4060" y="18895"/>
                    <a:pt x="3533" y="19359"/>
                  </a:cubicBezTo>
                  <a:cubicBezTo>
                    <a:pt x="2177" y="20537"/>
                    <a:pt x="991" y="21848"/>
                    <a:pt x="0" y="23266"/>
                  </a:cubicBezTo>
                  <a:lnTo>
                    <a:pt x="116" y="23347"/>
                  </a:lnTo>
                  <a:cubicBezTo>
                    <a:pt x="1098" y="21946"/>
                    <a:pt x="2284" y="20644"/>
                    <a:pt x="3631" y="19466"/>
                  </a:cubicBezTo>
                  <a:cubicBezTo>
                    <a:pt x="4149" y="19011"/>
                    <a:pt x="4782" y="18503"/>
                    <a:pt x="5514" y="18137"/>
                  </a:cubicBezTo>
                  <a:cubicBezTo>
                    <a:pt x="6410" y="17692"/>
                    <a:pt x="7426" y="17468"/>
                    <a:pt x="8590" y="17468"/>
                  </a:cubicBezTo>
                  <a:cubicBezTo>
                    <a:pt x="9014" y="17468"/>
                    <a:pt x="9457" y="17498"/>
                    <a:pt x="9921" y="17557"/>
                  </a:cubicBezTo>
                  <a:cubicBezTo>
                    <a:pt x="10322" y="17602"/>
                    <a:pt x="10724" y="17673"/>
                    <a:pt x="11134" y="17753"/>
                  </a:cubicBezTo>
                  <a:cubicBezTo>
                    <a:pt x="12793" y="18101"/>
                    <a:pt x="14444" y="18672"/>
                    <a:pt x="16032" y="19448"/>
                  </a:cubicBezTo>
                  <a:cubicBezTo>
                    <a:pt x="16710" y="19787"/>
                    <a:pt x="17388" y="20171"/>
                    <a:pt x="18048" y="20546"/>
                  </a:cubicBezTo>
                  <a:cubicBezTo>
                    <a:pt x="18886" y="21027"/>
                    <a:pt x="19752" y="21527"/>
                    <a:pt x="20679" y="21937"/>
                  </a:cubicBezTo>
                  <a:cubicBezTo>
                    <a:pt x="22365" y="22696"/>
                    <a:pt x="24025" y="23409"/>
                    <a:pt x="25764" y="23739"/>
                  </a:cubicBezTo>
                  <a:cubicBezTo>
                    <a:pt x="26237" y="23828"/>
                    <a:pt x="26799" y="23891"/>
                    <a:pt x="27397" y="23891"/>
                  </a:cubicBezTo>
                  <a:cubicBezTo>
                    <a:pt x="28307" y="23891"/>
                    <a:pt x="29306" y="23739"/>
                    <a:pt x="30252" y="23258"/>
                  </a:cubicBezTo>
                  <a:cubicBezTo>
                    <a:pt x="30501" y="23133"/>
                    <a:pt x="30733" y="22981"/>
                    <a:pt x="30956" y="22811"/>
                  </a:cubicBezTo>
                  <a:cubicBezTo>
                    <a:pt x="32125" y="21946"/>
                    <a:pt x="32946" y="20563"/>
                    <a:pt x="33526" y="18458"/>
                  </a:cubicBezTo>
                  <a:cubicBezTo>
                    <a:pt x="33686" y="17878"/>
                    <a:pt x="33820" y="17307"/>
                    <a:pt x="33909" y="16870"/>
                  </a:cubicBezTo>
                  <a:lnTo>
                    <a:pt x="33945" y="16718"/>
                  </a:lnTo>
                  <a:cubicBezTo>
                    <a:pt x="34230" y="15407"/>
                    <a:pt x="34516" y="14042"/>
                    <a:pt x="34891" y="12775"/>
                  </a:cubicBezTo>
                  <a:cubicBezTo>
                    <a:pt x="35533" y="10616"/>
                    <a:pt x="36568" y="8841"/>
                    <a:pt x="38075" y="7360"/>
                  </a:cubicBezTo>
                  <a:cubicBezTo>
                    <a:pt x="38994" y="6441"/>
                    <a:pt x="39958" y="5879"/>
                    <a:pt x="40921" y="5692"/>
                  </a:cubicBezTo>
                  <a:cubicBezTo>
                    <a:pt x="41365" y="5603"/>
                    <a:pt x="41800" y="5569"/>
                    <a:pt x="42228" y="5569"/>
                  </a:cubicBezTo>
                  <a:cubicBezTo>
                    <a:pt x="42917" y="5569"/>
                    <a:pt x="43588" y="5658"/>
                    <a:pt x="44249" y="5746"/>
                  </a:cubicBezTo>
                  <a:cubicBezTo>
                    <a:pt x="44659" y="5808"/>
                    <a:pt x="45043" y="5853"/>
                    <a:pt x="45435" y="5888"/>
                  </a:cubicBezTo>
                  <a:cubicBezTo>
                    <a:pt x="45542" y="5897"/>
                    <a:pt x="45658" y="5906"/>
                    <a:pt x="45765" y="5906"/>
                  </a:cubicBezTo>
                  <a:cubicBezTo>
                    <a:pt x="45931" y="5914"/>
                    <a:pt x="46094" y="5918"/>
                    <a:pt x="46256" y="5918"/>
                  </a:cubicBezTo>
                  <a:cubicBezTo>
                    <a:pt x="47866" y="5918"/>
                    <a:pt x="49295" y="5516"/>
                    <a:pt x="50511" y="4738"/>
                  </a:cubicBezTo>
                  <a:cubicBezTo>
                    <a:pt x="52189" y="3658"/>
                    <a:pt x="53268" y="1847"/>
                    <a:pt x="53330"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9"/>
            <p:cNvSpPr/>
            <p:nvPr/>
          </p:nvSpPr>
          <p:spPr>
            <a:xfrm>
              <a:off x="3479163" y="3198825"/>
              <a:ext cx="1323700" cy="613125"/>
            </a:xfrm>
            <a:custGeom>
              <a:rect b="b" l="l" r="r" t="t"/>
              <a:pathLst>
                <a:path extrusionOk="0" h="24525" w="52948">
                  <a:moveTo>
                    <a:pt x="52795" y="0"/>
                  </a:moveTo>
                  <a:cubicBezTo>
                    <a:pt x="52795" y="1749"/>
                    <a:pt x="51886" y="3471"/>
                    <a:pt x="50360" y="4595"/>
                  </a:cubicBezTo>
                  <a:cubicBezTo>
                    <a:pt x="49129" y="5514"/>
                    <a:pt x="47648" y="5986"/>
                    <a:pt x="45953" y="6022"/>
                  </a:cubicBezTo>
                  <a:lnTo>
                    <a:pt x="45632" y="6022"/>
                  </a:lnTo>
                  <a:cubicBezTo>
                    <a:pt x="45222" y="6013"/>
                    <a:pt x="44802" y="5977"/>
                    <a:pt x="44365" y="5942"/>
                  </a:cubicBezTo>
                  <a:cubicBezTo>
                    <a:pt x="43854" y="5901"/>
                    <a:pt x="43336" y="5860"/>
                    <a:pt x="42806" y="5860"/>
                  </a:cubicBezTo>
                  <a:cubicBezTo>
                    <a:pt x="42291" y="5860"/>
                    <a:pt x="41766" y="5899"/>
                    <a:pt x="41225" y="6013"/>
                  </a:cubicBezTo>
                  <a:cubicBezTo>
                    <a:pt x="40270" y="6209"/>
                    <a:pt x="39307" y="6754"/>
                    <a:pt x="38361" y="7619"/>
                  </a:cubicBezTo>
                  <a:cubicBezTo>
                    <a:pt x="36747" y="9109"/>
                    <a:pt x="35605" y="10920"/>
                    <a:pt x="34891" y="13159"/>
                  </a:cubicBezTo>
                  <a:cubicBezTo>
                    <a:pt x="34463" y="14479"/>
                    <a:pt x="34142" y="15898"/>
                    <a:pt x="33812" y="17343"/>
                  </a:cubicBezTo>
                  <a:cubicBezTo>
                    <a:pt x="33704" y="17825"/>
                    <a:pt x="33571" y="18396"/>
                    <a:pt x="33410" y="18966"/>
                  </a:cubicBezTo>
                  <a:cubicBezTo>
                    <a:pt x="33035" y="20296"/>
                    <a:pt x="32357" y="22205"/>
                    <a:pt x="30823" y="23329"/>
                  </a:cubicBezTo>
                  <a:cubicBezTo>
                    <a:pt x="30600" y="23489"/>
                    <a:pt x="30368" y="23641"/>
                    <a:pt x="30118" y="23766"/>
                  </a:cubicBezTo>
                  <a:cubicBezTo>
                    <a:pt x="29206" y="24225"/>
                    <a:pt x="28229" y="24376"/>
                    <a:pt x="27339" y="24376"/>
                  </a:cubicBezTo>
                  <a:cubicBezTo>
                    <a:pt x="26705" y="24376"/>
                    <a:pt x="26115" y="24299"/>
                    <a:pt x="25622" y="24203"/>
                  </a:cubicBezTo>
                  <a:cubicBezTo>
                    <a:pt x="23847" y="23855"/>
                    <a:pt x="22143" y="23106"/>
                    <a:pt x="20492" y="22383"/>
                  </a:cubicBezTo>
                  <a:lnTo>
                    <a:pt x="20457" y="22365"/>
                  </a:lnTo>
                  <a:cubicBezTo>
                    <a:pt x="19618" y="22000"/>
                    <a:pt x="18815" y="21580"/>
                    <a:pt x="18039" y="21161"/>
                  </a:cubicBezTo>
                  <a:cubicBezTo>
                    <a:pt x="17325" y="20786"/>
                    <a:pt x="16585" y="20394"/>
                    <a:pt x="15836" y="20064"/>
                  </a:cubicBezTo>
                  <a:cubicBezTo>
                    <a:pt x="14248" y="19350"/>
                    <a:pt x="12606" y="18850"/>
                    <a:pt x="10956" y="18565"/>
                  </a:cubicBezTo>
                  <a:cubicBezTo>
                    <a:pt x="10554" y="18503"/>
                    <a:pt x="10153" y="18449"/>
                    <a:pt x="9751" y="18413"/>
                  </a:cubicBezTo>
                  <a:cubicBezTo>
                    <a:pt x="9404" y="18383"/>
                    <a:pt x="9068" y="18367"/>
                    <a:pt x="8743" y="18367"/>
                  </a:cubicBezTo>
                  <a:cubicBezTo>
                    <a:pt x="7458" y="18367"/>
                    <a:pt x="6347" y="18607"/>
                    <a:pt x="5371" y="19091"/>
                  </a:cubicBezTo>
                  <a:cubicBezTo>
                    <a:pt x="4613" y="19466"/>
                    <a:pt x="3962" y="19983"/>
                    <a:pt x="3480" y="20403"/>
                  </a:cubicBezTo>
                  <a:cubicBezTo>
                    <a:pt x="2133" y="21545"/>
                    <a:pt x="964" y="22820"/>
                    <a:pt x="1" y="24203"/>
                  </a:cubicBezTo>
                  <a:lnTo>
                    <a:pt x="126" y="24292"/>
                  </a:lnTo>
                  <a:cubicBezTo>
                    <a:pt x="1080" y="22918"/>
                    <a:pt x="2240" y="21652"/>
                    <a:pt x="3569" y="20519"/>
                  </a:cubicBezTo>
                  <a:cubicBezTo>
                    <a:pt x="4051" y="20108"/>
                    <a:pt x="4693" y="19591"/>
                    <a:pt x="5434" y="19225"/>
                  </a:cubicBezTo>
                  <a:cubicBezTo>
                    <a:pt x="6392" y="18746"/>
                    <a:pt x="7487" y="18513"/>
                    <a:pt x="8762" y="18513"/>
                  </a:cubicBezTo>
                  <a:cubicBezTo>
                    <a:pt x="9078" y="18513"/>
                    <a:pt x="9404" y="18528"/>
                    <a:pt x="9743" y="18556"/>
                  </a:cubicBezTo>
                  <a:cubicBezTo>
                    <a:pt x="10135" y="18592"/>
                    <a:pt x="10536" y="18645"/>
                    <a:pt x="10929" y="18717"/>
                  </a:cubicBezTo>
                  <a:cubicBezTo>
                    <a:pt x="12562" y="18993"/>
                    <a:pt x="14194" y="19493"/>
                    <a:pt x="15782" y="20198"/>
                  </a:cubicBezTo>
                  <a:cubicBezTo>
                    <a:pt x="16514" y="20528"/>
                    <a:pt x="17218" y="20902"/>
                    <a:pt x="17968" y="21295"/>
                  </a:cubicBezTo>
                  <a:cubicBezTo>
                    <a:pt x="18744" y="21705"/>
                    <a:pt x="19547" y="22133"/>
                    <a:pt x="20394" y="22508"/>
                  </a:cubicBezTo>
                  <a:lnTo>
                    <a:pt x="20430" y="22526"/>
                  </a:lnTo>
                  <a:cubicBezTo>
                    <a:pt x="22089" y="23249"/>
                    <a:pt x="23802" y="23998"/>
                    <a:pt x="25595" y="24355"/>
                  </a:cubicBezTo>
                  <a:cubicBezTo>
                    <a:pt x="26095" y="24453"/>
                    <a:pt x="26693" y="24524"/>
                    <a:pt x="27326" y="24524"/>
                  </a:cubicBezTo>
                  <a:cubicBezTo>
                    <a:pt x="28245" y="24524"/>
                    <a:pt x="29244" y="24373"/>
                    <a:pt x="30181" y="23900"/>
                  </a:cubicBezTo>
                  <a:cubicBezTo>
                    <a:pt x="30439" y="23766"/>
                    <a:pt x="30680" y="23614"/>
                    <a:pt x="30912" y="23454"/>
                  </a:cubicBezTo>
                  <a:cubicBezTo>
                    <a:pt x="32482" y="22294"/>
                    <a:pt x="33169" y="20358"/>
                    <a:pt x="33553" y="19002"/>
                  </a:cubicBezTo>
                  <a:cubicBezTo>
                    <a:pt x="33713" y="18431"/>
                    <a:pt x="33847" y="17860"/>
                    <a:pt x="33954" y="17379"/>
                  </a:cubicBezTo>
                  <a:cubicBezTo>
                    <a:pt x="34284" y="15933"/>
                    <a:pt x="34605" y="14524"/>
                    <a:pt x="35034" y="13203"/>
                  </a:cubicBezTo>
                  <a:cubicBezTo>
                    <a:pt x="35738" y="10991"/>
                    <a:pt x="36863" y="9207"/>
                    <a:pt x="38468" y="7726"/>
                  </a:cubicBezTo>
                  <a:cubicBezTo>
                    <a:pt x="39387" y="6879"/>
                    <a:pt x="40324" y="6352"/>
                    <a:pt x="41252" y="6156"/>
                  </a:cubicBezTo>
                  <a:cubicBezTo>
                    <a:pt x="41776" y="6048"/>
                    <a:pt x="42287" y="6011"/>
                    <a:pt x="42789" y="6011"/>
                  </a:cubicBezTo>
                  <a:cubicBezTo>
                    <a:pt x="43321" y="6011"/>
                    <a:pt x="43842" y="6052"/>
                    <a:pt x="44356" y="6093"/>
                  </a:cubicBezTo>
                  <a:cubicBezTo>
                    <a:pt x="44793" y="6129"/>
                    <a:pt x="45213" y="6156"/>
                    <a:pt x="45632" y="6165"/>
                  </a:cubicBezTo>
                  <a:lnTo>
                    <a:pt x="45953" y="6165"/>
                  </a:lnTo>
                  <a:cubicBezTo>
                    <a:pt x="47684" y="6138"/>
                    <a:pt x="49200" y="5647"/>
                    <a:pt x="50449" y="4720"/>
                  </a:cubicBezTo>
                  <a:cubicBezTo>
                    <a:pt x="52010" y="3560"/>
                    <a:pt x="52947" y="1794"/>
                    <a:pt x="5294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9"/>
            <p:cNvSpPr/>
            <p:nvPr/>
          </p:nvSpPr>
          <p:spPr>
            <a:xfrm>
              <a:off x="3486963" y="3190575"/>
              <a:ext cx="1315450" cy="630950"/>
            </a:xfrm>
            <a:custGeom>
              <a:rect b="b" l="l" r="r" t="t"/>
              <a:pathLst>
                <a:path extrusionOk="0" h="25238" w="52618">
                  <a:moveTo>
                    <a:pt x="52403" y="0"/>
                  </a:moveTo>
                  <a:cubicBezTo>
                    <a:pt x="52466" y="1686"/>
                    <a:pt x="51672" y="3399"/>
                    <a:pt x="50280" y="4586"/>
                  </a:cubicBezTo>
                  <a:cubicBezTo>
                    <a:pt x="49138" y="5567"/>
                    <a:pt x="47737" y="6138"/>
                    <a:pt x="46123" y="6272"/>
                  </a:cubicBezTo>
                  <a:cubicBezTo>
                    <a:pt x="46016" y="6281"/>
                    <a:pt x="45918" y="6290"/>
                    <a:pt x="45811" y="6299"/>
                  </a:cubicBezTo>
                  <a:cubicBezTo>
                    <a:pt x="45622" y="6306"/>
                    <a:pt x="45433" y="6309"/>
                    <a:pt x="45242" y="6309"/>
                  </a:cubicBezTo>
                  <a:cubicBezTo>
                    <a:pt x="44981" y="6309"/>
                    <a:pt x="44715" y="6304"/>
                    <a:pt x="44437" y="6299"/>
                  </a:cubicBezTo>
                  <a:cubicBezTo>
                    <a:pt x="44159" y="6293"/>
                    <a:pt x="43878" y="6287"/>
                    <a:pt x="43594" y="6287"/>
                  </a:cubicBezTo>
                  <a:cubicBezTo>
                    <a:pt x="42929" y="6287"/>
                    <a:pt x="42246" y="6321"/>
                    <a:pt x="41546" y="6477"/>
                  </a:cubicBezTo>
                  <a:cubicBezTo>
                    <a:pt x="40627" y="6682"/>
                    <a:pt x="39691" y="7191"/>
                    <a:pt x="38754" y="7994"/>
                  </a:cubicBezTo>
                  <a:cubicBezTo>
                    <a:pt x="37032" y="9457"/>
                    <a:pt x="35810" y="11285"/>
                    <a:pt x="35016" y="13578"/>
                  </a:cubicBezTo>
                  <a:cubicBezTo>
                    <a:pt x="34570" y="14872"/>
                    <a:pt x="34231" y="16228"/>
                    <a:pt x="33847" y="17851"/>
                  </a:cubicBezTo>
                  <a:cubicBezTo>
                    <a:pt x="33723" y="18378"/>
                    <a:pt x="33589" y="18940"/>
                    <a:pt x="33428" y="19511"/>
                  </a:cubicBezTo>
                  <a:cubicBezTo>
                    <a:pt x="33000" y="20991"/>
                    <a:pt x="32313" y="22838"/>
                    <a:pt x="30770" y="23962"/>
                  </a:cubicBezTo>
                  <a:cubicBezTo>
                    <a:pt x="30547" y="24132"/>
                    <a:pt x="30297" y="24274"/>
                    <a:pt x="30047" y="24399"/>
                  </a:cubicBezTo>
                  <a:cubicBezTo>
                    <a:pt x="29129" y="24856"/>
                    <a:pt x="28147" y="25008"/>
                    <a:pt x="27246" y="25008"/>
                  </a:cubicBezTo>
                  <a:cubicBezTo>
                    <a:pt x="26580" y="25008"/>
                    <a:pt x="25960" y="24925"/>
                    <a:pt x="25444" y="24819"/>
                  </a:cubicBezTo>
                  <a:cubicBezTo>
                    <a:pt x="23767" y="24480"/>
                    <a:pt x="22143" y="23784"/>
                    <a:pt x="20573" y="23115"/>
                  </a:cubicBezTo>
                  <a:lnTo>
                    <a:pt x="20163" y="22936"/>
                  </a:lnTo>
                  <a:cubicBezTo>
                    <a:pt x="19422" y="22624"/>
                    <a:pt x="18699" y="22267"/>
                    <a:pt x="18004" y="21928"/>
                  </a:cubicBezTo>
                  <a:cubicBezTo>
                    <a:pt x="17174" y="21518"/>
                    <a:pt x="16398" y="21134"/>
                    <a:pt x="15577" y="20804"/>
                  </a:cubicBezTo>
                  <a:cubicBezTo>
                    <a:pt x="13989" y="20171"/>
                    <a:pt x="12357" y="19734"/>
                    <a:pt x="10742" y="19519"/>
                  </a:cubicBezTo>
                  <a:cubicBezTo>
                    <a:pt x="10340" y="19475"/>
                    <a:pt x="9948" y="19439"/>
                    <a:pt x="9555" y="19412"/>
                  </a:cubicBezTo>
                  <a:cubicBezTo>
                    <a:pt x="9352" y="19403"/>
                    <a:pt x="9153" y="19398"/>
                    <a:pt x="8958" y="19398"/>
                  </a:cubicBezTo>
                  <a:cubicBezTo>
                    <a:pt x="7542" y="19398"/>
                    <a:pt x="6332" y="19654"/>
                    <a:pt x="5273" y="20180"/>
                  </a:cubicBezTo>
                  <a:cubicBezTo>
                    <a:pt x="4693" y="20465"/>
                    <a:pt x="4123" y="20858"/>
                    <a:pt x="3418" y="21446"/>
                  </a:cubicBezTo>
                  <a:cubicBezTo>
                    <a:pt x="2089" y="22553"/>
                    <a:pt x="938" y="23793"/>
                    <a:pt x="1" y="25149"/>
                  </a:cubicBezTo>
                  <a:lnTo>
                    <a:pt x="126" y="25238"/>
                  </a:lnTo>
                  <a:cubicBezTo>
                    <a:pt x="1054" y="23891"/>
                    <a:pt x="2196" y="22651"/>
                    <a:pt x="3507" y="21562"/>
                  </a:cubicBezTo>
                  <a:cubicBezTo>
                    <a:pt x="4203" y="20983"/>
                    <a:pt x="4765" y="20599"/>
                    <a:pt x="5345" y="20313"/>
                  </a:cubicBezTo>
                  <a:cubicBezTo>
                    <a:pt x="6367" y="19802"/>
                    <a:pt x="7538" y="19546"/>
                    <a:pt x="8909" y="19546"/>
                  </a:cubicBezTo>
                  <a:cubicBezTo>
                    <a:pt x="9117" y="19546"/>
                    <a:pt x="9329" y="19552"/>
                    <a:pt x="9546" y="19564"/>
                  </a:cubicBezTo>
                  <a:cubicBezTo>
                    <a:pt x="9930" y="19582"/>
                    <a:pt x="10332" y="19618"/>
                    <a:pt x="10724" y="19671"/>
                  </a:cubicBezTo>
                  <a:cubicBezTo>
                    <a:pt x="12330" y="19885"/>
                    <a:pt x="13945" y="20313"/>
                    <a:pt x="15524" y="20947"/>
                  </a:cubicBezTo>
                  <a:cubicBezTo>
                    <a:pt x="16335" y="21268"/>
                    <a:pt x="17112" y="21652"/>
                    <a:pt x="17941" y="22062"/>
                  </a:cubicBezTo>
                  <a:cubicBezTo>
                    <a:pt x="18637" y="22401"/>
                    <a:pt x="19360" y="22758"/>
                    <a:pt x="20100" y="23070"/>
                  </a:cubicBezTo>
                  <a:lnTo>
                    <a:pt x="20519" y="23248"/>
                  </a:lnTo>
                  <a:cubicBezTo>
                    <a:pt x="22089" y="23926"/>
                    <a:pt x="23722" y="24622"/>
                    <a:pt x="25408" y="24961"/>
                  </a:cubicBezTo>
                  <a:cubicBezTo>
                    <a:pt x="25935" y="25071"/>
                    <a:pt x="26568" y="25157"/>
                    <a:pt x="27248" y="25157"/>
                  </a:cubicBezTo>
                  <a:cubicBezTo>
                    <a:pt x="28167" y="25157"/>
                    <a:pt x="29171" y="25000"/>
                    <a:pt x="30110" y="24533"/>
                  </a:cubicBezTo>
                  <a:cubicBezTo>
                    <a:pt x="30377" y="24408"/>
                    <a:pt x="30627" y="24257"/>
                    <a:pt x="30859" y="24087"/>
                  </a:cubicBezTo>
                  <a:cubicBezTo>
                    <a:pt x="32438" y="22936"/>
                    <a:pt x="33143" y="21054"/>
                    <a:pt x="33571" y="19546"/>
                  </a:cubicBezTo>
                  <a:cubicBezTo>
                    <a:pt x="33731" y="18984"/>
                    <a:pt x="33874" y="18413"/>
                    <a:pt x="33990" y="17887"/>
                  </a:cubicBezTo>
                  <a:cubicBezTo>
                    <a:pt x="34374" y="16263"/>
                    <a:pt x="34713" y="14916"/>
                    <a:pt x="35159" y="13632"/>
                  </a:cubicBezTo>
                  <a:cubicBezTo>
                    <a:pt x="35944" y="11357"/>
                    <a:pt x="37148" y="9555"/>
                    <a:pt x="38843" y="8101"/>
                  </a:cubicBezTo>
                  <a:cubicBezTo>
                    <a:pt x="39762" y="7324"/>
                    <a:pt x="40681" y="6825"/>
                    <a:pt x="41582" y="6629"/>
                  </a:cubicBezTo>
                  <a:cubicBezTo>
                    <a:pt x="42270" y="6472"/>
                    <a:pt x="42944" y="6439"/>
                    <a:pt x="43602" y="6439"/>
                  </a:cubicBezTo>
                  <a:cubicBezTo>
                    <a:pt x="43883" y="6439"/>
                    <a:pt x="44162" y="6445"/>
                    <a:pt x="44437" y="6450"/>
                  </a:cubicBezTo>
                  <a:cubicBezTo>
                    <a:pt x="44678" y="6455"/>
                    <a:pt x="44912" y="6459"/>
                    <a:pt x="45141" y="6459"/>
                  </a:cubicBezTo>
                  <a:cubicBezTo>
                    <a:pt x="45371" y="6459"/>
                    <a:pt x="45596" y="6455"/>
                    <a:pt x="45819" y="6441"/>
                  </a:cubicBezTo>
                  <a:cubicBezTo>
                    <a:pt x="45927" y="6441"/>
                    <a:pt x="46034" y="6432"/>
                    <a:pt x="46132" y="6423"/>
                  </a:cubicBezTo>
                  <a:cubicBezTo>
                    <a:pt x="47764" y="6281"/>
                    <a:pt x="49227" y="5683"/>
                    <a:pt x="50378" y="4702"/>
                  </a:cubicBezTo>
                  <a:cubicBezTo>
                    <a:pt x="51797" y="3480"/>
                    <a:pt x="52617" y="1722"/>
                    <a:pt x="5255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9"/>
            <p:cNvSpPr/>
            <p:nvPr/>
          </p:nvSpPr>
          <p:spPr>
            <a:xfrm>
              <a:off x="3494788" y="3182100"/>
              <a:ext cx="1306950" cy="654600"/>
            </a:xfrm>
            <a:custGeom>
              <a:rect b="b" l="l" r="r" t="t"/>
              <a:pathLst>
                <a:path extrusionOk="0" h="26184" w="52278">
                  <a:moveTo>
                    <a:pt x="52162" y="0"/>
                  </a:moveTo>
                  <a:lnTo>
                    <a:pt x="52019" y="9"/>
                  </a:lnTo>
                  <a:cubicBezTo>
                    <a:pt x="52126" y="1660"/>
                    <a:pt x="51466" y="3328"/>
                    <a:pt x="50208" y="4586"/>
                  </a:cubicBezTo>
                  <a:cubicBezTo>
                    <a:pt x="49164" y="5621"/>
                    <a:pt x="47808" y="6299"/>
                    <a:pt x="46292" y="6539"/>
                  </a:cubicBezTo>
                  <a:cubicBezTo>
                    <a:pt x="46193" y="6557"/>
                    <a:pt x="46095" y="6575"/>
                    <a:pt x="45988" y="6584"/>
                  </a:cubicBezTo>
                  <a:cubicBezTo>
                    <a:pt x="45506" y="6646"/>
                    <a:pt x="45007" y="6664"/>
                    <a:pt x="44481" y="6682"/>
                  </a:cubicBezTo>
                  <a:cubicBezTo>
                    <a:pt x="43642" y="6718"/>
                    <a:pt x="42768" y="6745"/>
                    <a:pt x="41867" y="6959"/>
                  </a:cubicBezTo>
                  <a:cubicBezTo>
                    <a:pt x="40983" y="7164"/>
                    <a:pt x="40056" y="7646"/>
                    <a:pt x="39137" y="8368"/>
                  </a:cubicBezTo>
                  <a:cubicBezTo>
                    <a:pt x="37326" y="9796"/>
                    <a:pt x="36023" y="11642"/>
                    <a:pt x="35140" y="14015"/>
                  </a:cubicBezTo>
                  <a:cubicBezTo>
                    <a:pt x="34605" y="15478"/>
                    <a:pt x="34204" y="17039"/>
                    <a:pt x="33882" y="18369"/>
                  </a:cubicBezTo>
                  <a:cubicBezTo>
                    <a:pt x="33757" y="18886"/>
                    <a:pt x="33615" y="19475"/>
                    <a:pt x="33445" y="20064"/>
                  </a:cubicBezTo>
                  <a:cubicBezTo>
                    <a:pt x="32999" y="21580"/>
                    <a:pt x="32294" y="23480"/>
                    <a:pt x="30715" y="24604"/>
                  </a:cubicBezTo>
                  <a:cubicBezTo>
                    <a:pt x="30483" y="24774"/>
                    <a:pt x="30234" y="24926"/>
                    <a:pt x="29975" y="25051"/>
                  </a:cubicBezTo>
                  <a:cubicBezTo>
                    <a:pt x="29052" y="25497"/>
                    <a:pt x="28070" y="25647"/>
                    <a:pt x="27166" y="25647"/>
                  </a:cubicBezTo>
                  <a:cubicBezTo>
                    <a:pt x="26463" y="25647"/>
                    <a:pt x="25807" y="25556"/>
                    <a:pt x="25265" y="25443"/>
                  </a:cubicBezTo>
                  <a:cubicBezTo>
                    <a:pt x="23668" y="25104"/>
                    <a:pt x="22115" y="24453"/>
                    <a:pt x="20626" y="23828"/>
                  </a:cubicBezTo>
                  <a:cubicBezTo>
                    <a:pt x="20367" y="23721"/>
                    <a:pt x="20117" y="23614"/>
                    <a:pt x="19858" y="23507"/>
                  </a:cubicBezTo>
                  <a:cubicBezTo>
                    <a:pt x="19243" y="23257"/>
                    <a:pt x="18636" y="22981"/>
                    <a:pt x="18047" y="22713"/>
                  </a:cubicBezTo>
                  <a:cubicBezTo>
                    <a:pt x="17120" y="22294"/>
                    <a:pt x="16237" y="21892"/>
                    <a:pt x="15309" y="21562"/>
                  </a:cubicBezTo>
                  <a:cubicBezTo>
                    <a:pt x="13721" y="20991"/>
                    <a:pt x="12115" y="20635"/>
                    <a:pt x="10518" y="20492"/>
                  </a:cubicBezTo>
                  <a:cubicBezTo>
                    <a:pt x="10126" y="20456"/>
                    <a:pt x="9742" y="20438"/>
                    <a:pt x="9358" y="20429"/>
                  </a:cubicBezTo>
                  <a:cubicBezTo>
                    <a:pt x="9309" y="20429"/>
                    <a:pt x="9260" y="20429"/>
                    <a:pt x="9211" y="20429"/>
                  </a:cubicBezTo>
                  <a:cubicBezTo>
                    <a:pt x="7643" y="20429"/>
                    <a:pt x="6325" y="20706"/>
                    <a:pt x="5183" y="21277"/>
                  </a:cubicBezTo>
                  <a:cubicBezTo>
                    <a:pt x="4603" y="21562"/>
                    <a:pt x="4024" y="21955"/>
                    <a:pt x="3355" y="22499"/>
                  </a:cubicBezTo>
                  <a:cubicBezTo>
                    <a:pt x="2043" y="23561"/>
                    <a:pt x="910" y="24774"/>
                    <a:pt x="0" y="26103"/>
                  </a:cubicBezTo>
                  <a:lnTo>
                    <a:pt x="116" y="26183"/>
                  </a:lnTo>
                  <a:cubicBezTo>
                    <a:pt x="1026" y="24872"/>
                    <a:pt x="2150" y="23668"/>
                    <a:pt x="3444" y="22615"/>
                  </a:cubicBezTo>
                  <a:cubicBezTo>
                    <a:pt x="4113" y="22071"/>
                    <a:pt x="4684" y="21687"/>
                    <a:pt x="5246" y="21411"/>
                  </a:cubicBezTo>
                  <a:cubicBezTo>
                    <a:pt x="6354" y="20856"/>
                    <a:pt x="7634" y="20579"/>
                    <a:pt x="9147" y="20579"/>
                  </a:cubicBezTo>
                  <a:cubicBezTo>
                    <a:pt x="9217" y="20579"/>
                    <a:pt x="9288" y="20580"/>
                    <a:pt x="9358" y="20581"/>
                  </a:cubicBezTo>
                  <a:cubicBezTo>
                    <a:pt x="9733" y="20581"/>
                    <a:pt x="10117" y="20599"/>
                    <a:pt x="10509" y="20635"/>
                  </a:cubicBezTo>
                  <a:cubicBezTo>
                    <a:pt x="12088" y="20777"/>
                    <a:pt x="13685" y="21134"/>
                    <a:pt x="15264" y="21696"/>
                  </a:cubicBezTo>
                  <a:cubicBezTo>
                    <a:pt x="16183" y="22026"/>
                    <a:pt x="17057" y="22428"/>
                    <a:pt x="17994" y="22847"/>
                  </a:cubicBezTo>
                  <a:cubicBezTo>
                    <a:pt x="18583" y="23115"/>
                    <a:pt x="19189" y="23391"/>
                    <a:pt x="19805" y="23650"/>
                  </a:cubicBezTo>
                  <a:cubicBezTo>
                    <a:pt x="20055" y="23757"/>
                    <a:pt x="20313" y="23855"/>
                    <a:pt x="20563" y="23962"/>
                  </a:cubicBezTo>
                  <a:cubicBezTo>
                    <a:pt x="22071" y="24596"/>
                    <a:pt x="23623" y="25247"/>
                    <a:pt x="25229" y="25586"/>
                  </a:cubicBezTo>
                  <a:cubicBezTo>
                    <a:pt x="25783" y="25703"/>
                    <a:pt x="26450" y="25796"/>
                    <a:pt x="27167" y="25796"/>
                  </a:cubicBezTo>
                  <a:cubicBezTo>
                    <a:pt x="28090" y="25796"/>
                    <a:pt x="29093" y="25641"/>
                    <a:pt x="30037" y="25184"/>
                  </a:cubicBezTo>
                  <a:cubicBezTo>
                    <a:pt x="30305" y="25051"/>
                    <a:pt x="30564" y="24899"/>
                    <a:pt x="30805" y="24729"/>
                  </a:cubicBezTo>
                  <a:cubicBezTo>
                    <a:pt x="32410" y="23570"/>
                    <a:pt x="33133" y="21652"/>
                    <a:pt x="33588" y="20099"/>
                  </a:cubicBezTo>
                  <a:cubicBezTo>
                    <a:pt x="33757" y="19519"/>
                    <a:pt x="33900" y="18922"/>
                    <a:pt x="34025" y="18404"/>
                  </a:cubicBezTo>
                  <a:cubicBezTo>
                    <a:pt x="34346" y="17075"/>
                    <a:pt x="34748" y="15523"/>
                    <a:pt x="35283" y="14069"/>
                  </a:cubicBezTo>
                  <a:cubicBezTo>
                    <a:pt x="36148" y="11723"/>
                    <a:pt x="37442" y="9894"/>
                    <a:pt x="39226" y="8484"/>
                  </a:cubicBezTo>
                  <a:cubicBezTo>
                    <a:pt x="40136" y="7771"/>
                    <a:pt x="41037" y="7307"/>
                    <a:pt x="41902" y="7101"/>
                  </a:cubicBezTo>
                  <a:cubicBezTo>
                    <a:pt x="42786" y="6896"/>
                    <a:pt x="43651" y="6861"/>
                    <a:pt x="44489" y="6834"/>
                  </a:cubicBezTo>
                  <a:cubicBezTo>
                    <a:pt x="45016" y="6816"/>
                    <a:pt x="45515" y="6798"/>
                    <a:pt x="46015" y="6736"/>
                  </a:cubicBezTo>
                  <a:cubicBezTo>
                    <a:pt x="46113" y="6718"/>
                    <a:pt x="46211" y="6709"/>
                    <a:pt x="46318" y="6691"/>
                  </a:cubicBezTo>
                  <a:cubicBezTo>
                    <a:pt x="47871" y="6441"/>
                    <a:pt x="49244" y="5745"/>
                    <a:pt x="50306" y="4693"/>
                  </a:cubicBezTo>
                  <a:cubicBezTo>
                    <a:pt x="51608" y="3399"/>
                    <a:pt x="52278" y="1695"/>
                    <a:pt x="52162"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9"/>
            <p:cNvSpPr/>
            <p:nvPr/>
          </p:nvSpPr>
          <p:spPr>
            <a:xfrm>
              <a:off x="3502363" y="3173850"/>
              <a:ext cx="1298925" cy="678225"/>
            </a:xfrm>
            <a:custGeom>
              <a:rect b="b" l="l" r="r" t="t"/>
              <a:pathLst>
                <a:path extrusionOk="0" h="27129" w="51957">
                  <a:moveTo>
                    <a:pt x="51787" y="0"/>
                  </a:moveTo>
                  <a:lnTo>
                    <a:pt x="51636" y="18"/>
                  </a:lnTo>
                  <a:cubicBezTo>
                    <a:pt x="51805" y="1606"/>
                    <a:pt x="51261" y="3265"/>
                    <a:pt x="50137" y="4577"/>
                  </a:cubicBezTo>
                  <a:cubicBezTo>
                    <a:pt x="49182" y="5683"/>
                    <a:pt x="47915" y="6450"/>
                    <a:pt x="46470" y="6798"/>
                  </a:cubicBezTo>
                  <a:cubicBezTo>
                    <a:pt x="46372" y="6825"/>
                    <a:pt x="46274" y="6843"/>
                    <a:pt x="46185" y="6869"/>
                  </a:cubicBezTo>
                  <a:cubicBezTo>
                    <a:pt x="45641" y="6976"/>
                    <a:pt x="45087" y="7030"/>
                    <a:pt x="44499" y="7084"/>
                  </a:cubicBezTo>
                  <a:cubicBezTo>
                    <a:pt x="43758" y="7155"/>
                    <a:pt x="42991" y="7235"/>
                    <a:pt x="42206" y="7431"/>
                  </a:cubicBezTo>
                  <a:cubicBezTo>
                    <a:pt x="41332" y="7646"/>
                    <a:pt x="40431" y="8083"/>
                    <a:pt x="39530" y="8743"/>
                  </a:cubicBezTo>
                  <a:cubicBezTo>
                    <a:pt x="37665" y="10099"/>
                    <a:pt x="36229" y="12017"/>
                    <a:pt x="35283" y="14443"/>
                  </a:cubicBezTo>
                  <a:cubicBezTo>
                    <a:pt x="34677" y="15987"/>
                    <a:pt x="34240" y="17628"/>
                    <a:pt x="33927" y="18886"/>
                  </a:cubicBezTo>
                  <a:cubicBezTo>
                    <a:pt x="33785" y="19466"/>
                    <a:pt x="33642" y="20028"/>
                    <a:pt x="33472" y="20608"/>
                  </a:cubicBezTo>
                  <a:cubicBezTo>
                    <a:pt x="33008" y="22169"/>
                    <a:pt x="32277" y="24105"/>
                    <a:pt x="30671" y="25247"/>
                  </a:cubicBezTo>
                  <a:cubicBezTo>
                    <a:pt x="30430" y="25416"/>
                    <a:pt x="30180" y="25559"/>
                    <a:pt x="29913" y="25693"/>
                  </a:cubicBezTo>
                  <a:cubicBezTo>
                    <a:pt x="28991" y="26134"/>
                    <a:pt x="28011" y="26284"/>
                    <a:pt x="27104" y="26284"/>
                  </a:cubicBezTo>
                  <a:cubicBezTo>
                    <a:pt x="26360" y="26284"/>
                    <a:pt x="25666" y="26183"/>
                    <a:pt x="25095" y="26058"/>
                  </a:cubicBezTo>
                  <a:cubicBezTo>
                    <a:pt x="23570" y="25728"/>
                    <a:pt x="22089" y="25113"/>
                    <a:pt x="20653" y="24515"/>
                  </a:cubicBezTo>
                  <a:cubicBezTo>
                    <a:pt x="20296" y="24372"/>
                    <a:pt x="19939" y="24221"/>
                    <a:pt x="19573" y="24078"/>
                  </a:cubicBezTo>
                  <a:cubicBezTo>
                    <a:pt x="19127" y="23900"/>
                    <a:pt x="18681" y="23712"/>
                    <a:pt x="18253" y="23525"/>
                  </a:cubicBezTo>
                  <a:cubicBezTo>
                    <a:pt x="17165" y="23070"/>
                    <a:pt x="16139" y="22642"/>
                    <a:pt x="15059" y="22303"/>
                  </a:cubicBezTo>
                  <a:cubicBezTo>
                    <a:pt x="13471" y="21812"/>
                    <a:pt x="11874" y="21518"/>
                    <a:pt x="10313" y="21446"/>
                  </a:cubicBezTo>
                  <a:cubicBezTo>
                    <a:pt x="10076" y="21435"/>
                    <a:pt x="9839" y="21428"/>
                    <a:pt x="9604" y="21428"/>
                  </a:cubicBezTo>
                  <a:cubicBezTo>
                    <a:pt x="9459" y="21428"/>
                    <a:pt x="9314" y="21431"/>
                    <a:pt x="9171" y="21437"/>
                  </a:cubicBezTo>
                  <a:cubicBezTo>
                    <a:pt x="7619" y="21473"/>
                    <a:pt x="6245" y="21785"/>
                    <a:pt x="5094" y="22365"/>
                  </a:cubicBezTo>
                  <a:cubicBezTo>
                    <a:pt x="4524" y="22651"/>
                    <a:pt x="3953" y="23025"/>
                    <a:pt x="3301" y="23543"/>
                  </a:cubicBezTo>
                  <a:cubicBezTo>
                    <a:pt x="2008" y="24569"/>
                    <a:pt x="893" y="25746"/>
                    <a:pt x="1" y="27040"/>
                  </a:cubicBezTo>
                  <a:lnTo>
                    <a:pt x="125" y="27129"/>
                  </a:lnTo>
                  <a:cubicBezTo>
                    <a:pt x="1009" y="25844"/>
                    <a:pt x="2106" y="24676"/>
                    <a:pt x="3391" y="23659"/>
                  </a:cubicBezTo>
                  <a:cubicBezTo>
                    <a:pt x="4033" y="23150"/>
                    <a:pt x="4604" y="22784"/>
                    <a:pt x="5166" y="22499"/>
                  </a:cubicBezTo>
                  <a:cubicBezTo>
                    <a:pt x="6290" y="21928"/>
                    <a:pt x="7646" y="21625"/>
                    <a:pt x="9171" y="21580"/>
                  </a:cubicBezTo>
                  <a:cubicBezTo>
                    <a:pt x="9272" y="21578"/>
                    <a:pt x="9372" y="21577"/>
                    <a:pt x="9473" y="21577"/>
                  </a:cubicBezTo>
                  <a:cubicBezTo>
                    <a:pt x="9747" y="21577"/>
                    <a:pt x="10024" y="21585"/>
                    <a:pt x="10304" y="21598"/>
                  </a:cubicBezTo>
                  <a:cubicBezTo>
                    <a:pt x="11857" y="21669"/>
                    <a:pt x="13445" y="21955"/>
                    <a:pt x="15015" y="22445"/>
                  </a:cubicBezTo>
                  <a:cubicBezTo>
                    <a:pt x="16085" y="22784"/>
                    <a:pt x="17111" y="23213"/>
                    <a:pt x="18191" y="23668"/>
                  </a:cubicBezTo>
                  <a:cubicBezTo>
                    <a:pt x="18628" y="23846"/>
                    <a:pt x="19074" y="24033"/>
                    <a:pt x="19520" y="24212"/>
                  </a:cubicBezTo>
                  <a:cubicBezTo>
                    <a:pt x="19877" y="24355"/>
                    <a:pt x="20242" y="24506"/>
                    <a:pt x="20599" y="24658"/>
                  </a:cubicBezTo>
                  <a:cubicBezTo>
                    <a:pt x="22036" y="25256"/>
                    <a:pt x="23525" y="25871"/>
                    <a:pt x="25060" y="26201"/>
                  </a:cubicBezTo>
                  <a:cubicBezTo>
                    <a:pt x="25644" y="26326"/>
                    <a:pt x="26353" y="26429"/>
                    <a:pt x="27113" y="26429"/>
                  </a:cubicBezTo>
                  <a:cubicBezTo>
                    <a:pt x="28037" y="26429"/>
                    <a:pt x="29035" y="26277"/>
                    <a:pt x="29975" y="25827"/>
                  </a:cubicBezTo>
                  <a:cubicBezTo>
                    <a:pt x="30252" y="25693"/>
                    <a:pt x="30511" y="25541"/>
                    <a:pt x="30760" y="25363"/>
                  </a:cubicBezTo>
                  <a:cubicBezTo>
                    <a:pt x="32402" y="24194"/>
                    <a:pt x="33142" y="22231"/>
                    <a:pt x="33615" y="20643"/>
                  </a:cubicBezTo>
                  <a:cubicBezTo>
                    <a:pt x="33785" y="20073"/>
                    <a:pt x="33936" y="19475"/>
                    <a:pt x="34070" y="18922"/>
                  </a:cubicBezTo>
                  <a:cubicBezTo>
                    <a:pt x="34382" y="17664"/>
                    <a:pt x="34819" y="16031"/>
                    <a:pt x="35417" y="14497"/>
                  </a:cubicBezTo>
                  <a:cubicBezTo>
                    <a:pt x="36372" y="12070"/>
                    <a:pt x="37745" y="10224"/>
                    <a:pt x="39619" y="8859"/>
                  </a:cubicBezTo>
                  <a:cubicBezTo>
                    <a:pt x="40502" y="8217"/>
                    <a:pt x="41385" y="7779"/>
                    <a:pt x="42242" y="7574"/>
                  </a:cubicBezTo>
                  <a:cubicBezTo>
                    <a:pt x="43018" y="7378"/>
                    <a:pt x="43776" y="7307"/>
                    <a:pt x="44517" y="7235"/>
                  </a:cubicBezTo>
                  <a:cubicBezTo>
                    <a:pt x="45105" y="7173"/>
                    <a:pt x="45667" y="7119"/>
                    <a:pt x="46212" y="7012"/>
                  </a:cubicBezTo>
                  <a:cubicBezTo>
                    <a:pt x="46310" y="6994"/>
                    <a:pt x="46408" y="6968"/>
                    <a:pt x="46506" y="6950"/>
                  </a:cubicBezTo>
                  <a:cubicBezTo>
                    <a:pt x="47987" y="6593"/>
                    <a:pt x="49280" y="5799"/>
                    <a:pt x="50253" y="4675"/>
                  </a:cubicBezTo>
                  <a:cubicBezTo>
                    <a:pt x="51404" y="3328"/>
                    <a:pt x="51957" y="1624"/>
                    <a:pt x="51787"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9"/>
            <p:cNvSpPr/>
            <p:nvPr/>
          </p:nvSpPr>
          <p:spPr>
            <a:xfrm>
              <a:off x="3510163" y="3165600"/>
              <a:ext cx="1290675" cy="701650"/>
            </a:xfrm>
            <a:custGeom>
              <a:rect b="b" l="l" r="r" t="t"/>
              <a:pathLst>
                <a:path extrusionOk="0" h="28066" w="51627">
                  <a:moveTo>
                    <a:pt x="51395" y="0"/>
                  </a:moveTo>
                  <a:lnTo>
                    <a:pt x="51243" y="18"/>
                  </a:lnTo>
                  <a:cubicBezTo>
                    <a:pt x="51475" y="1552"/>
                    <a:pt x="51047" y="3212"/>
                    <a:pt x="50057" y="4568"/>
                  </a:cubicBezTo>
                  <a:cubicBezTo>
                    <a:pt x="49200" y="5745"/>
                    <a:pt x="48014" y="6611"/>
                    <a:pt x="46640" y="7066"/>
                  </a:cubicBezTo>
                  <a:cubicBezTo>
                    <a:pt x="46542" y="7092"/>
                    <a:pt x="46453" y="7119"/>
                    <a:pt x="46363" y="7146"/>
                  </a:cubicBezTo>
                  <a:cubicBezTo>
                    <a:pt x="45757" y="7315"/>
                    <a:pt x="45132" y="7414"/>
                    <a:pt x="44472" y="7521"/>
                  </a:cubicBezTo>
                  <a:cubicBezTo>
                    <a:pt x="43839" y="7619"/>
                    <a:pt x="43188" y="7726"/>
                    <a:pt x="42527" y="7895"/>
                  </a:cubicBezTo>
                  <a:cubicBezTo>
                    <a:pt x="41662" y="8118"/>
                    <a:pt x="40788" y="8529"/>
                    <a:pt x="39922" y="9109"/>
                  </a:cubicBezTo>
                  <a:cubicBezTo>
                    <a:pt x="37969" y="10411"/>
                    <a:pt x="36452" y="12347"/>
                    <a:pt x="35408" y="14863"/>
                  </a:cubicBezTo>
                  <a:cubicBezTo>
                    <a:pt x="34739" y="16495"/>
                    <a:pt x="34267" y="18226"/>
                    <a:pt x="33963" y="19394"/>
                  </a:cubicBezTo>
                  <a:cubicBezTo>
                    <a:pt x="33829" y="19930"/>
                    <a:pt x="33669" y="20545"/>
                    <a:pt x="33490" y="21152"/>
                  </a:cubicBezTo>
                  <a:cubicBezTo>
                    <a:pt x="33009" y="22749"/>
                    <a:pt x="32250" y="24729"/>
                    <a:pt x="30618" y="25880"/>
                  </a:cubicBezTo>
                  <a:cubicBezTo>
                    <a:pt x="30377" y="26049"/>
                    <a:pt x="30109" y="26201"/>
                    <a:pt x="29833" y="26335"/>
                  </a:cubicBezTo>
                  <a:cubicBezTo>
                    <a:pt x="28911" y="26767"/>
                    <a:pt x="27933" y="26915"/>
                    <a:pt x="27023" y="26915"/>
                  </a:cubicBezTo>
                  <a:cubicBezTo>
                    <a:pt x="26241" y="26915"/>
                    <a:pt x="25510" y="26806"/>
                    <a:pt x="24908" y="26674"/>
                  </a:cubicBezTo>
                  <a:cubicBezTo>
                    <a:pt x="23454" y="26344"/>
                    <a:pt x="22027" y="25764"/>
                    <a:pt x="20653" y="25193"/>
                  </a:cubicBezTo>
                  <a:cubicBezTo>
                    <a:pt x="20207" y="25015"/>
                    <a:pt x="19743" y="24818"/>
                    <a:pt x="19279" y="24640"/>
                  </a:cubicBezTo>
                  <a:lnTo>
                    <a:pt x="18708" y="24417"/>
                  </a:lnTo>
                  <a:cubicBezTo>
                    <a:pt x="17370" y="23900"/>
                    <a:pt x="16112" y="23400"/>
                    <a:pt x="14792" y="23052"/>
                  </a:cubicBezTo>
                  <a:cubicBezTo>
                    <a:pt x="13213" y="22633"/>
                    <a:pt x="11634" y="22410"/>
                    <a:pt x="10099" y="22401"/>
                  </a:cubicBezTo>
                  <a:cubicBezTo>
                    <a:pt x="9707" y="22401"/>
                    <a:pt x="9332" y="22410"/>
                    <a:pt x="8966" y="22436"/>
                  </a:cubicBezTo>
                  <a:cubicBezTo>
                    <a:pt x="7486" y="22535"/>
                    <a:pt x="6147" y="22883"/>
                    <a:pt x="5005" y="23453"/>
                  </a:cubicBezTo>
                  <a:cubicBezTo>
                    <a:pt x="4435" y="23739"/>
                    <a:pt x="3855" y="24114"/>
                    <a:pt x="3239" y="24586"/>
                  </a:cubicBezTo>
                  <a:cubicBezTo>
                    <a:pt x="1954" y="25577"/>
                    <a:pt x="866" y="26719"/>
                    <a:pt x="1" y="27985"/>
                  </a:cubicBezTo>
                  <a:lnTo>
                    <a:pt x="117" y="28066"/>
                  </a:lnTo>
                  <a:cubicBezTo>
                    <a:pt x="982" y="26817"/>
                    <a:pt x="2062" y="25684"/>
                    <a:pt x="3328" y="24711"/>
                  </a:cubicBezTo>
                  <a:cubicBezTo>
                    <a:pt x="3944" y="24239"/>
                    <a:pt x="4515" y="23873"/>
                    <a:pt x="5068" y="23587"/>
                  </a:cubicBezTo>
                  <a:cubicBezTo>
                    <a:pt x="6192" y="23025"/>
                    <a:pt x="7512" y="22686"/>
                    <a:pt x="8975" y="22588"/>
                  </a:cubicBezTo>
                  <a:cubicBezTo>
                    <a:pt x="9332" y="22561"/>
                    <a:pt x="9716" y="22552"/>
                    <a:pt x="10099" y="22552"/>
                  </a:cubicBezTo>
                  <a:cubicBezTo>
                    <a:pt x="11625" y="22561"/>
                    <a:pt x="13186" y="22775"/>
                    <a:pt x="14756" y="23195"/>
                  </a:cubicBezTo>
                  <a:cubicBezTo>
                    <a:pt x="16068" y="23543"/>
                    <a:pt x="17325" y="24033"/>
                    <a:pt x="18655" y="24560"/>
                  </a:cubicBezTo>
                  <a:lnTo>
                    <a:pt x="19226" y="24783"/>
                  </a:lnTo>
                  <a:cubicBezTo>
                    <a:pt x="19690" y="24961"/>
                    <a:pt x="20153" y="25148"/>
                    <a:pt x="20599" y="25336"/>
                  </a:cubicBezTo>
                  <a:cubicBezTo>
                    <a:pt x="21982" y="25898"/>
                    <a:pt x="23410" y="26487"/>
                    <a:pt x="24882" y="26817"/>
                  </a:cubicBezTo>
                  <a:cubicBezTo>
                    <a:pt x="25490" y="26952"/>
                    <a:pt x="26231" y="27063"/>
                    <a:pt x="27025" y="27063"/>
                  </a:cubicBezTo>
                  <a:cubicBezTo>
                    <a:pt x="27954" y="27063"/>
                    <a:pt x="28956" y="26911"/>
                    <a:pt x="29904" y="26469"/>
                  </a:cubicBezTo>
                  <a:cubicBezTo>
                    <a:pt x="30181" y="26335"/>
                    <a:pt x="30457" y="26174"/>
                    <a:pt x="30707" y="25996"/>
                  </a:cubicBezTo>
                  <a:cubicBezTo>
                    <a:pt x="32375" y="24827"/>
                    <a:pt x="33142" y="22811"/>
                    <a:pt x="33633" y="21188"/>
                  </a:cubicBezTo>
                  <a:cubicBezTo>
                    <a:pt x="33812" y="20590"/>
                    <a:pt x="33972" y="19974"/>
                    <a:pt x="34106" y="19430"/>
                  </a:cubicBezTo>
                  <a:cubicBezTo>
                    <a:pt x="34409" y="18270"/>
                    <a:pt x="34882" y="16540"/>
                    <a:pt x="35551" y="14925"/>
                  </a:cubicBezTo>
                  <a:cubicBezTo>
                    <a:pt x="36577" y="12436"/>
                    <a:pt x="38076" y="10518"/>
                    <a:pt x="40003" y="9233"/>
                  </a:cubicBezTo>
                  <a:cubicBezTo>
                    <a:pt x="40859" y="8662"/>
                    <a:pt x="41716" y="8261"/>
                    <a:pt x="42563" y="8038"/>
                  </a:cubicBezTo>
                  <a:cubicBezTo>
                    <a:pt x="43214" y="7869"/>
                    <a:pt x="43866" y="7770"/>
                    <a:pt x="44490" y="7672"/>
                  </a:cubicBezTo>
                  <a:cubicBezTo>
                    <a:pt x="45159" y="7565"/>
                    <a:pt x="45792" y="7467"/>
                    <a:pt x="46399" y="7289"/>
                  </a:cubicBezTo>
                  <a:cubicBezTo>
                    <a:pt x="46497" y="7262"/>
                    <a:pt x="46586" y="7235"/>
                    <a:pt x="46685" y="7199"/>
                  </a:cubicBezTo>
                  <a:cubicBezTo>
                    <a:pt x="48094" y="6744"/>
                    <a:pt x="49298" y="5861"/>
                    <a:pt x="50182" y="4648"/>
                  </a:cubicBezTo>
                  <a:cubicBezTo>
                    <a:pt x="51190" y="3265"/>
                    <a:pt x="51627" y="1570"/>
                    <a:pt x="51395"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9"/>
            <p:cNvSpPr/>
            <p:nvPr/>
          </p:nvSpPr>
          <p:spPr>
            <a:xfrm>
              <a:off x="3517763" y="3157125"/>
              <a:ext cx="1282850" cy="725525"/>
            </a:xfrm>
            <a:custGeom>
              <a:rect b="b" l="l" r="r" t="t"/>
              <a:pathLst>
                <a:path extrusionOk="0" h="29021" w="51314">
                  <a:moveTo>
                    <a:pt x="51011" y="0"/>
                  </a:moveTo>
                  <a:lnTo>
                    <a:pt x="50868" y="27"/>
                  </a:lnTo>
                  <a:cubicBezTo>
                    <a:pt x="51162" y="1535"/>
                    <a:pt x="50850" y="3149"/>
                    <a:pt x="49985" y="4568"/>
                  </a:cubicBezTo>
                  <a:cubicBezTo>
                    <a:pt x="49226" y="5817"/>
                    <a:pt x="48129" y="6780"/>
                    <a:pt x="46809" y="7333"/>
                  </a:cubicBezTo>
                  <a:cubicBezTo>
                    <a:pt x="46729" y="7369"/>
                    <a:pt x="46639" y="7405"/>
                    <a:pt x="46550" y="7440"/>
                  </a:cubicBezTo>
                  <a:cubicBezTo>
                    <a:pt x="45863" y="7690"/>
                    <a:pt x="45141" y="7851"/>
                    <a:pt x="44382" y="8011"/>
                  </a:cubicBezTo>
                  <a:cubicBezTo>
                    <a:pt x="43883" y="8118"/>
                    <a:pt x="43374" y="8234"/>
                    <a:pt x="42857" y="8377"/>
                  </a:cubicBezTo>
                  <a:cubicBezTo>
                    <a:pt x="42000" y="8618"/>
                    <a:pt x="41117" y="9001"/>
                    <a:pt x="40314" y="9492"/>
                  </a:cubicBezTo>
                  <a:cubicBezTo>
                    <a:pt x="38289" y="10723"/>
                    <a:pt x="36683" y="12677"/>
                    <a:pt x="35550" y="15300"/>
                  </a:cubicBezTo>
                  <a:cubicBezTo>
                    <a:pt x="34988" y="16584"/>
                    <a:pt x="34507" y="18047"/>
                    <a:pt x="34007" y="19912"/>
                  </a:cubicBezTo>
                  <a:lnTo>
                    <a:pt x="33998" y="19956"/>
                  </a:lnTo>
                  <a:cubicBezTo>
                    <a:pt x="33847" y="20527"/>
                    <a:pt x="33686" y="21116"/>
                    <a:pt x="33508" y="21705"/>
                  </a:cubicBezTo>
                  <a:cubicBezTo>
                    <a:pt x="32990" y="23436"/>
                    <a:pt x="32223" y="25372"/>
                    <a:pt x="30573" y="26522"/>
                  </a:cubicBezTo>
                  <a:cubicBezTo>
                    <a:pt x="30323" y="26692"/>
                    <a:pt x="30055" y="26852"/>
                    <a:pt x="29770" y="26977"/>
                  </a:cubicBezTo>
                  <a:cubicBezTo>
                    <a:pt x="28849" y="27405"/>
                    <a:pt x="27871" y="27553"/>
                    <a:pt x="26958" y="27553"/>
                  </a:cubicBezTo>
                  <a:cubicBezTo>
                    <a:pt x="26137" y="27553"/>
                    <a:pt x="25367" y="27433"/>
                    <a:pt x="24738" y="27290"/>
                  </a:cubicBezTo>
                  <a:cubicBezTo>
                    <a:pt x="23338" y="26968"/>
                    <a:pt x="21964" y="26415"/>
                    <a:pt x="20643" y="25871"/>
                  </a:cubicBezTo>
                  <a:cubicBezTo>
                    <a:pt x="20108" y="25657"/>
                    <a:pt x="19546" y="25425"/>
                    <a:pt x="18993" y="25220"/>
                  </a:cubicBezTo>
                  <a:cubicBezTo>
                    <a:pt x="17664" y="24711"/>
                    <a:pt x="16111" y="24149"/>
                    <a:pt x="14532" y="23801"/>
                  </a:cubicBezTo>
                  <a:cubicBezTo>
                    <a:pt x="13201" y="23506"/>
                    <a:pt x="11877" y="23359"/>
                    <a:pt x="10580" y="23359"/>
                  </a:cubicBezTo>
                  <a:cubicBezTo>
                    <a:pt x="10347" y="23359"/>
                    <a:pt x="10115" y="23364"/>
                    <a:pt x="9885" y="23373"/>
                  </a:cubicBezTo>
                  <a:cubicBezTo>
                    <a:pt x="9510" y="23382"/>
                    <a:pt x="9135" y="23409"/>
                    <a:pt x="8778" y="23453"/>
                  </a:cubicBezTo>
                  <a:cubicBezTo>
                    <a:pt x="7351" y="23614"/>
                    <a:pt x="6057" y="23980"/>
                    <a:pt x="4916" y="24551"/>
                  </a:cubicBezTo>
                  <a:cubicBezTo>
                    <a:pt x="4345" y="24845"/>
                    <a:pt x="3783" y="25202"/>
                    <a:pt x="3185" y="25648"/>
                  </a:cubicBezTo>
                  <a:cubicBezTo>
                    <a:pt x="1918" y="26594"/>
                    <a:pt x="848" y="27700"/>
                    <a:pt x="0" y="28931"/>
                  </a:cubicBezTo>
                  <a:lnTo>
                    <a:pt x="125" y="29020"/>
                  </a:lnTo>
                  <a:cubicBezTo>
                    <a:pt x="964" y="27798"/>
                    <a:pt x="2025" y="26701"/>
                    <a:pt x="3274" y="25764"/>
                  </a:cubicBezTo>
                  <a:cubicBezTo>
                    <a:pt x="3863" y="25318"/>
                    <a:pt x="4425" y="24970"/>
                    <a:pt x="4987" y="24685"/>
                  </a:cubicBezTo>
                  <a:cubicBezTo>
                    <a:pt x="6102" y="24123"/>
                    <a:pt x="7387" y="23757"/>
                    <a:pt x="8796" y="23596"/>
                  </a:cubicBezTo>
                  <a:cubicBezTo>
                    <a:pt x="9153" y="23561"/>
                    <a:pt x="9519" y="23534"/>
                    <a:pt x="9894" y="23516"/>
                  </a:cubicBezTo>
                  <a:cubicBezTo>
                    <a:pt x="10098" y="23509"/>
                    <a:pt x="10303" y="23505"/>
                    <a:pt x="10510" y="23505"/>
                  </a:cubicBezTo>
                  <a:cubicBezTo>
                    <a:pt x="11816" y="23505"/>
                    <a:pt x="13157" y="23651"/>
                    <a:pt x="14506" y="23944"/>
                  </a:cubicBezTo>
                  <a:cubicBezTo>
                    <a:pt x="16067" y="24292"/>
                    <a:pt x="17610" y="24854"/>
                    <a:pt x="18939" y="25354"/>
                  </a:cubicBezTo>
                  <a:cubicBezTo>
                    <a:pt x="19493" y="25568"/>
                    <a:pt x="20055" y="25791"/>
                    <a:pt x="20590" y="26014"/>
                  </a:cubicBezTo>
                  <a:cubicBezTo>
                    <a:pt x="21919" y="26549"/>
                    <a:pt x="23293" y="27111"/>
                    <a:pt x="24711" y="27441"/>
                  </a:cubicBezTo>
                  <a:cubicBezTo>
                    <a:pt x="25344" y="27584"/>
                    <a:pt x="26119" y="27703"/>
                    <a:pt x="26947" y="27703"/>
                  </a:cubicBezTo>
                  <a:cubicBezTo>
                    <a:pt x="27882" y="27703"/>
                    <a:pt x="28886" y="27551"/>
                    <a:pt x="29832" y="27111"/>
                  </a:cubicBezTo>
                  <a:cubicBezTo>
                    <a:pt x="30126" y="26977"/>
                    <a:pt x="30403" y="26826"/>
                    <a:pt x="30662" y="26647"/>
                  </a:cubicBezTo>
                  <a:cubicBezTo>
                    <a:pt x="32348" y="25461"/>
                    <a:pt x="33124" y="23507"/>
                    <a:pt x="33650" y="21741"/>
                  </a:cubicBezTo>
                  <a:cubicBezTo>
                    <a:pt x="33829" y="21161"/>
                    <a:pt x="33989" y="20563"/>
                    <a:pt x="34141" y="19992"/>
                  </a:cubicBezTo>
                  <a:lnTo>
                    <a:pt x="34150" y="19948"/>
                  </a:lnTo>
                  <a:cubicBezTo>
                    <a:pt x="34641" y="18092"/>
                    <a:pt x="35131" y="16638"/>
                    <a:pt x="35684" y="15362"/>
                  </a:cubicBezTo>
                  <a:cubicBezTo>
                    <a:pt x="36808" y="12766"/>
                    <a:pt x="38396" y="10839"/>
                    <a:pt x="40395" y="9617"/>
                  </a:cubicBezTo>
                  <a:cubicBezTo>
                    <a:pt x="41180" y="9135"/>
                    <a:pt x="42054" y="8752"/>
                    <a:pt x="42901" y="8520"/>
                  </a:cubicBezTo>
                  <a:cubicBezTo>
                    <a:pt x="43410" y="8377"/>
                    <a:pt x="43918" y="8270"/>
                    <a:pt x="44409" y="8163"/>
                  </a:cubicBezTo>
                  <a:cubicBezTo>
                    <a:pt x="45176" y="7993"/>
                    <a:pt x="45908" y="7833"/>
                    <a:pt x="46595" y="7574"/>
                  </a:cubicBezTo>
                  <a:cubicBezTo>
                    <a:pt x="46693" y="7538"/>
                    <a:pt x="46782" y="7503"/>
                    <a:pt x="46871" y="7467"/>
                  </a:cubicBezTo>
                  <a:cubicBezTo>
                    <a:pt x="48218" y="6905"/>
                    <a:pt x="49342" y="5924"/>
                    <a:pt x="50119" y="4639"/>
                  </a:cubicBezTo>
                  <a:cubicBezTo>
                    <a:pt x="50993" y="3194"/>
                    <a:pt x="51314" y="1544"/>
                    <a:pt x="51011"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9"/>
            <p:cNvSpPr/>
            <p:nvPr/>
          </p:nvSpPr>
          <p:spPr>
            <a:xfrm>
              <a:off x="3525563" y="3148875"/>
              <a:ext cx="1274625" cy="748925"/>
            </a:xfrm>
            <a:custGeom>
              <a:rect b="b" l="l" r="r" t="t"/>
              <a:pathLst>
                <a:path extrusionOk="0" h="29957" w="50985">
                  <a:moveTo>
                    <a:pt x="50618" y="0"/>
                  </a:moveTo>
                  <a:lnTo>
                    <a:pt x="50476" y="36"/>
                  </a:lnTo>
                  <a:cubicBezTo>
                    <a:pt x="50832" y="1499"/>
                    <a:pt x="50636" y="3105"/>
                    <a:pt x="49914" y="4559"/>
                  </a:cubicBezTo>
                  <a:cubicBezTo>
                    <a:pt x="49253" y="5888"/>
                    <a:pt x="48236" y="6932"/>
                    <a:pt x="46979" y="7592"/>
                  </a:cubicBezTo>
                  <a:cubicBezTo>
                    <a:pt x="46898" y="7636"/>
                    <a:pt x="46809" y="7672"/>
                    <a:pt x="46729" y="7717"/>
                  </a:cubicBezTo>
                  <a:cubicBezTo>
                    <a:pt x="45926" y="8091"/>
                    <a:pt x="45078" y="8323"/>
                    <a:pt x="44177" y="8564"/>
                  </a:cubicBezTo>
                  <a:cubicBezTo>
                    <a:pt x="43856" y="8653"/>
                    <a:pt x="43517" y="8743"/>
                    <a:pt x="43187" y="8841"/>
                  </a:cubicBezTo>
                  <a:cubicBezTo>
                    <a:pt x="42259" y="9117"/>
                    <a:pt x="41430" y="9456"/>
                    <a:pt x="40698" y="9858"/>
                  </a:cubicBezTo>
                  <a:cubicBezTo>
                    <a:pt x="38584" y="11035"/>
                    <a:pt x="36933" y="12953"/>
                    <a:pt x="35676" y="15728"/>
                  </a:cubicBezTo>
                  <a:cubicBezTo>
                    <a:pt x="35087" y="17030"/>
                    <a:pt x="34552" y="18565"/>
                    <a:pt x="34043" y="20420"/>
                  </a:cubicBezTo>
                  <a:lnTo>
                    <a:pt x="33998" y="20581"/>
                  </a:lnTo>
                  <a:cubicBezTo>
                    <a:pt x="33856" y="21125"/>
                    <a:pt x="33695" y="21687"/>
                    <a:pt x="33526" y="22249"/>
                  </a:cubicBezTo>
                  <a:cubicBezTo>
                    <a:pt x="32981" y="24024"/>
                    <a:pt x="32196" y="25996"/>
                    <a:pt x="30519" y="27156"/>
                  </a:cubicBezTo>
                  <a:cubicBezTo>
                    <a:pt x="30269" y="27334"/>
                    <a:pt x="29993" y="27486"/>
                    <a:pt x="29698" y="27620"/>
                  </a:cubicBezTo>
                  <a:cubicBezTo>
                    <a:pt x="28878" y="27993"/>
                    <a:pt x="27904" y="28184"/>
                    <a:pt x="26851" y="28184"/>
                  </a:cubicBezTo>
                  <a:cubicBezTo>
                    <a:pt x="26118" y="28184"/>
                    <a:pt x="25347" y="28092"/>
                    <a:pt x="24560" y="27905"/>
                  </a:cubicBezTo>
                  <a:cubicBezTo>
                    <a:pt x="23204" y="27584"/>
                    <a:pt x="21884" y="27049"/>
                    <a:pt x="20608" y="26531"/>
                  </a:cubicBezTo>
                  <a:cubicBezTo>
                    <a:pt x="19983" y="26281"/>
                    <a:pt x="19341" y="26014"/>
                    <a:pt x="18699" y="25782"/>
                  </a:cubicBezTo>
                  <a:cubicBezTo>
                    <a:pt x="17057" y="25184"/>
                    <a:pt x="15612" y="24783"/>
                    <a:pt x="14274" y="24551"/>
                  </a:cubicBezTo>
                  <a:cubicBezTo>
                    <a:pt x="13200" y="24362"/>
                    <a:pt x="12134" y="24268"/>
                    <a:pt x="11094" y="24268"/>
                  </a:cubicBezTo>
                  <a:cubicBezTo>
                    <a:pt x="10614" y="24268"/>
                    <a:pt x="10139" y="24288"/>
                    <a:pt x="9671" y="24328"/>
                  </a:cubicBezTo>
                  <a:cubicBezTo>
                    <a:pt x="9296" y="24354"/>
                    <a:pt x="8930" y="24399"/>
                    <a:pt x="8582" y="24461"/>
                  </a:cubicBezTo>
                  <a:cubicBezTo>
                    <a:pt x="7226" y="24667"/>
                    <a:pt x="5960" y="25068"/>
                    <a:pt x="4827" y="25639"/>
                  </a:cubicBezTo>
                  <a:cubicBezTo>
                    <a:pt x="4256" y="25933"/>
                    <a:pt x="3685" y="26281"/>
                    <a:pt x="3123" y="26692"/>
                  </a:cubicBezTo>
                  <a:cubicBezTo>
                    <a:pt x="1874" y="27593"/>
                    <a:pt x="821" y="28672"/>
                    <a:pt x="0" y="29877"/>
                  </a:cubicBezTo>
                  <a:lnTo>
                    <a:pt x="125" y="29957"/>
                  </a:lnTo>
                  <a:cubicBezTo>
                    <a:pt x="937" y="28770"/>
                    <a:pt x="1972" y="27709"/>
                    <a:pt x="3212" y="26808"/>
                  </a:cubicBezTo>
                  <a:cubicBezTo>
                    <a:pt x="3765" y="26406"/>
                    <a:pt x="4327" y="26058"/>
                    <a:pt x="4889" y="25773"/>
                  </a:cubicBezTo>
                  <a:cubicBezTo>
                    <a:pt x="6013" y="25211"/>
                    <a:pt x="7262" y="24818"/>
                    <a:pt x="8600" y="24604"/>
                  </a:cubicBezTo>
                  <a:cubicBezTo>
                    <a:pt x="8957" y="24551"/>
                    <a:pt x="9314" y="24506"/>
                    <a:pt x="9680" y="24470"/>
                  </a:cubicBezTo>
                  <a:cubicBezTo>
                    <a:pt x="10134" y="24432"/>
                    <a:pt x="10594" y="24413"/>
                    <a:pt x="11059" y="24413"/>
                  </a:cubicBezTo>
                  <a:cubicBezTo>
                    <a:pt x="12101" y="24413"/>
                    <a:pt x="13168" y="24508"/>
                    <a:pt x="14247" y="24693"/>
                  </a:cubicBezTo>
                  <a:cubicBezTo>
                    <a:pt x="15576" y="24925"/>
                    <a:pt x="17022" y="25327"/>
                    <a:pt x="18645" y="25925"/>
                  </a:cubicBezTo>
                  <a:cubicBezTo>
                    <a:pt x="19288" y="26156"/>
                    <a:pt x="19930" y="26415"/>
                    <a:pt x="20554" y="26674"/>
                  </a:cubicBezTo>
                  <a:cubicBezTo>
                    <a:pt x="21830" y="27191"/>
                    <a:pt x="23159" y="27727"/>
                    <a:pt x="24524" y="28048"/>
                  </a:cubicBezTo>
                  <a:cubicBezTo>
                    <a:pt x="25326" y="28238"/>
                    <a:pt x="26111" y="28332"/>
                    <a:pt x="26856" y="28332"/>
                  </a:cubicBezTo>
                  <a:cubicBezTo>
                    <a:pt x="27928" y="28332"/>
                    <a:pt x="28919" y="28137"/>
                    <a:pt x="29761" y="27753"/>
                  </a:cubicBezTo>
                  <a:cubicBezTo>
                    <a:pt x="30055" y="27620"/>
                    <a:pt x="30341" y="27459"/>
                    <a:pt x="30608" y="27281"/>
                  </a:cubicBezTo>
                  <a:cubicBezTo>
                    <a:pt x="32321" y="26094"/>
                    <a:pt x="33115" y="24087"/>
                    <a:pt x="33668" y="22294"/>
                  </a:cubicBezTo>
                  <a:cubicBezTo>
                    <a:pt x="33838" y="21732"/>
                    <a:pt x="33998" y="21170"/>
                    <a:pt x="34141" y="20617"/>
                  </a:cubicBezTo>
                  <a:lnTo>
                    <a:pt x="34186" y="20456"/>
                  </a:lnTo>
                  <a:cubicBezTo>
                    <a:pt x="34694" y="18618"/>
                    <a:pt x="35221" y="17084"/>
                    <a:pt x="35809" y="15790"/>
                  </a:cubicBezTo>
                  <a:cubicBezTo>
                    <a:pt x="37058" y="13052"/>
                    <a:pt x="38682" y="11151"/>
                    <a:pt x="40769" y="9992"/>
                  </a:cubicBezTo>
                  <a:cubicBezTo>
                    <a:pt x="41492" y="9590"/>
                    <a:pt x="42313" y="9251"/>
                    <a:pt x="43223" y="8984"/>
                  </a:cubicBezTo>
                  <a:cubicBezTo>
                    <a:pt x="43562" y="8885"/>
                    <a:pt x="43892" y="8796"/>
                    <a:pt x="44213" y="8707"/>
                  </a:cubicBezTo>
                  <a:cubicBezTo>
                    <a:pt x="45123" y="8466"/>
                    <a:pt x="45979" y="8234"/>
                    <a:pt x="46791" y="7851"/>
                  </a:cubicBezTo>
                  <a:cubicBezTo>
                    <a:pt x="46880" y="7806"/>
                    <a:pt x="46961" y="7770"/>
                    <a:pt x="47050" y="7726"/>
                  </a:cubicBezTo>
                  <a:cubicBezTo>
                    <a:pt x="48335" y="7057"/>
                    <a:pt x="49369" y="5977"/>
                    <a:pt x="50047" y="4621"/>
                  </a:cubicBezTo>
                  <a:cubicBezTo>
                    <a:pt x="50779" y="3140"/>
                    <a:pt x="50984" y="1499"/>
                    <a:pt x="50618"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9"/>
            <p:cNvSpPr/>
            <p:nvPr/>
          </p:nvSpPr>
          <p:spPr>
            <a:xfrm>
              <a:off x="3533363" y="3140400"/>
              <a:ext cx="1277525" cy="772800"/>
            </a:xfrm>
            <a:custGeom>
              <a:rect b="b" l="l" r="r" t="t"/>
              <a:pathLst>
                <a:path extrusionOk="0" h="30912" w="51101">
                  <a:moveTo>
                    <a:pt x="50226" y="0"/>
                  </a:moveTo>
                  <a:lnTo>
                    <a:pt x="50083" y="45"/>
                  </a:lnTo>
                  <a:cubicBezTo>
                    <a:pt x="50940" y="2908"/>
                    <a:pt x="49673" y="6263"/>
                    <a:pt x="47148" y="7860"/>
                  </a:cubicBezTo>
                  <a:cubicBezTo>
                    <a:pt x="46131" y="8502"/>
                    <a:pt x="44954" y="8868"/>
                    <a:pt x="43812" y="9224"/>
                  </a:cubicBezTo>
                  <a:cubicBezTo>
                    <a:pt x="42902" y="9510"/>
                    <a:pt x="41956" y="9804"/>
                    <a:pt x="41091" y="10241"/>
                  </a:cubicBezTo>
                  <a:cubicBezTo>
                    <a:pt x="36898" y="12338"/>
                    <a:pt x="35087" y="17351"/>
                    <a:pt x="34079" y="20938"/>
                  </a:cubicBezTo>
                  <a:lnTo>
                    <a:pt x="34008" y="21187"/>
                  </a:lnTo>
                  <a:cubicBezTo>
                    <a:pt x="33303" y="23730"/>
                    <a:pt x="32571" y="26362"/>
                    <a:pt x="30466" y="27798"/>
                  </a:cubicBezTo>
                  <a:cubicBezTo>
                    <a:pt x="29318" y="28588"/>
                    <a:pt x="27994" y="28827"/>
                    <a:pt x="26805" y="28827"/>
                  </a:cubicBezTo>
                  <a:cubicBezTo>
                    <a:pt x="25859" y="28827"/>
                    <a:pt x="24998" y="28676"/>
                    <a:pt x="24382" y="28529"/>
                  </a:cubicBezTo>
                  <a:cubicBezTo>
                    <a:pt x="23070" y="28217"/>
                    <a:pt x="21795" y="27691"/>
                    <a:pt x="20555" y="27191"/>
                  </a:cubicBezTo>
                  <a:cubicBezTo>
                    <a:pt x="19850" y="26906"/>
                    <a:pt x="19127" y="26611"/>
                    <a:pt x="18405" y="26362"/>
                  </a:cubicBezTo>
                  <a:cubicBezTo>
                    <a:pt x="16118" y="25558"/>
                    <a:pt x="13827" y="25150"/>
                    <a:pt x="11636" y="25150"/>
                  </a:cubicBezTo>
                  <a:cubicBezTo>
                    <a:pt x="10519" y="25150"/>
                    <a:pt x="9428" y="25256"/>
                    <a:pt x="8377" y="25470"/>
                  </a:cubicBezTo>
                  <a:cubicBezTo>
                    <a:pt x="4871" y="26183"/>
                    <a:pt x="1820" y="28137"/>
                    <a:pt x="1" y="30831"/>
                  </a:cubicBezTo>
                  <a:lnTo>
                    <a:pt x="117" y="30911"/>
                  </a:lnTo>
                  <a:cubicBezTo>
                    <a:pt x="1919" y="28253"/>
                    <a:pt x="4943" y="26326"/>
                    <a:pt x="8413" y="25621"/>
                  </a:cubicBezTo>
                  <a:cubicBezTo>
                    <a:pt x="9460" y="25406"/>
                    <a:pt x="10550" y="25299"/>
                    <a:pt x="11667" y="25299"/>
                  </a:cubicBezTo>
                  <a:cubicBezTo>
                    <a:pt x="13831" y="25299"/>
                    <a:pt x="16097" y="25701"/>
                    <a:pt x="18351" y="26495"/>
                  </a:cubicBezTo>
                  <a:cubicBezTo>
                    <a:pt x="19074" y="26754"/>
                    <a:pt x="19796" y="27049"/>
                    <a:pt x="20501" y="27334"/>
                  </a:cubicBezTo>
                  <a:cubicBezTo>
                    <a:pt x="21741" y="27834"/>
                    <a:pt x="23026" y="28360"/>
                    <a:pt x="24346" y="28672"/>
                  </a:cubicBezTo>
                  <a:cubicBezTo>
                    <a:pt x="24968" y="28822"/>
                    <a:pt x="25839" y="28975"/>
                    <a:pt x="26800" y="28975"/>
                  </a:cubicBezTo>
                  <a:cubicBezTo>
                    <a:pt x="28015" y="28975"/>
                    <a:pt x="29374" y="28730"/>
                    <a:pt x="30555" y="27923"/>
                  </a:cubicBezTo>
                  <a:cubicBezTo>
                    <a:pt x="32696" y="26451"/>
                    <a:pt x="33472" y="23676"/>
                    <a:pt x="34150" y="21223"/>
                  </a:cubicBezTo>
                  <a:lnTo>
                    <a:pt x="34222" y="20982"/>
                  </a:lnTo>
                  <a:cubicBezTo>
                    <a:pt x="35221" y="17423"/>
                    <a:pt x="37023" y="12445"/>
                    <a:pt x="41153" y="10375"/>
                  </a:cubicBezTo>
                  <a:cubicBezTo>
                    <a:pt x="42010" y="9947"/>
                    <a:pt x="42946" y="9653"/>
                    <a:pt x="43856" y="9367"/>
                  </a:cubicBezTo>
                  <a:cubicBezTo>
                    <a:pt x="45007" y="9010"/>
                    <a:pt x="46194" y="8636"/>
                    <a:pt x="47229" y="7984"/>
                  </a:cubicBezTo>
                  <a:cubicBezTo>
                    <a:pt x="49807" y="6361"/>
                    <a:pt x="51100" y="2926"/>
                    <a:pt x="50226" y="0"/>
                  </a:cubicBezTo>
                  <a:close/>
                </a:path>
              </a:pathLst>
            </a:custGeom>
            <a:gradFill>
              <a:gsLst>
                <a:gs pos="0">
                  <a:srgbClr val="B600F9"/>
                </a:gs>
                <a:gs pos="22000">
                  <a:schemeClr val="accent2"/>
                </a:gs>
                <a:gs pos="43000">
                  <a:schemeClr val="lt2"/>
                </a:gs>
                <a:gs pos="62000">
                  <a:srgbClr val="B600F9"/>
                </a:gs>
                <a:gs pos="87000">
                  <a:srgbClr val="9100F9"/>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79"/>
          <p:cNvGrpSpPr/>
          <p:nvPr/>
        </p:nvGrpSpPr>
        <p:grpSpPr>
          <a:xfrm>
            <a:off x="825402" y="2048595"/>
            <a:ext cx="2277630" cy="936613"/>
            <a:chOff x="2219963" y="2802500"/>
            <a:chExt cx="1484475" cy="610450"/>
          </a:xfrm>
        </p:grpSpPr>
        <p:sp>
          <p:nvSpPr>
            <p:cNvPr id="6560" name="Google Shape;6560;p79"/>
            <p:cNvSpPr/>
            <p:nvPr/>
          </p:nvSpPr>
          <p:spPr>
            <a:xfrm>
              <a:off x="2219963" y="2838025"/>
              <a:ext cx="1484475" cy="397850"/>
            </a:xfrm>
            <a:custGeom>
              <a:rect b="b" l="l" r="r" t="t"/>
              <a:pathLst>
                <a:path extrusionOk="0" h="15914" w="59379">
                  <a:moveTo>
                    <a:pt x="9041" y="1"/>
                  </a:moveTo>
                  <a:cubicBezTo>
                    <a:pt x="8631" y="1"/>
                    <a:pt x="8218" y="53"/>
                    <a:pt x="7806" y="168"/>
                  </a:cubicBezTo>
                  <a:cubicBezTo>
                    <a:pt x="6825" y="444"/>
                    <a:pt x="5969" y="1051"/>
                    <a:pt x="5166" y="1649"/>
                  </a:cubicBezTo>
                  <a:cubicBezTo>
                    <a:pt x="3364" y="2996"/>
                    <a:pt x="1624" y="4477"/>
                    <a:pt x="1" y="6038"/>
                  </a:cubicBezTo>
                  <a:lnTo>
                    <a:pt x="99" y="6145"/>
                  </a:lnTo>
                  <a:cubicBezTo>
                    <a:pt x="1722" y="4584"/>
                    <a:pt x="3462" y="3112"/>
                    <a:pt x="5255" y="1765"/>
                  </a:cubicBezTo>
                  <a:cubicBezTo>
                    <a:pt x="6040" y="1176"/>
                    <a:pt x="6888" y="578"/>
                    <a:pt x="7851" y="310"/>
                  </a:cubicBezTo>
                  <a:cubicBezTo>
                    <a:pt x="8249" y="199"/>
                    <a:pt x="8648" y="149"/>
                    <a:pt x="9044" y="149"/>
                  </a:cubicBezTo>
                  <a:cubicBezTo>
                    <a:pt x="11160" y="149"/>
                    <a:pt x="13217" y="1584"/>
                    <a:pt x="14667" y="2906"/>
                  </a:cubicBezTo>
                  <a:cubicBezTo>
                    <a:pt x="16406" y="4503"/>
                    <a:pt x="17950" y="6305"/>
                    <a:pt x="19270" y="8268"/>
                  </a:cubicBezTo>
                  <a:cubicBezTo>
                    <a:pt x="19591" y="8750"/>
                    <a:pt x="19912" y="9258"/>
                    <a:pt x="20225" y="9740"/>
                  </a:cubicBezTo>
                  <a:cubicBezTo>
                    <a:pt x="21152" y="11221"/>
                    <a:pt x="22116" y="12746"/>
                    <a:pt x="23409" y="13942"/>
                  </a:cubicBezTo>
                  <a:cubicBezTo>
                    <a:pt x="24614" y="15039"/>
                    <a:pt x="26335" y="15913"/>
                    <a:pt x="28048" y="15913"/>
                  </a:cubicBezTo>
                  <a:cubicBezTo>
                    <a:pt x="28691" y="15904"/>
                    <a:pt x="29333" y="15788"/>
                    <a:pt x="29940" y="15503"/>
                  </a:cubicBezTo>
                  <a:cubicBezTo>
                    <a:pt x="31135" y="14950"/>
                    <a:pt x="32098" y="13844"/>
                    <a:pt x="32660" y="12390"/>
                  </a:cubicBezTo>
                  <a:cubicBezTo>
                    <a:pt x="33205" y="10980"/>
                    <a:pt x="33303" y="9446"/>
                    <a:pt x="33330" y="8259"/>
                  </a:cubicBezTo>
                  <a:cubicBezTo>
                    <a:pt x="33330" y="8072"/>
                    <a:pt x="33338" y="7893"/>
                    <a:pt x="33338" y="7715"/>
                  </a:cubicBezTo>
                  <a:cubicBezTo>
                    <a:pt x="33356" y="6296"/>
                    <a:pt x="33374" y="4833"/>
                    <a:pt x="34043" y="3602"/>
                  </a:cubicBezTo>
                  <a:cubicBezTo>
                    <a:pt x="34771" y="2272"/>
                    <a:pt x="36285" y="1396"/>
                    <a:pt x="37795" y="1396"/>
                  </a:cubicBezTo>
                  <a:cubicBezTo>
                    <a:pt x="37895" y="1396"/>
                    <a:pt x="37994" y="1400"/>
                    <a:pt x="38093" y="1408"/>
                  </a:cubicBezTo>
                  <a:cubicBezTo>
                    <a:pt x="40127" y="1559"/>
                    <a:pt x="41689" y="3076"/>
                    <a:pt x="43196" y="4548"/>
                  </a:cubicBezTo>
                  <a:cubicBezTo>
                    <a:pt x="43410" y="4753"/>
                    <a:pt x="43624" y="4958"/>
                    <a:pt x="43830" y="5155"/>
                  </a:cubicBezTo>
                  <a:cubicBezTo>
                    <a:pt x="46399" y="7590"/>
                    <a:pt x="49031" y="8991"/>
                    <a:pt x="51653" y="9312"/>
                  </a:cubicBezTo>
                  <a:cubicBezTo>
                    <a:pt x="52015" y="9358"/>
                    <a:pt x="52375" y="9380"/>
                    <a:pt x="52732" y="9380"/>
                  </a:cubicBezTo>
                  <a:cubicBezTo>
                    <a:pt x="55570" y="9380"/>
                    <a:pt x="58206" y="7971"/>
                    <a:pt x="59379" y="5752"/>
                  </a:cubicBezTo>
                  <a:lnTo>
                    <a:pt x="59245" y="5681"/>
                  </a:lnTo>
                  <a:cubicBezTo>
                    <a:pt x="58095" y="7863"/>
                    <a:pt x="55504" y="9234"/>
                    <a:pt x="52717" y="9234"/>
                  </a:cubicBezTo>
                  <a:cubicBezTo>
                    <a:pt x="52371" y="9234"/>
                    <a:pt x="52021" y="9212"/>
                    <a:pt x="51671" y="9169"/>
                  </a:cubicBezTo>
                  <a:cubicBezTo>
                    <a:pt x="49084" y="8848"/>
                    <a:pt x="46479" y="7456"/>
                    <a:pt x="43937" y="5048"/>
                  </a:cubicBezTo>
                  <a:cubicBezTo>
                    <a:pt x="43723" y="4851"/>
                    <a:pt x="43517" y="4646"/>
                    <a:pt x="43303" y="4441"/>
                  </a:cubicBezTo>
                  <a:cubicBezTo>
                    <a:pt x="41778" y="2951"/>
                    <a:pt x="40190" y="1417"/>
                    <a:pt x="38111" y="1256"/>
                  </a:cubicBezTo>
                  <a:cubicBezTo>
                    <a:pt x="38012" y="1249"/>
                    <a:pt x="37912" y="1245"/>
                    <a:pt x="37812" y="1245"/>
                  </a:cubicBezTo>
                  <a:cubicBezTo>
                    <a:pt x="36240" y="1245"/>
                    <a:pt x="34665" y="2155"/>
                    <a:pt x="33918" y="3531"/>
                  </a:cubicBezTo>
                  <a:cubicBezTo>
                    <a:pt x="33231" y="4798"/>
                    <a:pt x="33205" y="6279"/>
                    <a:pt x="33187" y="7715"/>
                  </a:cubicBezTo>
                  <a:cubicBezTo>
                    <a:pt x="33187" y="7893"/>
                    <a:pt x="33187" y="8072"/>
                    <a:pt x="33178" y="8250"/>
                  </a:cubicBezTo>
                  <a:cubicBezTo>
                    <a:pt x="33151" y="9428"/>
                    <a:pt x="33062" y="10953"/>
                    <a:pt x="32527" y="12336"/>
                  </a:cubicBezTo>
                  <a:cubicBezTo>
                    <a:pt x="31982" y="13737"/>
                    <a:pt x="31019" y="14843"/>
                    <a:pt x="29877" y="15369"/>
                  </a:cubicBezTo>
                  <a:cubicBezTo>
                    <a:pt x="29288" y="15642"/>
                    <a:pt x="28666" y="15762"/>
                    <a:pt x="28041" y="15762"/>
                  </a:cubicBezTo>
                  <a:cubicBezTo>
                    <a:pt x="26375" y="15762"/>
                    <a:pt x="24684" y="14911"/>
                    <a:pt x="23516" y="13835"/>
                  </a:cubicBezTo>
                  <a:cubicBezTo>
                    <a:pt x="22223" y="12648"/>
                    <a:pt x="21268" y="11132"/>
                    <a:pt x="20349" y="9660"/>
                  </a:cubicBezTo>
                  <a:cubicBezTo>
                    <a:pt x="20037" y="9178"/>
                    <a:pt x="19716" y="8669"/>
                    <a:pt x="19395" y="8179"/>
                  </a:cubicBezTo>
                  <a:cubicBezTo>
                    <a:pt x="18066" y="6216"/>
                    <a:pt x="16513" y="4405"/>
                    <a:pt x="14765" y="2799"/>
                  </a:cubicBezTo>
                  <a:cubicBezTo>
                    <a:pt x="13295" y="1457"/>
                    <a:pt x="11206" y="1"/>
                    <a:pt x="904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9"/>
            <p:cNvSpPr/>
            <p:nvPr/>
          </p:nvSpPr>
          <p:spPr>
            <a:xfrm>
              <a:off x="2224638" y="2857600"/>
              <a:ext cx="1479375" cy="386525"/>
            </a:xfrm>
            <a:custGeom>
              <a:rect b="b" l="l" r="r" t="t"/>
              <a:pathLst>
                <a:path extrusionOk="0" h="15461" w="59175">
                  <a:moveTo>
                    <a:pt x="8954" y="0"/>
                  </a:moveTo>
                  <a:cubicBezTo>
                    <a:pt x="8524" y="0"/>
                    <a:pt x="8106" y="57"/>
                    <a:pt x="7700" y="170"/>
                  </a:cubicBezTo>
                  <a:cubicBezTo>
                    <a:pt x="6727" y="437"/>
                    <a:pt x="5880" y="1026"/>
                    <a:pt x="5104" y="1606"/>
                  </a:cubicBezTo>
                  <a:cubicBezTo>
                    <a:pt x="3311" y="2935"/>
                    <a:pt x="1598" y="4381"/>
                    <a:pt x="1" y="5906"/>
                  </a:cubicBezTo>
                  <a:lnTo>
                    <a:pt x="108" y="6013"/>
                  </a:lnTo>
                  <a:cubicBezTo>
                    <a:pt x="1696" y="4488"/>
                    <a:pt x="3409" y="3051"/>
                    <a:pt x="5184" y="1731"/>
                  </a:cubicBezTo>
                  <a:cubicBezTo>
                    <a:pt x="5960" y="1160"/>
                    <a:pt x="6790" y="580"/>
                    <a:pt x="7735" y="313"/>
                  </a:cubicBezTo>
                  <a:cubicBezTo>
                    <a:pt x="8132" y="202"/>
                    <a:pt x="8541" y="147"/>
                    <a:pt x="8961" y="147"/>
                  </a:cubicBezTo>
                  <a:cubicBezTo>
                    <a:pt x="10267" y="147"/>
                    <a:pt x="11680" y="682"/>
                    <a:pt x="13186" y="1749"/>
                  </a:cubicBezTo>
                  <a:cubicBezTo>
                    <a:pt x="13605" y="2043"/>
                    <a:pt x="14034" y="2382"/>
                    <a:pt x="14462" y="2766"/>
                  </a:cubicBezTo>
                  <a:cubicBezTo>
                    <a:pt x="16193" y="4282"/>
                    <a:pt x="17736" y="6013"/>
                    <a:pt x="19056" y="7904"/>
                  </a:cubicBezTo>
                  <a:cubicBezTo>
                    <a:pt x="19395" y="8386"/>
                    <a:pt x="19725" y="8886"/>
                    <a:pt x="20046" y="9376"/>
                  </a:cubicBezTo>
                  <a:cubicBezTo>
                    <a:pt x="20965" y="10786"/>
                    <a:pt x="21920" y="12249"/>
                    <a:pt x="23204" y="13391"/>
                  </a:cubicBezTo>
                  <a:cubicBezTo>
                    <a:pt x="24213" y="14310"/>
                    <a:pt x="25435" y="14979"/>
                    <a:pt x="26639" y="15273"/>
                  </a:cubicBezTo>
                  <a:cubicBezTo>
                    <a:pt x="27121" y="15398"/>
                    <a:pt x="27585" y="15460"/>
                    <a:pt x="28040" y="15460"/>
                  </a:cubicBezTo>
                  <a:cubicBezTo>
                    <a:pt x="28718" y="15460"/>
                    <a:pt x="29351" y="15327"/>
                    <a:pt x="29931" y="15068"/>
                  </a:cubicBezTo>
                  <a:cubicBezTo>
                    <a:pt x="30118" y="14988"/>
                    <a:pt x="30297" y="14889"/>
                    <a:pt x="30466" y="14782"/>
                  </a:cubicBezTo>
                  <a:cubicBezTo>
                    <a:pt x="31439" y="14176"/>
                    <a:pt x="32259" y="13150"/>
                    <a:pt x="32759" y="11874"/>
                  </a:cubicBezTo>
                  <a:cubicBezTo>
                    <a:pt x="32902" y="11517"/>
                    <a:pt x="33027" y="11134"/>
                    <a:pt x="33125" y="10732"/>
                  </a:cubicBezTo>
                  <a:cubicBezTo>
                    <a:pt x="33401" y="9644"/>
                    <a:pt x="33499" y="8511"/>
                    <a:pt x="33562" y="7646"/>
                  </a:cubicBezTo>
                  <a:lnTo>
                    <a:pt x="33580" y="7316"/>
                  </a:lnTo>
                  <a:cubicBezTo>
                    <a:pt x="33678" y="5817"/>
                    <a:pt x="33776" y="4273"/>
                    <a:pt x="34534" y="2989"/>
                  </a:cubicBezTo>
                  <a:cubicBezTo>
                    <a:pt x="35305" y="1698"/>
                    <a:pt x="36761" y="864"/>
                    <a:pt x="38229" y="864"/>
                  </a:cubicBezTo>
                  <a:cubicBezTo>
                    <a:pt x="38324" y="864"/>
                    <a:pt x="38419" y="868"/>
                    <a:pt x="38513" y="875"/>
                  </a:cubicBezTo>
                  <a:cubicBezTo>
                    <a:pt x="40485" y="1017"/>
                    <a:pt x="42019" y="2436"/>
                    <a:pt x="43500" y="3818"/>
                  </a:cubicBezTo>
                  <a:cubicBezTo>
                    <a:pt x="43714" y="4015"/>
                    <a:pt x="43928" y="4220"/>
                    <a:pt x="44142" y="4416"/>
                  </a:cubicBezTo>
                  <a:cubicBezTo>
                    <a:pt x="44276" y="4532"/>
                    <a:pt x="44410" y="4648"/>
                    <a:pt x="44544" y="4773"/>
                  </a:cubicBezTo>
                  <a:cubicBezTo>
                    <a:pt x="46943" y="6825"/>
                    <a:pt x="49370" y="7994"/>
                    <a:pt x="51761" y="8234"/>
                  </a:cubicBezTo>
                  <a:cubicBezTo>
                    <a:pt x="52044" y="8263"/>
                    <a:pt x="52326" y="8278"/>
                    <a:pt x="52607" y="8278"/>
                  </a:cubicBezTo>
                  <a:cubicBezTo>
                    <a:pt x="55421" y="8278"/>
                    <a:pt x="58047" y="6845"/>
                    <a:pt x="59174" y="4630"/>
                  </a:cubicBezTo>
                  <a:lnTo>
                    <a:pt x="59040" y="4559"/>
                  </a:lnTo>
                  <a:cubicBezTo>
                    <a:pt x="57934" y="6738"/>
                    <a:pt x="55354" y="8132"/>
                    <a:pt x="52588" y="8132"/>
                  </a:cubicBezTo>
                  <a:cubicBezTo>
                    <a:pt x="52320" y="8132"/>
                    <a:pt x="52050" y="8118"/>
                    <a:pt x="51779" y="8092"/>
                  </a:cubicBezTo>
                  <a:cubicBezTo>
                    <a:pt x="49415" y="7851"/>
                    <a:pt x="47015" y="6700"/>
                    <a:pt x="44642" y="4657"/>
                  </a:cubicBezTo>
                  <a:cubicBezTo>
                    <a:pt x="44508" y="4541"/>
                    <a:pt x="44374" y="4425"/>
                    <a:pt x="44240" y="4300"/>
                  </a:cubicBezTo>
                  <a:cubicBezTo>
                    <a:pt x="44026" y="4113"/>
                    <a:pt x="43812" y="3908"/>
                    <a:pt x="43598" y="3711"/>
                  </a:cubicBezTo>
                  <a:cubicBezTo>
                    <a:pt x="42099" y="2311"/>
                    <a:pt x="40547" y="875"/>
                    <a:pt x="38522" y="723"/>
                  </a:cubicBezTo>
                  <a:cubicBezTo>
                    <a:pt x="38427" y="716"/>
                    <a:pt x="38332" y="713"/>
                    <a:pt x="38237" y="713"/>
                  </a:cubicBezTo>
                  <a:cubicBezTo>
                    <a:pt x="36716" y="713"/>
                    <a:pt x="35207" y="1574"/>
                    <a:pt x="34409" y="2917"/>
                  </a:cubicBezTo>
                  <a:cubicBezTo>
                    <a:pt x="33633" y="4229"/>
                    <a:pt x="33526" y="5790"/>
                    <a:pt x="33428" y="7307"/>
                  </a:cubicBezTo>
                  <a:lnTo>
                    <a:pt x="33410" y="7637"/>
                  </a:lnTo>
                  <a:cubicBezTo>
                    <a:pt x="33357" y="8493"/>
                    <a:pt x="33250" y="9617"/>
                    <a:pt x="32982" y="10697"/>
                  </a:cubicBezTo>
                  <a:cubicBezTo>
                    <a:pt x="32884" y="11098"/>
                    <a:pt x="32759" y="11473"/>
                    <a:pt x="32625" y="11821"/>
                  </a:cubicBezTo>
                  <a:cubicBezTo>
                    <a:pt x="32126" y="13061"/>
                    <a:pt x="31340" y="14069"/>
                    <a:pt x="30395" y="14657"/>
                  </a:cubicBezTo>
                  <a:cubicBezTo>
                    <a:pt x="30225" y="14765"/>
                    <a:pt x="30047" y="14854"/>
                    <a:pt x="29869" y="14934"/>
                  </a:cubicBezTo>
                  <a:cubicBezTo>
                    <a:pt x="29313" y="15183"/>
                    <a:pt x="28697" y="15309"/>
                    <a:pt x="28048" y="15309"/>
                  </a:cubicBezTo>
                  <a:cubicBezTo>
                    <a:pt x="27603" y="15309"/>
                    <a:pt x="27143" y="15250"/>
                    <a:pt x="26675" y="15130"/>
                  </a:cubicBezTo>
                  <a:cubicBezTo>
                    <a:pt x="25497" y="14836"/>
                    <a:pt x="24302" y="14176"/>
                    <a:pt x="23303" y="13284"/>
                  </a:cubicBezTo>
                  <a:cubicBezTo>
                    <a:pt x="22036" y="12151"/>
                    <a:pt x="21090" y="10697"/>
                    <a:pt x="20171" y="9296"/>
                  </a:cubicBezTo>
                  <a:cubicBezTo>
                    <a:pt x="19850" y="8805"/>
                    <a:pt x="19520" y="8297"/>
                    <a:pt x="19181" y="7815"/>
                  </a:cubicBezTo>
                  <a:cubicBezTo>
                    <a:pt x="17852" y="5915"/>
                    <a:pt x="16300" y="4175"/>
                    <a:pt x="14560" y="2650"/>
                  </a:cubicBezTo>
                  <a:cubicBezTo>
                    <a:pt x="14123" y="2275"/>
                    <a:pt x="13695" y="1927"/>
                    <a:pt x="13266" y="1624"/>
                  </a:cubicBezTo>
                  <a:cubicBezTo>
                    <a:pt x="11735" y="544"/>
                    <a:pt x="10289" y="0"/>
                    <a:pt x="895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9"/>
            <p:cNvSpPr/>
            <p:nvPr/>
          </p:nvSpPr>
          <p:spPr>
            <a:xfrm>
              <a:off x="2229563" y="2877200"/>
              <a:ext cx="1474000" cy="375175"/>
            </a:xfrm>
            <a:custGeom>
              <a:rect b="b" l="l" r="r" t="t"/>
              <a:pathLst>
                <a:path extrusionOk="0" h="15007" w="58960">
                  <a:moveTo>
                    <a:pt x="8853" y="0"/>
                  </a:moveTo>
                  <a:cubicBezTo>
                    <a:pt x="8418" y="0"/>
                    <a:pt x="7994" y="57"/>
                    <a:pt x="7583" y="171"/>
                  </a:cubicBezTo>
                  <a:cubicBezTo>
                    <a:pt x="6620" y="438"/>
                    <a:pt x="5790" y="1009"/>
                    <a:pt x="5023" y="1571"/>
                  </a:cubicBezTo>
                  <a:cubicBezTo>
                    <a:pt x="3247" y="2865"/>
                    <a:pt x="1561" y="4283"/>
                    <a:pt x="0" y="5782"/>
                  </a:cubicBezTo>
                  <a:lnTo>
                    <a:pt x="107" y="5889"/>
                  </a:lnTo>
                  <a:cubicBezTo>
                    <a:pt x="1659" y="4390"/>
                    <a:pt x="3346" y="2981"/>
                    <a:pt x="5103" y="1696"/>
                  </a:cubicBezTo>
                  <a:cubicBezTo>
                    <a:pt x="5870" y="1143"/>
                    <a:pt x="6691" y="572"/>
                    <a:pt x="7619" y="314"/>
                  </a:cubicBezTo>
                  <a:cubicBezTo>
                    <a:pt x="8018" y="202"/>
                    <a:pt x="8430" y="146"/>
                    <a:pt x="8854" y="146"/>
                  </a:cubicBezTo>
                  <a:cubicBezTo>
                    <a:pt x="10127" y="146"/>
                    <a:pt x="11508" y="648"/>
                    <a:pt x="12980" y="1652"/>
                  </a:cubicBezTo>
                  <a:cubicBezTo>
                    <a:pt x="13391" y="1928"/>
                    <a:pt x="13819" y="2258"/>
                    <a:pt x="14247" y="2615"/>
                  </a:cubicBezTo>
                  <a:cubicBezTo>
                    <a:pt x="15960" y="4060"/>
                    <a:pt x="17503" y="5720"/>
                    <a:pt x="18841" y="7540"/>
                  </a:cubicBezTo>
                  <a:cubicBezTo>
                    <a:pt x="19189" y="8021"/>
                    <a:pt x="19528" y="8521"/>
                    <a:pt x="19867" y="9012"/>
                  </a:cubicBezTo>
                  <a:cubicBezTo>
                    <a:pt x="20777" y="10359"/>
                    <a:pt x="21723" y="11750"/>
                    <a:pt x="22981" y="12848"/>
                  </a:cubicBezTo>
                  <a:cubicBezTo>
                    <a:pt x="24042" y="13775"/>
                    <a:pt x="25300" y="14471"/>
                    <a:pt x="26522" y="14792"/>
                  </a:cubicBezTo>
                  <a:cubicBezTo>
                    <a:pt x="27040" y="14935"/>
                    <a:pt x="27557" y="15006"/>
                    <a:pt x="28048" y="15006"/>
                  </a:cubicBezTo>
                  <a:cubicBezTo>
                    <a:pt x="28708" y="15006"/>
                    <a:pt x="29341" y="14882"/>
                    <a:pt x="29912" y="14632"/>
                  </a:cubicBezTo>
                  <a:cubicBezTo>
                    <a:pt x="30109" y="14551"/>
                    <a:pt x="30296" y="14453"/>
                    <a:pt x="30474" y="14346"/>
                  </a:cubicBezTo>
                  <a:cubicBezTo>
                    <a:pt x="31750" y="13570"/>
                    <a:pt x="32464" y="12294"/>
                    <a:pt x="32847" y="11367"/>
                  </a:cubicBezTo>
                  <a:cubicBezTo>
                    <a:pt x="32990" y="11001"/>
                    <a:pt x="33124" y="10608"/>
                    <a:pt x="33240" y="10189"/>
                  </a:cubicBezTo>
                  <a:cubicBezTo>
                    <a:pt x="33525" y="9110"/>
                    <a:pt x="33668" y="7995"/>
                    <a:pt x="33775" y="7040"/>
                  </a:cubicBezTo>
                  <a:lnTo>
                    <a:pt x="33784" y="6995"/>
                  </a:lnTo>
                  <a:cubicBezTo>
                    <a:pt x="33963" y="5390"/>
                    <a:pt x="34141" y="3721"/>
                    <a:pt x="35015" y="2374"/>
                  </a:cubicBezTo>
                  <a:cubicBezTo>
                    <a:pt x="35832" y="1111"/>
                    <a:pt x="37238" y="332"/>
                    <a:pt x="38662" y="332"/>
                  </a:cubicBezTo>
                  <a:cubicBezTo>
                    <a:pt x="38746" y="332"/>
                    <a:pt x="38830" y="335"/>
                    <a:pt x="38914" y="340"/>
                  </a:cubicBezTo>
                  <a:cubicBezTo>
                    <a:pt x="40832" y="465"/>
                    <a:pt x="42330" y="1803"/>
                    <a:pt x="43785" y="3088"/>
                  </a:cubicBezTo>
                  <a:cubicBezTo>
                    <a:pt x="44008" y="3284"/>
                    <a:pt x="44222" y="3481"/>
                    <a:pt x="44445" y="3668"/>
                  </a:cubicBezTo>
                  <a:cubicBezTo>
                    <a:pt x="44579" y="3784"/>
                    <a:pt x="44712" y="3891"/>
                    <a:pt x="44846" y="4007"/>
                  </a:cubicBezTo>
                  <a:cubicBezTo>
                    <a:pt x="47192" y="5925"/>
                    <a:pt x="49548" y="6986"/>
                    <a:pt x="51858" y="7156"/>
                  </a:cubicBezTo>
                  <a:cubicBezTo>
                    <a:pt x="52063" y="7172"/>
                    <a:pt x="52267" y="7179"/>
                    <a:pt x="52470" y="7179"/>
                  </a:cubicBezTo>
                  <a:cubicBezTo>
                    <a:pt x="55261" y="7179"/>
                    <a:pt x="57870" y="5719"/>
                    <a:pt x="58959" y="3507"/>
                  </a:cubicBezTo>
                  <a:lnTo>
                    <a:pt x="58825" y="3436"/>
                  </a:lnTo>
                  <a:cubicBezTo>
                    <a:pt x="57760" y="5609"/>
                    <a:pt x="55203" y="7036"/>
                    <a:pt x="52467" y="7036"/>
                  </a:cubicBezTo>
                  <a:cubicBezTo>
                    <a:pt x="52271" y="7036"/>
                    <a:pt x="52074" y="7028"/>
                    <a:pt x="51876" y="7013"/>
                  </a:cubicBezTo>
                  <a:cubicBezTo>
                    <a:pt x="49592" y="6835"/>
                    <a:pt x="47255" y="5791"/>
                    <a:pt x="44935" y="3891"/>
                  </a:cubicBezTo>
                  <a:cubicBezTo>
                    <a:pt x="44802" y="3775"/>
                    <a:pt x="44677" y="3668"/>
                    <a:pt x="44543" y="3561"/>
                  </a:cubicBezTo>
                  <a:cubicBezTo>
                    <a:pt x="44320" y="3365"/>
                    <a:pt x="44106" y="3168"/>
                    <a:pt x="43883" y="2972"/>
                  </a:cubicBezTo>
                  <a:cubicBezTo>
                    <a:pt x="42411" y="1670"/>
                    <a:pt x="40894" y="322"/>
                    <a:pt x="38932" y="189"/>
                  </a:cubicBezTo>
                  <a:cubicBezTo>
                    <a:pt x="38847" y="183"/>
                    <a:pt x="38763" y="181"/>
                    <a:pt x="38679" y="181"/>
                  </a:cubicBezTo>
                  <a:cubicBezTo>
                    <a:pt x="37201" y="181"/>
                    <a:pt x="35734" y="986"/>
                    <a:pt x="34890" y="2294"/>
                  </a:cubicBezTo>
                  <a:cubicBezTo>
                    <a:pt x="33998" y="3677"/>
                    <a:pt x="33811" y="5354"/>
                    <a:pt x="33632" y="6986"/>
                  </a:cubicBezTo>
                  <a:lnTo>
                    <a:pt x="33632" y="7031"/>
                  </a:lnTo>
                  <a:cubicBezTo>
                    <a:pt x="33525" y="7977"/>
                    <a:pt x="33383" y="9083"/>
                    <a:pt x="33097" y="10153"/>
                  </a:cubicBezTo>
                  <a:cubicBezTo>
                    <a:pt x="32981" y="10564"/>
                    <a:pt x="32856" y="10947"/>
                    <a:pt x="32705" y="11304"/>
                  </a:cubicBezTo>
                  <a:cubicBezTo>
                    <a:pt x="32339" y="12223"/>
                    <a:pt x="31634" y="13463"/>
                    <a:pt x="30394" y="14221"/>
                  </a:cubicBezTo>
                  <a:cubicBezTo>
                    <a:pt x="30225" y="14328"/>
                    <a:pt x="30037" y="14418"/>
                    <a:pt x="29859" y="14498"/>
                  </a:cubicBezTo>
                  <a:cubicBezTo>
                    <a:pt x="29304" y="14732"/>
                    <a:pt x="28693" y="14850"/>
                    <a:pt x="28051" y="14850"/>
                  </a:cubicBezTo>
                  <a:cubicBezTo>
                    <a:pt x="27568" y="14850"/>
                    <a:pt x="27067" y="14784"/>
                    <a:pt x="26558" y="14650"/>
                  </a:cubicBezTo>
                  <a:cubicBezTo>
                    <a:pt x="25363" y="14337"/>
                    <a:pt x="24123" y="13650"/>
                    <a:pt x="23079" y="12732"/>
                  </a:cubicBezTo>
                  <a:cubicBezTo>
                    <a:pt x="21839" y="11643"/>
                    <a:pt x="20893" y="10260"/>
                    <a:pt x="19983" y="8922"/>
                  </a:cubicBezTo>
                  <a:cubicBezTo>
                    <a:pt x="19653" y="8432"/>
                    <a:pt x="19314" y="7932"/>
                    <a:pt x="18957" y="7450"/>
                  </a:cubicBezTo>
                  <a:cubicBezTo>
                    <a:pt x="17619" y="5622"/>
                    <a:pt x="16067" y="3953"/>
                    <a:pt x="14345" y="2499"/>
                  </a:cubicBezTo>
                  <a:cubicBezTo>
                    <a:pt x="13917" y="2142"/>
                    <a:pt x="13480" y="1812"/>
                    <a:pt x="13061" y="1527"/>
                  </a:cubicBezTo>
                  <a:cubicBezTo>
                    <a:pt x="11569" y="510"/>
                    <a:pt x="10158" y="0"/>
                    <a:pt x="8853"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9"/>
            <p:cNvSpPr/>
            <p:nvPr/>
          </p:nvSpPr>
          <p:spPr>
            <a:xfrm>
              <a:off x="2234463" y="2888175"/>
              <a:ext cx="1468650" cy="372450"/>
            </a:xfrm>
            <a:custGeom>
              <a:rect b="b" l="l" r="r" t="t"/>
              <a:pathLst>
                <a:path extrusionOk="0" h="14898" w="58746">
                  <a:moveTo>
                    <a:pt x="39084" y="0"/>
                  </a:moveTo>
                  <a:cubicBezTo>
                    <a:pt x="37673" y="0"/>
                    <a:pt x="36240" y="778"/>
                    <a:pt x="35372" y="2025"/>
                  </a:cubicBezTo>
                  <a:cubicBezTo>
                    <a:pt x="34427" y="3372"/>
                    <a:pt x="34123" y="4968"/>
                    <a:pt x="33847" y="6762"/>
                  </a:cubicBezTo>
                  <a:cubicBezTo>
                    <a:pt x="33668" y="7966"/>
                    <a:pt x="33490" y="8965"/>
                    <a:pt x="33205" y="9955"/>
                  </a:cubicBezTo>
                  <a:cubicBezTo>
                    <a:pt x="33089" y="10384"/>
                    <a:pt x="32955" y="10767"/>
                    <a:pt x="32794" y="11142"/>
                  </a:cubicBezTo>
                  <a:cubicBezTo>
                    <a:pt x="32402" y="12087"/>
                    <a:pt x="31670" y="13372"/>
                    <a:pt x="30394" y="14130"/>
                  </a:cubicBezTo>
                  <a:cubicBezTo>
                    <a:pt x="30216" y="14228"/>
                    <a:pt x="30029" y="14327"/>
                    <a:pt x="29841" y="14407"/>
                  </a:cubicBezTo>
                  <a:cubicBezTo>
                    <a:pt x="29294" y="14632"/>
                    <a:pt x="28693" y="14744"/>
                    <a:pt x="28061" y="14744"/>
                  </a:cubicBezTo>
                  <a:cubicBezTo>
                    <a:pt x="27539" y="14744"/>
                    <a:pt x="26995" y="14667"/>
                    <a:pt x="26442" y="14514"/>
                  </a:cubicBezTo>
                  <a:cubicBezTo>
                    <a:pt x="25211" y="14175"/>
                    <a:pt x="23971" y="13488"/>
                    <a:pt x="22856" y="12533"/>
                  </a:cubicBezTo>
                  <a:cubicBezTo>
                    <a:pt x="21643" y="11490"/>
                    <a:pt x="20706" y="10169"/>
                    <a:pt x="19805" y="8894"/>
                  </a:cubicBezTo>
                  <a:cubicBezTo>
                    <a:pt x="19457" y="8412"/>
                    <a:pt x="19100" y="7903"/>
                    <a:pt x="18735" y="7431"/>
                  </a:cubicBezTo>
                  <a:cubicBezTo>
                    <a:pt x="17388" y="5664"/>
                    <a:pt x="15844" y="4076"/>
                    <a:pt x="14131" y="2694"/>
                  </a:cubicBezTo>
                  <a:cubicBezTo>
                    <a:pt x="13703" y="2355"/>
                    <a:pt x="13275" y="2042"/>
                    <a:pt x="12856" y="1775"/>
                  </a:cubicBezTo>
                  <a:cubicBezTo>
                    <a:pt x="11399" y="821"/>
                    <a:pt x="10021" y="344"/>
                    <a:pt x="8747" y="344"/>
                  </a:cubicBezTo>
                  <a:cubicBezTo>
                    <a:pt x="8304" y="344"/>
                    <a:pt x="7875" y="402"/>
                    <a:pt x="7458" y="517"/>
                  </a:cubicBezTo>
                  <a:cubicBezTo>
                    <a:pt x="6522" y="785"/>
                    <a:pt x="5701" y="1338"/>
                    <a:pt x="4943" y="1882"/>
                  </a:cubicBezTo>
                  <a:cubicBezTo>
                    <a:pt x="3194" y="3140"/>
                    <a:pt x="1526" y="4531"/>
                    <a:pt x="0" y="6003"/>
                  </a:cubicBezTo>
                  <a:lnTo>
                    <a:pt x="99" y="6110"/>
                  </a:lnTo>
                  <a:cubicBezTo>
                    <a:pt x="1624" y="4638"/>
                    <a:pt x="3283" y="3256"/>
                    <a:pt x="5023" y="2007"/>
                  </a:cubicBezTo>
                  <a:cubicBezTo>
                    <a:pt x="5772" y="1471"/>
                    <a:pt x="6584" y="918"/>
                    <a:pt x="7503" y="660"/>
                  </a:cubicBezTo>
                  <a:cubicBezTo>
                    <a:pt x="7905" y="548"/>
                    <a:pt x="8320" y="492"/>
                    <a:pt x="8748" y="492"/>
                  </a:cubicBezTo>
                  <a:cubicBezTo>
                    <a:pt x="9992" y="492"/>
                    <a:pt x="11341" y="964"/>
                    <a:pt x="12775" y="1900"/>
                  </a:cubicBezTo>
                  <a:cubicBezTo>
                    <a:pt x="13186" y="2158"/>
                    <a:pt x="13614" y="2471"/>
                    <a:pt x="14033" y="2810"/>
                  </a:cubicBezTo>
                  <a:cubicBezTo>
                    <a:pt x="15737" y="4183"/>
                    <a:pt x="17280" y="5762"/>
                    <a:pt x="18619" y="7520"/>
                  </a:cubicBezTo>
                  <a:cubicBezTo>
                    <a:pt x="18984" y="7993"/>
                    <a:pt x="19341" y="8492"/>
                    <a:pt x="19680" y="8983"/>
                  </a:cubicBezTo>
                  <a:cubicBezTo>
                    <a:pt x="20590" y="10268"/>
                    <a:pt x="21536" y="11588"/>
                    <a:pt x="22758" y="12641"/>
                  </a:cubicBezTo>
                  <a:cubicBezTo>
                    <a:pt x="23891" y="13613"/>
                    <a:pt x="25149" y="14309"/>
                    <a:pt x="26407" y="14657"/>
                  </a:cubicBezTo>
                  <a:cubicBezTo>
                    <a:pt x="26969" y="14817"/>
                    <a:pt x="27522" y="14898"/>
                    <a:pt x="28057" y="14898"/>
                  </a:cubicBezTo>
                  <a:cubicBezTo>
                    <a:pt x="28708" y="14898"/>
                    <a:pt x="29333" y="14782"/>
                    <a:pt x="29895" y="14541"/>
                  </a:cubicBezTo>
                  <a:cubicBezTo>
                    <a:pt x="30091" y="14460"/>
                    <a:pt x="30287" y="14362"/>
                    <a:pt x="30475" y="14255"/>
                  </a:cubicBezTo>
                  <a:cubicBezTo>
                    <a:pt x="31777" y="13479"/>
                    <a:pt x="32535" y="12168"/>
                    <a:pt x="32937" y="11195"/>
                  </a:cubicBezTo>
                  <a:cubicBezTo>
                    <a:pt x="33089" y="10821"/>
                    <a:pt x="33222" y="10428"/>
                    <a:pt x="33347" y="9991"/>
                  </a:cubicBezTo>
                  <a:cubicBezTo>
                    <a:pt x="33633" y="9001"/>
                    <a:pt x="33811" y="7993"/>
                    <a:pt x="33998" y="6779"/>
                  </a:cubicBezTo>
                  <a:cubicBezTo>
                    <a:pt x="34266" y="5004"/>
                    <a:pt x="34569" y="3434"/>
                    <a:pt x="35497" y="2105"/>
                  </a:cubicBezTo>
                  <a:cubicBezTo>
                    <a:pt x="36346" y="891"/>
                    <a:pt x="37745" y="145"/>
                    <a:pt x="39116" y="145"/>
                  </a:cubicBezTo>
                  <a:cubicBezTo>
                    <a:pt x="39185" y="145"/>
                    <a:pt x="39255" y="147"/>
                    <a:pt x="39324" y="151"/>
                  </a:cubicBezTo>
                  <a:cubicBezTo>
                    <a:pt x="41180" y="267"/>
                    <a:pt x="42643" y="1507"/>
                    <a:pt x="44070" y="2703"/>
                  </a:cubicBezTo>
                  <a:cubicBezTo>
                    <a:pt x="44293" y="2899"/>
                    <a:pt x="44525" y="3086"/>
                    <a:pt x="44748" y="3273"/>
                  </a:cubicBezTo>
                  <a:cubicBezTo>
                    <a:pt x="44882" y="3372"/>
                    <a:pt x="45007" y="3479"/>
                    <a:pt x="45141" y="3586"/>
                  </a:cubicBezTo>
                  <a:cubicBezTo>
                    <a:pt x="47434" y="5361"/>
                    <a:pt x="49735" y="6316"/>
                    <a:pt x="51965" y="6423"/>
                  </a:cubicBezTo>
                  <a:cubicBezTo>
                    <a:pt x="52091" y="6429"/>
                    <a:pt x="52216" y="6432"/>
                    <a:pt x="52341" y="6432"/>
                  </a:cubicBezTo>
                  <a:cubicBezTo>
                    <a:pt x="55103" y="6432"/>
                    <a:pt x="57704" y="4940"/>
                    <a:pt x="58745" y="2729"/>
                  </a:cubicBezTo>
                  <a:lnTo>
                    <a:pt x="58612" y="2667"/>
                  </a:lnTo>
                  <a:cubicBezTo>
                    <a:pt x="57597" y="4824"/>
                    <a:pt x="55058" y="6280"/>
                    <a:pt x="52351" y="6280"/>
                  </a:cubicBezTo>
                  <a:cubicBezTo>
                    <a:pt x="52226" y="6280"/>
                    <a:pt x="52100" y="6277"/>
                    <a:pt x="51974" y="6271"/>
                  </a:cubicBezTo>
                  <a:cubicBezTo>
                    <a:pt x="49771" y="6173"/>
                    <a:pt x="47505" y="5227"/>
                    <a:pt x="45230" y="3461"/>
                  </a:cubicBezTo>
                  <a:cubicBezTo>
                    <a:pt x="45096" y="3363"/>
                    <a:pt x="44971" y="3256"/>
                    <a:pt x="44846" y="3158"/>
                  </a:cubicBezTo>
                  <a:cubicBezTo>
                    <a:pt x="44615" y="2970"/>
                    <a:pt x="44392" y="2783"/>
                    <a:pt x="44160" y="2587"/>
                  </a:cubicBezTo>
                  <a:cubicBezTo>
                    <a:pt x="42723" y="1373"/>
                    <a:pt x="41233" y="124"/>
                    <a:pt x="39333" y="8"/>
                  </a:cubicBezTo>
                  <a:cubicBezTo>
                    <a:pt x="39250" y="3"/>
                    <a:pt x="39167" y="0"/>
                    <a:pt x="3908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9"/>
            <p:cNvSpPr/>
            <p:nvPr/>
          </p:nvSpPr>
          <p:spPr>
            <a:xfrm>
              <a:off x="2239138" y="2894475"/>
              <a:ext cx="1463525" cy="374400"/>
            </a:xfrm>
            <a:custGeom>
              <a:rect b="b" l="l" r="r" t="t"/>
              <a:pathLst>
                <a:path extrusionOk="0" h="14976" w="58541">
                  <a:moveTo>
                    <a:pt x="39531" y="0"/>
                  </a:moveTo>
                  <a:cubicBezTo>
                    <a:pt x="38163" y="0"/>
                    <a:pt x="36779" y="729"/>
                    <a:pt x="35863" y="1933"/>
                  </a:cubicBezTo>
                  <a:cubicBezTo>
                    <a:pt x="34793" y="3360"/>
                    <a:pt x="34382" y="5127"/>
                    <a:pt x="34079" y="6679"/>
                  </a:cubicBezTo>
                  <a:cubicBezTo>
                    <a:pt x="33865" y="7803"/>
                    <a:pt x="33642" y="8891"/>
                    <a:pt x="33330" y="9935"/>
                  </a:cubicBezTo>
                  <a:cubicBezTo>
                    <a:pt x="33196" y="10381"/>
                    <a:pt x="33053" y="10783"/>
                    <a:pt x="32893" y="11157"/>
                  </a:cubicBezTo>
                  <a:cubicBezTo>
                    <a:pt x="32295" y="12567"/>
                    <a:pt x="31438" y="13629"/>
                    <a:pt x="30413" y="14217"/>
                  </a:cubicBezTo>
                  <a:cubicBezTo>
                    <a:pt x="30225" y="14324"/>
                    <a:pt x="30029" y="14423"/>
                    <a:pt x="29833" y="14503"/>
                  </a:cubicBezTo>
                  <a:cubicBezTo>
                    <a:pt x="29293" y="14719"/>
                    <a:pt x="28702" y="14826"/>
                    <a:pt x="28080" y="14826"/>
                  </a:cubicBezTo>
                  <a:cubicBezTo>
                    <a:pt x="27518" y="14826"/>
                    <a:pt x="26932" y="14739"/>
                    <a:pt x="26336" y="14565"/>
                  </a:cubicBezTo>
                  <a:cubicBezTo>
                    <a:pt x="25087" y="14199"/>
                    <a:pt x="23811" y="13495"/>
                    <a:pt x="22642" y="12513"/>
                  </a:cubicBezTo>
                  <a:cubicBezTo>
                    <a:pt x="21456" y="11523"/>
                    <a:pt x="20528" y="10265"/>
                    <a:pt x="19636" y="9052"/>
                  </a:cubicBezTo>
                  <a:cubicBezTo>
                    <a:pt x="19270" y="8570"/>
                    <a:pt x="18904" y="8071"/>
                    <a:pt x="18521" y="7589"/>
                  </a:cubicBezTo>
                  <a:cubicBezTo>
                    <a:pt x="17174" y="5903"/>
                    <a:pt x="15621" y="4386"/>
                    <a:pt x="13926" y="3075"/>
                  </a:cubicBezTo>
                  <a:cubicBezTo>
                    <a:pt x="13498" y="2754"/>
                    <a:pt x="13070" y="2459"/>
                    <a:pt x="12660" y="2201"/>
                  </a:cubicBezTo>
                  <a:cubicBezTo>
                    <a:pt x="11239" y="1317"/>
                    <a:pt x="9896" y="875"/>
                    <a:pt x="8657" y="875"/>
                  </a:cubicBezTo>
                  <a:cubicBezTo>
                    <a:pt x="8208" y="875"/>
                    <a:pt x="7772" y="934"/>
                    <a:pt x="7352" y="1050"/>
                  </a:cubicBezTo>
                  <a:cubicBezTo>
                    <a:pt x="6424" y="1318"/>
                    <a:pt x="5612" y="1853"/>
                    <a:pt x="4872" y="2379"/>
                  </a:cubicBezTo>
                  <a:cubicBezTo>
                    <a:pt x="3141" y="3601"/>
                    <a:pt x="1499" y="4957"/>
                    <a:pt x="1" y="6411"/>
                  </a:cubicBezTo>
                  <a:lnTo>
                    <a:pt x="108" y="6510"/>
                  </a:lnTo>
                  <a:cubicBezTo>
                    <a:pt x="1598" y="5073"/>
                    <a:pt x="3230" y="3726"/>
                    <a:pt x="4952" y="2504"/>
                  </a:cubicBezTo>
                  <a:cubicBezTo>
                    <a:pt x="5692" y="1978"/>
                    <a:pt x="6486" y="1451"/>
                    <a:pt x="7396" y="1202"/>
                  </a:cubicBezTo>
                  <a:cubicBezTo>
                    <a:pt x="7807" y="1085"/>
                    <a:pt x="8232" y="1026"/>
                    <a:pt x="8672" y="1026"/>
                  </a:cubicBezTo>
                  <a:cubicBezTo>
                    <a:pt x="9878" y="1026"/>
                    <a:pt x="11190" y="1463"/>
                    <a:pt x="12588" y="2326"/>
                  </a:cubicBezTo>
                  <a:cubicBezTo>
                    <a:pt x="12990" y="2575"/>
                    <a:pt x="13409" y="2870"/>
                    <a:pt x="13828" y="3191"/>
                  </a:cubicBezTo>
                  <a:cubicBezTo>
                    <a:pt x="15523" y="4493"/>
                    <a:pt x="17058" y="6001"/>
                    <a:pt x="18405" y="7687"/>
                  </a:cubicBezTo>
                  <a:cubicBezTo>
                    <a:pt x="18788" y="8160"/>
                    <a:pt x="19154" y="8660"/>
                    <a:pt x="19511" y="9141"/>
                  </a:cubicBezTo>
                  <a:cubicBezTo>
                    <a:pt x="20412" y="10363"/>
                    <a:pt x="21349" y="11621"/>
                    <a:pt x="22544" y="12629"/>
                  </a:cubicBezTo>
                  <a:cubicBezTo>
                    <a:pt x="23731" y="13620"/>
                    <a:pt x="25024" y="14342"/>
                    <a:pt x="26291" y="14708"/>
                  </a:cubicBezTo>
                  <a:cubicBezTo>
                    <a:pt x="26898" y="14886"/>
                    <a:pt x="27495" y="14976"/>
                    <a:pt x="28066" y="14976"/>
                  </a:cubicBezTo>
                  <a:cubicBezTo>
                    <a:pt x="28718" y="14976"/>
                    <a:pt x="29324" y="14860"/>
                    <a:pt x="29886" y="14637"/>
                  </a:cubicBezTo>
                  <a:cubicBezTo>
                    <a:pt x="30091" y="14556"/>
                    <a:pt x="30297" y="14458"/>
                    <a:pt x="30484" y="14351"/>
                  </a:cubicBezTo>
                  <a:cubicBezTo>
                    <a:pt x="31537" y="13736"/>
                    <a:pt x="32420" y="12656"/>
                    <a:pt x="33035" y="11211"/>
                  </a:cubicBezTo>
                  <a:cubicBezTo>
                    <a:pt x="33196" y="10836"/>
                    <a:pt x="33339" y="10426"/>
                    <a:pt x="33472" y="9980"/>
                  </a:cubicBezTo>
                  <a:cubicBezTo>
                    <a:pt x="33794" y="8927"/>
                    <a:pt x="34008" y="7830"/>
                    <a:pt x="34222" y="6706"/>
                  </a:cubicBezTo>
                  <a:cubicBezTo>
                    <a:pt x="34525" y="5171"/>
                    <a:pt x="34927" y="3423"/>
                    <a:pt x="35979" y="2022"/>
                  </a:cubicBezTo>
                  <a:cubicBezTo>
                    <a:pt x="36873" y="848"/>
                    <a:pt x="38222" y="144"/>
                    <a:pt x="39545" y="144"/>
                  </a:cubicBezTo>
                  <a:cubicBezTo>
                    <a:pt x="39608" y="144"/>
                    <a:pt x="39672" y="146"/>
                    <a:pt x="39735" y="149"/>
                  </a:cubicBezTo>
                  <a:cubicBezTo>
                    <a:pt x="41537" y="256"/>
                    <a:pt x="42973" y="1398"/>
                    <a:pt x="44356" y="2504"/>
                  </a:cubicBezTo>
                  <a:cubicBezTo>
                    <a:pt x="44597" y="2691"/>
                    <a:pt x="44829" y="2879"/>
                    <a:pt x="45061" y="3057"/>
                  </a:cubicBezTo>
                  <a:cubicBezTo>
                    <a:pt x="45186" y="3155"/>
                    <a:pt x="45320" y="3253"/>
                    <a:pt x="45445" y="3352"/>
                  </a:cubicBezTo>
                  <a:cubicBezTo>
                    <a:pt x="47693" y="4984"/>
                    <a:pt x="49923" y="5832"/>
                    <a:pt x="52073" y="5876"/>
                  </a:cubicBezTo>
                  <a:cubicBezTo>
                    <a:pt x="52117" y="5877"/>
                    <a:pt x="52162" y="5877"/>
                    <a:pt x="52206" y="5877"/>
                  </a:cubicBezTo>
                  <a:cubicBezTo>
                    <a:pt x="54546" y="5877"/>
                    <a:pt x="57376" y="4729"/>
                    <a:pt x="58541" y="2129"/>
                  </a:cubicBezTo>
                  <a:lnTo>
                    <a:pt x="58407" y="2076"/>
                  </a:lnTo>
                  <a:cubicBezTo>
                    <a:pt x="57273" y="4596"/>
                    <a:pt x="54521" y="5726"/>
                    <a:pt x="52240" y="5726"/>
                  </a:cubicBezTo>
                  <a:cubicBezTo>
                    <a:pt x="52187" y="5726"/>
                    <a:pt x="52134" y="5726"/>
                    <a:pt x="52082" y="5725"/>
                  </a:cubicBezTo>
                  <a:cubicBezTo>
                    <a:pt x="49959" y="5689"/>
                    <a:pt x="47755" y="4850"/>
                    <a:pt x="45534" y="3227"/>
                  </a:cubicBezTo>
                  <a:cubicBezTo>
                    <a:pt x="45409" y="3137"/>
                    <a:pt x="45275" y="3039"/>
                    <a:pt x="45150" y="2941"/>
                  </a:cubicBezTo>
                  <a:cubicBezTo>
                    <a:pt x="44918" y="2763"/>
                    <a:pt x="44686" y="2575"/>
                    <a:pt x="44445" y="2388"/>
                  </a:cubicBezTo>
                  <a:cubicBezTo>
                    <a:pt x="43045" y="1264"/>
                    <a:pt x="41591" y="104"/>
                    <a:pt x="39744" y="6"/>
                  </a:cubicBezTo>
                  <a:cubicBezTo>
                    <a:pt x="39673" y="2"/>
                    <a:pt x="39602" y="0"/>
                    <a:pt x="39531"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9"/>
            <p:cNvSpPr/>
            <p:nvPr/>
          </p:nvSpPr>
          <p:spPr>
            <a:xfrm>
              <a:off x="2244038" y="2900750"/>
              <a:ext cx="1458175" cy="376375"/>
            </a:xfrm>
            <a:custGeom>
              <a:rect b="b" l="l" r="r" t="t"/>
              <a:pathLst>
                <a:path extrusionOk="0" h="15055" w="58327">
                  <a:moveTo>
                    <a:pt x="39966" y="0"/>
                  </a:moveTo>
                  <a:cubicBezTo>
                    <a:pt x="38657" y="0"/>
                    <a:pt x="37282" y="702"/>
                    <a:pt x="36345" y="1852"/>
                  </a:cubicBezTo>
                  <a:cubicBezTo>
                    <a:pt x="35177" y="3279"/>
                    <a:pt x="34659" y="5054"/>
                    <a:pt x="34302" y="6598"/>
                  </a:cubicBezTo>
                  <a:lnTo>
                    <a:pt x="34231" y="6910"/>
                  </a:lnTo>
                  <a:cubicBezTo>
                    <a:pt x="33999" y="7900"/>
                    <a:pt x="33758" y="8935"/>
                    <a:pt x="33446" y="9925"/>
                  </a:cubicBezTo>
                  <a:cubicBezTo>
                    <a:pt x="33303" y="10380"/>
                    <a:pt x="33152" y="10790"/>
                    <a:pt x="32982" y="11174"/>
                  </a:cubicBezTo>
                  <a:cubicBezTo>
                    <a:pt x="32340" y="12655"/>
                    <a:pt x="31483" y="13708"/>
                    <a:pt x="30413" y="14314"/>
                  </a:cubicBezTo>
                  <a:cubicBezTo>
                    <a:pt x="30225" y="14421"/>
                    <a:pt x="30020" y="14519"/>
                    <a:pt x="29815" y="14600"/>
                  </a:cubicBezTo>
                  <a:cubicBezTo>
                    <a:pt x="29280" y="14804"/>
                    <a:pt x="28694" y="14906"/>
                    <a:pt x="28077" y="14906"/>
                  </a:cubicBezTo>
                  <a:cubicBezTo>
                    <a:pt x="27481" y="14906"/>
                    <a:pt x="26856" y="14811"/>
                    <a:pt x="26220" y="14618"/>
                  </a:cubicBezTo>
                  <a:cubicBezTo>
                    <a:pt x="24962" y="14234"/>
                    <a:pt x="23642" y="13502"/>
                    <a:pt x="22420" y="12494"/>
                  </a:cubicBezTo>
                  <a:cubicBezTo>
                    <a:pt x="21260" y="11549"/>
                    <a:pt x="20341" y="10362"/>
                    <a:pt x="19458" y="9211"/>
                  </a:cubicBezTo>
                  <a:cubicBezTo>
                    <a:pt x="19083" y="8730"/>
                    <a:pt x="18700" y="8230"/>
                    <a:pt x="18298" y="7757"/>
                  </a:cubicBezTo>
                  <a:cubicBezTo>
                    <a:pt x="16942" y="6134"/>
                    <a:pt x="15399" y="4688"/>
                    <a:pt x="13713" y="3457"/>
                  </a:cubicBezTo>
                  <a:cubicBezTo>
                    <a:pt x="13284" y="3154"/>
                    <a:pt x="12865" y="2878"/>
                    <a:pt x="12455" y="2637"/>
                  </a:cubicBezTo>
                  <a:cubicBezTo>
                    <a:pt x="11077" y="1819"/>
                    <a:pt x="9779" y="1410"/>
                    <a:pt x="8579" y="1410"/>
                  </a:cubicBezTo>
                  <a:cubicBezTo>
                    <a:pt x="8116" y="1410"/>
                    <a:pt x="7668" y="1471"/>
                    <a:pt x="7236" y="1593"/>
                  </a:cubicBezTo>
                  <a:cubicBezTo>
                    <a:pt x="6317" y="1852"/>
                    <a:pt x="5487" y="2387"/>
                    <a:pt x="4792" y="2878"/>
                  </a:cubicBezTo>
                  <a:cubicBezTo>
                    <a:pt x="3079" y="4073"/>
                    <a:pt x="1473" y="5393"/>
                    <a:pt x="1" y="6812"/>
                  </a:cubicBezTo>
                  <a:lnTo>
                    <a:pt x="108" y="6919"/>
                  </a:lnTo>
                  <a:cubicBezTo>
                    <a:pt x="1562" y="5509"/>
                    <a:pt x="3168" y="4189"/>
                    <a:pt x="4872" y="3002"/>
                  </a:cubicBezTo>
                  <a:cubicBezTo>
                    <a:pt x="5568" y="2521"/>
                    <a:pt x="6380" y="1985"/>
                    <a:pt x="7281" y="1736"/>
                  </a:cubicBezTo>
                  <a:cubicBezTo>
                    <a:pt x="7698" y="1617"/>
                    <a:pt x="8131" y="1558"/>
                    <a:pt x="8579" y="1558"/>
                  </a:cubicBezTo>
                  <a:cubicBezTo>
                    <a:pt x="9749" y="1558"/>
                    <a:pt x="11022" y="1961"/>
                    <a:pt x="12383" y="2762"/>
                  </a:cubicBezTo>
                  <a:cubicBezTo>
                    <a:pt x="12785" y="3002"/>
                    <a:pt x="13204" y="3270"/>
                    <a:pt x="13623" y="3582"/>
                  </a:cubicBezTo>
                  <a:cubicBezTo>
                    <a:pt x="15301" y="4804"/>
                    <a:pt x="16835" y="6241"/>
                    <a:pt x="18191" y="7855"/>
                  </a:cubicBezTo>
                  <a:cubicBezTo>
                    <a:pt x="18584" y="8319"/>
                    <a:pt x="18967" y="8819"/>
                    <a:pt x="19333" y="9301"/>
                  </a:cubicBezTo>
                  <a:cubicBezTo>
                    <a:pt x="20234" y="10460"/>
                    <a:pt x="21153" y="11656"/>
                    <a:pt x="22330" y="12610"/>
                  </a:cubicBezTo>
                  <a:cubicBezTo>
                    <a:pt x="23570" y="13627"/>
                    <a:pt x="24900" y="14368"/>
                    <a:pt x="26175" y="14760"/>
                  </a:cubicBezTo>
                  <a:cubicBezTo>
                    <a:pt x="26827" y="14957"/>
                    <a:pt x="27469" y="15055"/>
                    <a:pt x="28076" y="15055"/>
                  </a:cubicBezTo>
                  <a:cubicBezTo>
                    <a:pt x="28709" y="15055"/>
                    <a:pt x="29316" y="14948"/>
                    <a:pt x="29869" y="14734"/>
                  </a:cubicBezTo>
                  <a:cubicBezTo>
                    <a:pt x="30083" y="14653"/>
                    <a:pt x="30288" y="14555"/>
                    <a:pt x="30493" y="14448"/>
                  </a:cubicBezTo>
                  <a:cubicBezTo>
                    <a:pt x="31581" y="13824"/>
                    <a:pt x="32465" y="12744"/>
                    <a:pt x="33125" y="11237"/>
                  </a:cubicBezTo>
                  <a:cubicBezTo>
                    <a:pt x="33285" y="10844"/>
                    <a:pt x="33437" y="10434"/>
                    <a:pt x="33589" y="9970"/>
                  </a:cubicBezTo>
                  <a:cubicBezTo>
                    <a:pt x="33901" y="8971"/>
                    <a:pt x="34142" y="7936"/>
                    <a:pt x="34374" y="6937"/>
                  </a:cubicBezTo>
                  <a:lnTo>
                    <a:pt x="34445" y="6633"/>
                  </a:lnTo>
                  <a:cubicBezTo>
                    <a:pt x="34793" y="5108"/>
                    <a:pt x="35310" y="3350"/>
                    <a:pt x="36461" y="1941"/>
                  </a:cubicBezTo>
                  <a:cubicBezTo>
                    <a:pt x="37375" y="822"/>
                    <a:pt x="38706" y="153"/>
                    <a:pt x="39977" y="153"/>
                  </a:cubicBezTo>
                  <a:cubicBezTo>
                    <a:pt x="40033" y="153"/>
                    <a:pt x="40090" y="154"/>
                    <a:pt x="40146" y="157"/>
                  </a:cubicBezTo>
                  <a:cubicBezTo>
                    <a:pt x="41876" y="237"/>
                    <a:pt x="43277" y="1290"/>
                    <a:pt x="44633" y="2307"/>
                  </a:cubicBezTo>
                  <a:cubicBezTo>
                    <a:pt x="44883" y="2494"/>
                    <a:pt x="45124" y="2672"/>
                    <a:pt x="45365" y="2851"/>
                  </a:cubicBezTo>
                  <a:cubicBezTo>
                    <a:pt x="45489" y="2940"/>
                    <a:pt x="45614" y="3029"/>
                    <a:pt x="45739" y="3118"/>
                  </a:cubicBezTo>
                  <a:cubicBezTo>
                    <a:pt x="47905" y="4583"/>
                    <a:pt x="50027" y="5331"/>
                    <a:pt x="52073" y="5331"/>
                  </a:cubicBezTo>
                  <a:cubicBezTo>
                    <a:pt x="52108" y="5331"/>
                    <a:pt x="52144" y="5331"/>
                    <a:pt x="52180" y="5331"/>
                  </a:cubicBezTo>
                  <a:cubicBezTo>
                    <a:pt x="54446" y="5295"/>
                    <a:pt x="57229" y="4118"/>
                    <a:pt x="58327" y="1539"/>
                  </a:cubicBezTo>
                  <a:lnTo>
                    <a:pt x="58193" y="1486"/>
                  </a:lnTo>
                  <a:cubicBezTo>
                    <a:pt x="57114" y="3993"/>
                    <a:pt x="54393" y="5152"/>
                    <a:pt x="52180" y="5179"/>
                  </a:cubicBezTo>
                  <a:cubicBezTo>
                    <a:pt x="52144" y="5180"/>
                    <a:pt x="52108" y="5180"/>
                    <a:pt x="52072" y="5180"/>
                  </a:cubicBezTo>
                  <a:cubicBezTo>
                    <a:pt x="50062" y="5180"/>
                    <a:pt x="47958" y="4448"/>
                    <a:pt x="45828" y="2993"/>
                  </a:cubicBezTo>
                  <a:cubicBezTo>
                    <a:pt x="45704" y="2904"/>
                    <a:pt x="45579" y="2815"/>
                    <a:pt x="45454" y="2726"/>
                  </a:cubicBezTo>
                  <a:cubicBezTo>
                    <a:pt x="45213" y="2556"/>
                    <a:pt x="44972" y="2369"/>
                    <a:pt x="44722" y="2191"/>
                  </a:cubicBezTo>
                  <a:cubicBezTo>
                    <a:pt x="43348" y="1156"/>
                    <a:pt x="41930" y="94"/>
                    <a:pt x="40155" y="5"/>
                  </a:cubicBezTo>
                  <a:cubicBezTo>
                    <a:pt x="40092" y="2"/>
                    <a:pt x="40029" y="0"/>
                    <a:pt x="39966"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9"/>
            <p:cNvSpPr/>
            <p:nvPr/>
          </p:nvSpPr>
          <p:spPr>
            <a:xfrm>
              <a:off x="2248963" y="2907025"/>
              <a:ext cx="1453025" cy="378575"/>
            </a:xfrm>
            <a:custGeom>
              <a:rect b="b" l="l" r="r" t="t"/>
              <a:pathLst>
                <a:path extrusionOk="0" h="15143" w="58121">
                  <a:moveTo>
                    <a:pt x="40404" y="1"/>
                  </a:moveTo>
                  <a:cubicBezTo>
                    <a:pt x="39129" y="1"/>
                    <a:pt x="37805" y="646"/>
                    <a:pt x="36826" y="1761"/>
                  </a:cubicBezTo>
                  <a:cubicBezTo>
                    <a:pt x="35800" y="2939"/>
                    <a:pt x="35087" y="4402"/>
                    <a:pt x="34516" y="6525"/>
                  </a:cubicBezTo>
                  <a:cubicBezTo>
                    <a:pt x="34453" y="6748"/>
                    <a:pt x="34391" y="6980"/>
                    <a:pt x="34328" y="7212"/>
                  </a:cubicBezTo>
                  <a:cubicBezTo>
                    <a:pt x="34096" y="8104"/>
                    <a:pt x="33856" y="9023"/>
                    <a:pt x="33561" y="9915"/>
                  </a:cubicBezTo>
                  <a:cubicBezTo>
                    <a:pt x="33401" y="10388"/>
                    <a:pt x="33240" y="10807"/>
                    <a:pt x="33071" y="11191"/>
                  </a:cubicBezTo>
                  <a:cubicBezTo>
                    <a:pt x="32401" y="12725"/>
                    <a:pt x="31509" y="13805"/>
                    <a:pt x="30421" y="14411"/>
                  </a:cubicBezTo>
                  <a:cubicBezTo>
                    <a:pt x="30225" y="14518"/>
                    <a:pt x="30011" y="14616"/>
                    <a:pt x="29805" y="14697"/>
                  </a:cubicBezTo>
                  <a:cubicBezTo>
                    <a:pt x="29273" y="14893"/>
                    <a:pt x="28694" y="14991"/>
                    <a:pt x="28085" y="14991"/>
                  </a:cubicBezTo>
                  <a:cubicBezTo>
                    <a:pt x="27450" y="14991"/>
                    <a:pt x="26782" y="14884"/>
                    <a:pt x="26103" y="14670"/>
                  </a:cubicBezTo>
                  <a:cubicBezTo>
                    <a:pt x="24819" y="14268"/>
                    <a:pt x="23498" y="13528"/>
                    <a:pt x="22196" y="12484"/>
                  </a:cubicBezTo>
                  <a:cubicBezTo>
                    <a:pt x="21072" y="11574"/>
                    <a:pt x="20162" y="10450"/>
                    <a:pt x="19279" y="9362"/>
                  </a:cubicBezTo>
                  <a:cubicBezTo>
                    <a:pt x="18895" y="8889"/>
                    <a:pt x="18494" y="8389"/>
                    <a:pt x="18074" y="7926"/>
                  </a:cubicBezTo>
                  <a:cubicBezTo>
                    <a:pt x="16709" y="6373"/>
                    <a:pt x="15166" y="5000"/>
                    <a:pt x="13489" y="3840"/>
                  </a:cubicBezTo>
                  <a:cubicBezTo>
                    <a:pt x="13070" y="3554"/>
                    <a:pt x="12650" y="3287"/>
                    <a:pt x="12258" y="3064"/>
                  </a:cubicBezTo>
                  <a:cubicBezTo>
                    <a:pt x="10913" y="2315"/>
                    <a:pt x="9650" y="1941"/>
                    <a:pt x="8487" y="1941"/>
                  </a:cubicBezTo>
                  <a:cubicBezTo>
                    <a:pt x="8014" y="1941"/>
                    <a:pt x="7558" y="2003"/>
                    <a:pt x="7119" y="2127"/>
                  </a:cubicBezTo>
                  <a:cubicBezTo>
                    <a:pt x="6209" y="2377"/>
                    <a:pt x="5397" y="2903"/>
                    <a:pt x="4711" y="3376"/>
                  </a:cubicBezTo>
                  <a:cubicBezTo>
                    <a:pt x="3016" y="4536"/>
                    <a:pt x="1437" y="5829"/>
                    <a:pt x="0" y="7221"/>
                  </a:cubicBezTo>
                  <a:lnTo>
                    <a:pt x="98" y="7328"/>
                  </a:lnTo>
                  <a:cubicBezTo>
                    <a:pt x="1535" y="5936"/>
                    <a:pt x="3114" y="4652"/>
                    <a:pt x="4791" y="3501"/>
                  </a:cubicBezTo>
                  <a:cubicBezTo>
                    <a:pt x="5469" y="3037"/>
                    <a:pt x="6272" y="2519"/>
                    <a:pt x="7155" y="2270"/>
                  </a:cubicBezTo>
                  <a:cubicBezTo>
                    <a:pt x="7580" y="2149"/>
                    <a:pt x="8023" y="2089"/>
                    <a:pt x="8482" y="2089"/>
                  </a:cubicBezTo>
                  <a:cubicBezTo>
                    <a:pt x="9622" y="2089"/>
                    <a:pt x="10861" y="2460"/>
                    <a:pt x="12177" y="3197"/>
                  </a:cubicBezTo>
                  <a:cubicBezTo>
                    <a:pt x="12579" y="3420"/>
                    <a:pt x="12989" y="3679"/>
                    <a:pt x="13409" y="3965"/>
                  </a:cubicBezTo>
                  <a:cubicBezTo>
                    <a:pt x="15068" y="5115"/>
                    <a:pt x="16602" y="6480"/>
                    <a:pt x="17967" y="8024"/>
                  </a:cubicBezTo>
                  <a:cubicBezTo>
                    <a:pt x="18378" y="8488"/>
                    <a:pt x="18779" y="8978"/>
                    <a:pt x="19163" y="9460"/>
                  </a:cubicBezTo>
                  <a:cubicBezTo>
                    <a:pt x="20046" y="10548"/>
                    <a:pt x="20965" y="11681"/>
                    <a:pt x="22107" y="12600"/>
                  </a:cubicBezTo>
                  <a:cubicBezTo>
                    <a:pt x="23427" y="13653"/>
                    <a:pt x="24756" y="14402"/>
                    <a:pt x="26059" y="14813"/>
                  </a:cubicBezTo>
                  <a:cubicBezTo>
                    <a:pt x="26754" y="15036"/>
                    <a:pt x="27432" y="15143"/>
                    <a:pt x="28075" y="15143"/>
                  </a:cubicBezTo>
                  <a:cubicBezTo>
                    <a:pt x="28708" y="15143"/>
                    <a:pt x="29306" y="15036"/>
                    <a:pt x="29850" y="14830"/>
                  </a:cubicBezTo>
                  <a:cubicBezTo>
                    <a:pt x="30073" y="14750"/>
                    <a:pt x="30287" y="14652"/>
                    <a:pt x="30492" y="14536"/>
                  </a:cubicBezTo>
                  <a:cubicBezTo>
                    <a:pt x="31608" y="13921"/>
                    <a:pt x="32517" y="12814"/>
                    <a:pt x="33204" y="11253"/>
                  </a:cubicBezTo>
                  <a:cubicBezTo>
                    <a:pt x="33383" y="10861"/>
                    <a:pt x="33543" y="10441"/>
                    <a:pt x="33695" y="9960"/>
                  </a:cubicBezTo>
                  <a:cubicBezTo>
                    <a:pt x="33998" y="9067"/>
                    <a:pt x="34239" y="8140"/>
                    <a:pt x="34480" y="7248"/>
                  </a:cubicBezTo>
                  <a:cubicBezTo>
                    <a:pt x="34534" y="7016"/>
                    <a:pt x="34596" y="6793"/>
                    <a:pt x="34659" y="6561"/>
                  </a:cubicBezTo>
                  <a:cubicBezTo>
                    <a:pt x="35229" y="4464"/>
                    <a:pt x="35934" y="3019"/>
                    <a:pt x="36942" y="1859"/>
                  </a:cubicBezTo>
                  <a:cubicBezTo>
                    <a:pt x="37885" y="779"/>
                    <a:pt x="39174" y="152"/>
                    <a:pt x="40405" y="152"/>
                  </a:cubicBezTo>
                  <a:cubicBezTo>
                    <a:pt x="40455" y="152"/>
                    <a:pt x="40505" y="153"/>
                    <a:pt x="40555" y="155"/>
                  </a:cubicBezTo>
                  <a:cubicBezTo>
                    <a:pt x="42224" y="227"/>
                    <a:pt x="43588" y="1181"/>
                    <a:pt x="44909" y="2109"/>
                  </a:cubicBezTo>
                  <a:cubicBezTo>
                    <a:pt x="45159" y="2288"/>
                    <a:pt x="45417" y="2466"/>
                    <a:pt x="45667" y="2635"/>
                  </a:cubicBezTo>
                  <a:cubicBezTo>
                    <a:pt x="45792" y="2725"/>
                    <a:pt x="45917" y="2805"/>
                    <a:pt x="46042" y="2885"/>
                  </a:cubicBezTo>
                  <a:cubicBezTo>
                    <a:pt x="48041" y="4151"/>
                    <a:pt x="50009" y="4795"/>
                    <a:pt x="51880" y="4795"/>
                  </a:cubicBezTo>
                  <a:cubicBezTo>
                    <a:pt x="52013" y="4795"/>
                    <a:pt x="52146" y="4792"/>
                    <a:pt x="52278" y="4785"/>
                  </a:cubicBezTo>
                  <a:cubicBezTo>
                    <a:pt x="54454" y="4678"/>
                    <a:pt x="57095" y="3456"/>
                    <a:pt x="58121" y="949"/>
                  </a:cubicBezTo>
                  <a:lnTo>
                    <a:pt x="57978" y="896"/>
                  </a:lnTo>
                  <a:cubicBezTo>
                    <a:pt x="56988" y="3340"/>
                    <a:pt x="54401" y="4536"/>
                    <a:pt x="52278" y="4634"/>
                  </a:cubicBezTo>
                  <a:cubicBezTo>
                    <a:pt x="52154" y="4639"/>
                    <a:pt x="52031" y="4642"/>
                    <a:pt x="51907" y="4642"/>
                  </a:cubicBezTo>
                  <a:cubicBezTo>
                    <a:pt x="50047" y="4642"/>
                    <a:pt x="48104" y="4014"/>
                    <a:pt x="46122" y="2751"/>
                  </a:cubicBezTo>
                  <a:cubicBezTo>
                    <a:pt x="45997" y="2680"/>
                    <a:pt x="45872" y="2600"/>
                    <a:pt x="45747" y="2519"/>
                  </a:cubicBezTo>
                  <a:cubicBezTo>
                    <a:pt x="45498" y="2350"/>
                    <a:pt x="45248" y="2163"/>
                    <a:pt x="44998" y="1993"/>
                  </a:cubicBezTo>
                  <a:cubicBezTo>
                    <a:pt x="43660" y="1048"/>
                    <a:pt x="42277" y="75"/>
                    <a:pt x="40555" y="4"/>
                  </a:cubicBezTo>
                  <a:cubicBezTo>
                    <a:pt x="40505" y="2"/>
                    <a:pt x="40454" y="1"/>
                    <a:pt x="40404"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9"/>
            <p:cNvSpPr/>
            <p:nvPr/>
          </p:nvSpPr>
          <p:spPr>
            <a:xfrm>
              <a:off x="2253638" y="2913300"/>
              <a:ext cx="1447925" cy="380550"/>
            </a:xfrm>
            <a:custGeom>
              <a:rect b="b" l="l" r="r" t="t"/>
              <a:pathLst>
                <a:path extrusionOk="0" h="15222" w="57917">
                  <a:moveTo>
                    <a:pt x="40844" y="0"/>
                  </a:moveTo>
                  <a:cubicBezTo>
                    <a:pt x="39601" y="0"/>
                    <a:pt x="38335" y="611"/>
                    <a:pt x="37326" y="1680"/>
                  </a:cubicBezTo>
                  <a:cubicBezTo>
                    <a:pt x="36193" y="2875"/>
                    <a:pt x="35381" y="4383"/>
                    <a:pt x="34748" y="6444"/>
                  </a:cubicBezTo>
                  <a:cubicBezTo>
                    <a:pt x="34641" y="6800"/>
                    <a:pt x="34534" y="7166"/>
                    <a:pt x="34418" y="7532"/>
                  </a:cubicBezTo>
                  <a:cubicBezTo>
                    <a:pt x="34186" y="8308"/>
                    <a:pt x="33954" y="9120"/>
                    <a:pt x="33678" y="9905"/>
                  </a:cubicBezTo>
                  <a:cubicBezTo>
                    <a:pt x="33517" y="10387"/>
                    <a:pt x="33347" y="10815"/>
                    <a:pt x="33169" y="11207"/>
                  </a:cubicBezTo>
                  <a:cubicBezTo>
                    <a:pt x="32464" y="12795"/>
                    <a:pt x="31536" y="13901"/>
                    <a:pt x="30430" y="14508"/>
                  </a:cubicBezTo>
                  <a:cubicBezTo>
                    <a:pt x="30225" y="14615"/>
                    <a:pt x="30011" y="14713"/>
                    <a:pt x="29797" y="14794"/>
                  </a:cubicBezTo>
                  <a:cubicBezTo>
                    <a:pt x="29272" y="14983"/>
                    <a:pt x="28701" y="15077"/>
                    <a:pt x="28101" y="15077"/>
                  </a:cubicBezTo>
                  <a:cubicBezTo>
                    <a:pt x="27428" y="15077"/>
                    <a:pt x="26718" y="14958"/>
                    <a:pt x="25997" y="14722"/>
                  </a:cubicBezTo>
                  <a:cubicBezTo>
                    <a:pt x="24703" y="14303"/>
                    <a:pt x="23356" y="13545"/>
                    <a:pt x="21982" y="12465"/>
                  </a:cubicBezTo>
                  <a:cubicBezTo>
                    <a:pt x="20894" y="11609"/>
                    <a:pt x="19993" y="10547"/>
                    <a:pt x="19118" y="9521"/>
                  </a:cubicBezTo>
                  <a:cubicBezTo>
                    <a:pt x="18717" y="9048"/>
                    <a:pt x="18298" y="8549"/>
                    <a:pt x="17869" y="8085"/>
                  </a:cubicBezTo>
                  <a:cubicBezTo>
                    <a:pt x="16487" y="6613"/>
                    <a:pt x="14943" y="5311"/>
                    <a:pt x="13284" y="4222"/>
                  </a:cubicBezTo>
                  <a:cubicBezTo>
                    <a:pt x="12865" y="3955"/>
                    <a:pt x="12454" y="3705"/>
                    <a:pt x="12062" y="3500"/>
                  </a:cubicBezTo>
                  <a:cubicBezTo>
                    <a:pt x="10758" y="2813"/>
                    <a:pt x="9537" y="2472"/>
                    <a:pt x="8411" y="2472"/>
                  </a:cubicBezTo>
                  <a:cubicBezTo>
                    <a:pt x="7927" y="2472"/>
                    <a:pt x="7461" y="2535"/>
                    <a:pt x="7013" y="2661"/>
                  </a:cubicBezTo>
                  <a:cubicBezTo>
                    <a:pt x="6112" y="2911"/>
                    <a:pt x="5318" y="3419"/>
                    <a:pt x="4640" y="3874"/>
                  </a:cubicBezTo>
                  <a:cubicBezTo>
                    <a:pt x="2971" y="4998"/>
                    <a:pt x="1410" y="6256"/>
                    <a:pt x="1" y="7630"/>
                  </a:cubicBezTo>
                  <a:lnTo>
                    <a:pt x="108" y="7737"/>
                  </a:lnTo>
                  <a:cubicBezTo>
                    <a:pt x="1508" y="6372"/>
                    <a:pt x="3061" y="5114"/>
                    <a:pt x="4720" y="3999"/>
                  </a:cubicBezTo>
                  <a:cubicBezTo>
                    <a:pt x="5389" y="3553"/>
                    <a:pt x="6174" y="3054"/>
                    <a:pt x="7048" y="2804"/>
                  </a:cubicBezTo>
                  <a:cubicBezTo>
                    <a:pt x="7483" y="2681"/>
                    <a:pt x="7935" y="2620"/>
                    <a:pt x="8405" y="2620"/>
                  </a:cubicBezTo>
                  <a:cubicBezTo>
                    <a:pt x="9509" y="2620"/>
                    <a:pt x="10708" y="2958"/>
                    <a:pt x="11990" y="3633"/>
                  </a:cubicBezTo>
                  <a:cubicBezTo>
                    <a:pt x="12383" y="3839"/>
                    <a:pt x="12793" y="4079"/>
                    <a:pt x="13204" y="4347"/>
                  </a:cubicBezTo>
                  <a:cubicBezTo>
                    <a:pt x="14854" y="5427"/>
                    <a:pt x="16389" y="6720"/>
                    <a:pt x="17753" y="8192"/>
                  </a:cubicBezTo>
                  <a:cubicBezTo>
                    <a:pt x="18182" y="8647"/>
                    <a:pt x="18601" y="9138"/>
                    <a:pt x="19002" y="9619"/>
                  </a:cubicBezTo>
                  <a:cubicBezTo>
                    <a:pt x="19877" y="10645"/>
                    <a:pt x="20787" y="11716"/>
                    <a:pt x="21893" y="12581"/>
                  </a:cubicBezTo>
                  <a:cubicBezTo>
                    <a:pt x="23276" y="13670"/>
                    <a:pt x="24641" y="14437"/>
                    <a:pt x="25952" y="14865"/>
                  </a:cubicBezTo>
                  <a:cubicBezTo>
                    <a:pt x="26683" y="15106"/>
                    <a:pt x="27406" y="15222"/>
                    <a:pt x="28093" y="15222"/>
                  </a:cubicBezTo>
                  <a:cubicBezTo>
                    <a:pt x="28709" y="15222"/>
                    <a:pt x="29297" y="15124"/>
                    <a:pt x="29841" y="14927"/>
                  </a:cubicBezTo>
                  <a:cubicBezTo>
                    <a:pt x="30073" y="14847"/>
                    <a:pt x="30296" y="14749"/>
                    <a:pt x="30502" y="14633"/>
                  </a:cubicBezTo>
                  <a:cubicBezTo>
                    <a:pt x="31644" y="14017"/>
                    <a:pt x="32580" y="12884"/>
                    <a:pt x="33303" y="11270"/>
                  </a:cubicBezTo>
                  <a:cubicBezTo>
                    <a:pt x="33481" y="10877"/>
                    <a:pt x="33651" y="10440"/>
                    <a:pt x="33820" y="9949"/>
                  </a:cubicBezTo>
                  <a:cubicBezTo>
                    <a:pt x="34088" y="9164"/>
                    <a:pt x="34329" y="8353"/>
                    <a:pt x="34561" y="7568"/>
                  </a:cubicBezTo>
                  <a:cubicBezTo>
                    <a:pt x="34668" y="7202"/>
                    <a:pt x="34784" y="6845"/>
                    <a:pt x="34891" y="6488"/>
                  </a:cubicBezTo>
                  <a:cubicBezTo>
                    <a:pt x="35515" y="4454"/>
                    <a:pt x="36318" y="2955"/>
                    <a:pt x="37433" y="1778"/>
                  </a:cubicBezTo>
                  <a:cubicBezTo>
                    <a:pt x="38406" y="737"/>
                    <a:pt x="39644" y="152"/>
                    <a:pt x="40835" y="152"/>
                  </a:cubicBezTo>
                  <a:cubicBezTo>
                    <a:pt x="40879" y="152"/>
                    <a:pt x="40923" y="153"/>
                    <a:pt x="40966" y="154"/>
                  </a:cubicBezTo>
                  <a:cubicBezTo>
                    <a:pt x="42581" y="208"/>
                    <a:pt x="43901" y="1082"/>
                    <a:pt x="45186" y="1921"/>
                  </a:cubicBezTo>
                  <a:cubicBezTo>
                    <a:pt x="45453" y="2090"/>
                    <a:pt x="45721" y="2268"/>
                    <a:pt x="45980" y="2429"/>
                  </a:cubicBezTo>
                  <a:cubicBezTo>
                    <a:pt x="46105" y="2500"/>
                    <a:pt x="46221" y="2581"/>
                    <a:pt x="46345" y="2652"/>
                  </a:cubicBezTo>
                  <a:cubicBezTo>
                    <a:pt x="48189" y="3719"/>
                    <a:pt x="49985" y="4262"/>
                    <a:pt x="51695" y="4262"/>
                  </a:cubicBezTo>
                  <a:cubicBezTo>
                    <a:pt x="51930" y="4262"/>
                    <a:pt x="52163" y="4252"/>
                    <a:pt x="52394" y="4231"/>
                  </a:cubicBezTo>
                  <a:cubicBezTo>
                    <a:pt x="54473" y="4053"/>
                    <a:pt x="56979" y="2786"/>
                    <a:pt x="57916" y="359"/>
                  </a:cubicBezTo>
                  <a:lnTo>
                    <a:pt x="57773" y="306"/>
                  </a:lnTo>
                  <a:cubicBezTo>
                    <a:pt x="56863" y="2679"/>
                    <a:pt x="54410" y="3910"/>
                    <a:pt x="52376" y="4088"/>
                  </a:cubicBezTo>
                  <a:cubicBezTo>
                    <a:pt x="52156" y="4107"/>
                    <a:pt x="51934" y="4117"/>
                    <a:pt x="51711" y="4117"/>
                  </a:cubicBezTo>
                  <a:cubicBezTo>
                    <a:pt x="50023" y="4117"/>
                    <a:pt x="48245" y="3582"/>
                    <a:pt x="46426" y="2518"/>
                  </a:cubicBezTo>
                  <a:cubicBezTo>
                    <a:pt x="46301" y="2447"/>
                    <a:pt x="46176" y="2376"/>
                    <a:pt x="46060" y="2304"/>
                  </a:cubicBezTo>
                  <a:cubicBezTo>
                    <a:pt x="45801" y="2144"/>
                    <a:pt x="45543" y="1974"/>
                    <a:pt x="45275" y="1796"/>
                  </a:cubicBezTo>
                  <a:cubicBezTo>
                    <a:pt x="43972" y="948"/>
                    <a:pt x="42625" y="65"/>
                    <a:pt x="40975" y="3"/>
                  </a:cubicBezTo>
                  <a:cubicBezTo>
                    <a:pt x="40931" y="1"/>
                    <a:pt x="40888" y="0"/>
                    <a:pt x="40844" y="0"/>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9"/>
            <p:cNvSpPr/>
            <p:nvPr/>
          </p:nvSpPr>
          <p:spPr>
            <a:xfrm>
              <a:off x="2258538" y="2912450"/>
              <a:ext cx="1442575" cy="389875"/>
            </a:xfrm>
            <a:custGeom>
              <a:rect b="b" l="l" r="r" t="t"/>
              <a:pathLst>
                <a:path extrusionOk="0" h="15595" w="57703">
                  <a:moveTo>
                    <a:pt x="57559" y="1"/>
                  </a:moveTo>
                  <a:cubicBezTo>
                    <a:pt x="56837" y="2026"/>
                    <a:pt x="54839" y="3525"/>
                    <a:pt x="52474" y="3828"/>
                  </a:cubicBezTo>
                  <a:cubicBezTo>
                    <a:pt x="52155" y="3869"/>
                    <a:pt x="51832" y="3889"/>
                    <a:pt x="51505" y="3889"/>
                  </a:cubicBezTo>
                  <a:cubicBezTo>
                    <a:pt x="49978" y="3889"/>
                    <a:pt x="48372" y="3445"/>
                    <a:pt x="46711" y="2570"/>
                  </a:cubicBezTo>
                  <a:cubicBezTo>
                    <a:pt x="46595" y="2508"/>
                    <a:pt x="46480" y="2445"/>
                    <a:pt x="46364" y="2374"/>
                  </a:cubicBezTo>
                  <a:cubicBezTo>
                    <a:pt x="46087" y="2222"/>
                    <a:pt x="45819" y="2062"/>
                    <a:pt x="45534" y="1883"/>
                  </a:cubicBezTo>
                  <a:cubicBezTo>
                    <a:pt x="44267" y="1125"/>
                    <a:pt x="42965" y="340"/>
                    <a:pt x="41377" y="295"/>
                  </a:cubicBezTo>
                  <a:cubicBezTo>
                    <a:pt x="41341" y="294"/>
                    <a:pt x="41305" y="294"/>
                    <a:pt x="41269" y="294"/>
                  </a:cubicBezTo>
                  <a:cubicBezTo>
                    <a:pt x="40087" y="294"/>
                    <a:pt x="38830" y="861"/>
                    <a:pt x="37808" y="1874"/>
                  </a:cubicBezTo>
                  <a:cubicBezTo>
                    <a:pt x="36568" y="3105"/>
                    <a:pt x="35658" y="4622"/>
                    <a:pt x="34971" y="6647"/>
                  </a:cubicBezTo>
                  <a:cubicBezTo>
                    <a:pt x="34802" y="7138"/>
                    <a:pt x="34632" y="7646"/>
                    <a:pt x="34472" y="8137"/>
                  </a:cubicBezTo>
                  <a:cubicBezTo>
                    <a:pt x="34258" y="8806"/>
                    <a:pt x="34035" y="9502"/>
                    <a:pt x="33794" y="10180"/>
                  </a:cubicBezTo>
                  <a:cubicBezTo>
                    <a:pt x="33615" y="10679"/>
                    <a:pt x="33437" y="11116"/>
                    <a:pt x="33259" y="11518"/>
                  </a:cubicBezTo>
                  <a:cubicBezTo>
                    <a:pt x="32509" y="13168"/>
                    <a:pt x="31581" y="14274"/>
                    <a:pt x="30439" y="14881"/>
                  </a:cubicBezTo>
                  <a:cubicBezTo>
                    <a:pt x="30225" y="14997"/>
                    <a:pt x="30002" y="15095"/>
                    <a:pt x="29779" y="15175"/>
                  </a:cubicBezTo>
                  <a:cubicBezTo>
                    <a:pt x="29216" y="15370"/>
                    <a:pt x="28648" y="15446"/>
                    <a:pt x="28107" y="15446"/>
                  </a:cubicBezTo>
                  <a:cubicBezTo>
                    <a:pt x="27261" y="15446"/>
                    <a:pt x="26480" y="15261"/>
                    <a:pt x="25881" y="15060"/>
                  </a:cubicBezTo>
                  <a:cubicBezTo>
                    <a:pt x="24569" y="14622"/>
                    <a:pt x="23222" y="13855"/>
                    <a:pt x="21759" y="12731"/>
                  </a:cubicBezTo>
                  <a:cubicBezTo>
                    <a:pt x="20698" y="11919"/>
                    <a:pt x="19814" y="10929"/>
                    <a:pt x="18958" y="9966"/>
                  </a:cubicBezTo>
                  <a:cubicBezTo>
                    <a:pt x="18530" y="9493"/>
                    <a:pt x="18093" y="9002"/>
                    <a:pt x="17647" y="8538"/>
                  </a:cubicBezTo>
                  <a:cubicBezTo>
                    <a:pt x="16255" y="7129"/>
                    <a:pt x="14721" y="5907"/>
                    <a:pt x="13070" y="4890"/>
                  </a:cubicBezTo>
                  <a:cubicBezTo>
                    <a:pt x="12660" y="4640"/>
                    <a:pt x="12249" y="4417"/>
                    <a:pt x="11857" y="4220"/>
                  </a:cubicBezTo>
                  <a:cubicBezTo>
                    <a:pt x="10582" y="3592"/>
                    <a:pt x="9420" y="3281"/>
                    <a:pt x="8339" y="3281"/>
                  </a:cubicBezTo>
                  <a:cubicBezTo>
                    <a:pt x="7839" y="3281"/>
                    <a:pt x="7356" y="3347"/>
                    <a:pt x="6888" y="3480"/>
                  </a:cubicBezTo>
                  <a:cubicBezTo>
                    <a:pt x="6040" y="3721"/>
                    <a:pt x="5273" y="4185"/>
                    <a:pt x="4560" y="4658"/>
                  </a:cubicBezTo>
                  <a:cubicBezTo>
                    <a:pt x="2909" y="5746"/>
                    <a:pt x="1375" y="6977"/>
                    <a:pt x="1" y="8315"/>
                  </a:cubicBezTo>
                  <a:lnTo>
                    <a:pt x="108" y="8422"/>
                  </a:lnTo>
                  <a:cubicBezTo>
                    <a:pt x="1473" y="7093"/>
                    <a:pt x="2998" y="5862"/>
                    <a:pt x="4640" y="4783"/>
                  </a:cubicBezTo>
                  <a:cubicBezTo>
                    <a:pt x="5452" y="4247"/>
                    <a:pt x="6147" y="3846"/>
                    <a:pt x="6933" y="3623"/>
                  </a:cubicBezTo>
                  <a:cubicBezTo>
                    <a:pt x="7384" y="3494"/>
                    <a:pt x="7851" y="3429"/>
                    <a:pt x="8335" y="3429"/>
                  </a:cubicBezTo>
                  <a:cubicBezTo>
                    <a:pt x="9391" y="3429"/>
                    <a:pt x="10532" y="3737"/>
                    <a:pt x="11786" y="4354"/>
                  </a:cubicBezTo>
                  <a:cubicBezTo>
                    <a:pt x="12187" y="4551"/>
                    <a:pt x="12588" y="4774"/>
                    <a:pt x="12990" y="5014"/>
                  </a:cubicBezTo>
                  <a:cubicBezTo>
                    <a:pt x="14631" y="6023"/>
                    <a:pt x="16157" y="7245"/>
                    <a:pt x="17540" y="8645"/>
                  </a:cubicBezTo>
                  <a:cubicBezTo>
                    <a:pt x="17986" y="9100"/>
                    <a:pt x="18423" y="9591"/>
                    <a:pt x="18842" y="10064"/>
                  </a:cubicBezTo>
                  <a:cubicBezTo>
                    <a:pt x="19707" y="11027"/>
                    <a:pt x="20600" y="12026"/>
                    <a:pt x="21670" y="12856"/>
                  </a:cubicBezTo>
                  <a:cubicBezTo>
                    <a:pt x="23151" y="13989"/>
                    <a:pt x="24507" y="14756"/>
                    <a:pt x="25836" y="15202"/>
                  </a:cubicBezTo>
                  <a:cubicBezTo>
                    <a:pt x="26443" y="15407"/>
                    <a:pt x="27237" y="15595"/>
                    <a:pt x="28093" y="15595"/>
                  </a:cubicBezTo>
                  <a:cubicBezTo>
                    <a:pt x="28655" y="15595"/>
                    <a:pt x="29244" y="15514"/>
                    <a:pt x="29824" y="15309"/>
                  </a:cubicBezTo>
                  <a:cubicBezTo>
                    <a:pt x="30065" y="15229"/>
                    <a:pt x="30288" y="15131"/>
                    <a:pt x="30502" y="15015"/>
                  </a:cubicBezTo>
                  <a:cubicBezTo>
                    <a:pt x="31679" y="14382"/>
                    <a:pt x="32625" y="13257"/>
                    <a:pt x="33392" y="11580"/>
                  </a:cubicBezTo>
                  <a:cubicBezTo>
                    <a:pt x="33580" y="11179"/>
                    <a:pt x="33749" y="10733"/>
                    <a:pt x="33937" y="10224"/>
                  </a:cubicBezTo>
                  <a:cubicBezTo>
                    <a:pt x="34177" y="9546"/>
                    <a:pt x="34400" y="8859"/>
                    <a:pt x="34615" y="8181"/>
                  </a:cubicBezTo>
                  <a:cubicBezTo>
                    <a:pt x="34775" y="7691"/>
                    <a:pt x="34945" y="7182"/>
                    <a:pt x="35105" y="6701"/>
                  </a:cubicBezTo>
                  <a:cubicBezTo>
                    <a:pt x="35792" y="4693"/>
                    <a:pt x="36684" y="3195"/>
                    <a:pt x="37906" y="1981"/>
                  </a:cubicBezTo>
                  <a:cubicBezTo>
                    <a:pt x="38910" y="995"/>
                    <a:pt x="40124" y="436"/>
                    <a:pt x="41271" y="436"/>
                  </a:cubicBezTo>
                  <a:cubicBezTo>
                    <a:pt x="41306" y="436"/>
                    <a:pt x="41341" y="437"/>
                    <a:pt x="41377" y="438"/>
                  </a:cubicBezTo>
                  <a:cubicBezTo>
                    <a:pt x="42920" y="483"/>
                    <a:pt x="44205" y="1259"/>
                    <a:pt x="45454" y="2017"/>
                  </a:cubicBezTo>
                  <a:cubicBezTo>
                    <a:pt x="45730" y="2178"/>
                    <a:pt x="46007" y="2347"/>
                    <a:pt x="46283" y="2508"/>
                  </a:cubicBezTo>
                  <a:cubicBezTo>
                    <a:pt x="46408" y="2570"/>
                    <a:pt x="46524" y="2633"/>
                    <a:pt x="46640" y="2704"/>
                  </a:cubicBezTo>
                  <a:cubicBezTo>
                    <a:pt x="48314" y="3589"/>
                    <a:pt x="49941" y="4036"/>
                    <a:pt x="51485" y="4036"/>
                  </a:cubicBezTo>
                  <a:cubicBezTo>
                    <a:pt x="51825" y="4036"/>
                    <a:pt x="52161" y="4014"/>
                    <a:pt x="52492" y="3971"/>
                  </a:cubicBezTo>
                  <a:cubicBezTo>
                    <a:pt x="54910" y="3667"/>
                    <a:pt x="56953" y="2124"/>
                    <a:pt x="57702" y="54"/>
                  </a:cubicBezTo>
                  <a:lnTo>
                    <a:pt x="57559"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9"/>
            <p:cNvSpPr/>
            <p:nvPr/>
          </p:nvSpPr>
          <p:spPr>
            <a:xfrm>
              <a:off x="2263463" y="2903975"/>
              <a:ext cx="1437200" cy="406825"/>
            </a:xfrm>
            <a:custGeom>
              <a:rect b="b" l="l" r="r" t="t"/>
              <a:pathLst>
                <a:path extrusionOk="0" h="16273" w="57488">
                  <a:moveTo>
                    <a:pt x="57345" y="1"/>
                  </a:moveTo>
                  <a:cubicBezTo>
                    <a:pt x="56693" y="1963"/>
                    <a:pt x="54820" y="3480"/>
                    <a:pt x="52572" y="3873"/>
                  </a:cubicBezTo>
                  <a:cubicBezTo>
                    <a:pt x="52150" y="3944"/>
                    <a:pt x="51721" y="3980"/>
                    <a:pt x="51285" y="3980"/>
                  </a:cubicBezTo>
                  <a:cubicBezTo>
                    <a:pt x="49920" y="3980"/>
                    <a:pt x="48486" y="3630"/>
                    <a:pt x="47005" y="2927"/>
                  </a:cubicBezTo>
                  <a:cubicBezTo>
                    <a:pt x="46889" y="2864"/>
                    <a:pt x="46773" y="2811"/>
                    <a:pt x="46657" y="2749"/>
                  </a:cubicBezTo>
                  <a:cubicBezTo>
                    <a:pt x="46372" y="2606"/>
                    <a:pt x="46086" y="2445"/>
                    <a:pt x="45783" y="2285"/>
                  </a:cubicBezTo>
                  <a:cubicBezTo>
                    <a:pt x="44561" y="1607"/>
                    <a:pt x="43294" y="911"/>
                    <a:pt x="41777" y="884"/>
                  </a:cubicBezTo>
                  <a:cubicBezTo>
                    <a:pt x="41749" y="883"/>
                    <a:pt x="41720" y="883"/>
                    <a:pt x="41691" y="883"/>
                  </a:cubicBezTo>
                  <a:cubicBezTo>
                    <a:pt x="40152" y="883"/>
                    <a:pt x="38902" y="1813"/>
                    <a:pt x="38289" y="2383"/>
                  </a:cubicBezTo>
                  <a:cubicBezTo>
                    <a:pt x="36951" y="3614"/>
                    <a:pt x="35934" y="5175"/>
                    <a:pt x="35185" y="7156"/>
                  </a:cubicBezTo>
                  <a:cubicBezTo>
                    <a:pt x="34953" y="7780"/>
                    <a:pt x="34730" y="8431"/>
                    <a:pt x="34507" y="9056"/>
                  </a:cubicBezTo>
                  <a:cubicBezTo>
                    <a:pt x="34319" y="9618"/>
                    <a:pt x="34114" y="10189"/>
                    <a:pt x="33909" y="10751"/>
                  </a:cubicBezTo>
                  <a:cubicBezTo>
                    <a:pt x="33713" y="11277"/>
                    <a:pt x="33534" y="11723"/>
                    <a:pt x="33347" y="12124"/>
                  </a:cubicBezTo>
                  <a:cubicBezTo>
                    <a:pt x="32562" y="13828"/>
                    <a:pt x="31607" y="14952"/>
                    <a:pt x="30439" y="15568"/>
                  </a:cubicBezTo>
                  <a:cubicBezTo>
                    <a:pt x="30225" y="15684"/>
                    <a:pt x="29993" y="15782"/>
                    <a:pt x="29761" y="15862"/>
                  </a:cubicBezTo>
                  <a:cubicBezTo>
                    <a:pt x="29206" y="16050"/>
                    <a:pt x="28645" y="16123"/>
                    <a:pt x="28109" y="16123"/>
                  </a:cubicBezTo>
                  <a:cubicBezTo>
                    <a:pt x="27216" y="16123"/>
                    <a:pt x="26389" y="15919"/>
                    <a:pt x="25764" y="15702"/>
                  </a:cubicBezTo>
                  <a:cubicBezTo>
                    <a:pt x="24444" y="15247"/>
                    <a:pt x="23106" y="14480"/>
                    <a:pt x="21544" y="13311"/>
                  </a:cubicBezTo>
                  <a:cubicBezTo>
                    <a:pt x="20519" y="12535"/>
                    <a:pt x="19644" y="11607"/>
                    <a:pt x="18797" y="10715"/>
                  </a:cubicBezTo>
                  <a:cubicBezTo>
                    <a:pt x="18351" y="10242"/>
                    <a:pt x="17896" y="9752"/>
                    <a:pt x="17423" y="9297"/>
                  </a:cubicBezTo>
                  <a:cubicBezTo>
                    <a:pt x="16022" y="7958"/>
                    <a:pt x="14488" y="6799"/>
                    <a:pt x="12855" y="5862"/>
                  </a:cubicBezTo>
                  <a:cubicBezTo>
                    <a:pt x="12445" y="5630"/>
                    <a:pt x="12044" y="5425"/>
                    <a:pt x="11651" y="5237"/>
                  </a:cubicBezTo>
                  <a:cubicBezTo>
                    <a:pt x="10423" y="4677"/>
                    <a:pt x="9302" y="4400"/>
                    <a:pt x="8263" y="4400"/>
                  </a:cubicBezTo>
                  <a:cubicBezTo>
                    <a:pt x="7747" y="4400"/>
                    <a:pt x="7251" y="4468"/>
                    <a:pt x="6771" y="4604"/>
                  </a:cubicBezTo>
                  <a:cubicBezTo>
                    <a:pt x="5933" y="4845"/>
                    <a:pt x="5174" y="5291"/>
                    <a:pt x="4478" y="5746"/>
                  </a:cubicBezTo>
                  <a:cubicBezTo>
                    <a:pt x="2855" y="6799"/>
                    <a:pt x="1347" y="8003"/>
                    <a:pt x="0" y="9314"/>
                  </a:cubicBezTo>
                  <a:lnTo>
                    <a:pt x="98" y="9421"/>
                  </a:lnTo>
                  <a:cubicBezTo>
                    <a:pt x="1436" y="8110"/>
                    <a:pt x="2944" y="6915"/>
                    <a:pt x="4559" y="5871"/>
                  </a:cubicBezTo>
                  <a:cubicBezTo>
                    <a:pt x="5246" y="5425"/>
                    <a:pt x="5995" y="4979"/>
                    <a:pt x="6816" y="4747"/>
                  </a:cubicBezTo>
                  <a:cubicBezTo>
                    <a:pt x="7280" y="4615"/>
                    <a:pt x="7761" y="4548"/>
                    <a:pt x="8261" y="4548"/>
                  </a:cubicBezTo>
                  <a:cubicBezTo>
                    <a:pt x="9280" y="4548"/>
                    <a:pt x="10380" y="4824"/>
                    <a:pt x="11589" y="5380"/>
                  </a:cubicBezTo>
                  <a:cubicBezTo>
                    <a:pt x="11981" y="5559"/>
                    <a:pt x="12383" y="5764"/>
                    <a:pt x="12784" y="5996"/>
                  </a:cubicBezTo>
                  <a:cubicBezTo>
                    <a:pt x="14408" y="6924"/>
                    <a:pt x="15933" y="8074"/>
                    <a:pt x="17316" y="9404"/>
                  </a:cubicBezTo>
                  <a:cubicBezTo>
                    <a:pt x="17789" y="9859"/>
                    <a:pt x="18244" y="10340"/>
                    <a:pt x="18690" y="10813"/>
                  </a:cubicBezTo>
                  <a:cubicBezTo>
                    <a:pt x="19537" y="11714"/>
                    <a:pt x="20420" y="12651"/>
                    <a:pt x="21455" y="13427"/>
                  </a:cubicBezTo>
                  <a:cubicBezTo>
                    <a:pt x="23025" y="14613"/>
                    <a:pt x="24381" y="15381"/>
                    <a:pt x="25711" y="15845"/>
                  </a:cubicBezTo>
                  <a:cubicBezTo>
                    <a:pt x="26353" y="16068"/>
                    <a:pt x="27191" y="16273"/>
                    <a:pt x="28101" y="16273"/>
                  </a:cubicBezTo>
                  <a:cubicBezTo>
                    <a:pt x="28655" y="16273"/>
                    <a:pt x="29234" y="16192"/>
                    <a:pt x="29814" y="15996"/>
                  </a:cubicBezTo>
                  <a:cubicBezTo>
                    <a:pt x="30055" y="15916"/>
                    <a:pt x="30287" y="15818"/>
                    <a:pt x="30510" y="15702"/>
                  </a:cubicBezTo>
                  <a:cubicBezTo>
                    <a:pt x="31706" y="15068"/>
                    <a:pt x="32678" y="13918"/>
                    <a:pt x="33481" y="12187"/>
                  </a:cubicBezTo>
                  <a:cubicBezTo>
                    <a:pt x="33668" y="11777"/>
                    <a:pt x="33855" y="11331"/>
                    <a:pt x="34043" y="10804"/>
                  </a:cubicBezTo>
                  <a:cubicBezTo>
                    <a:pt x="34257" y="10242"/>
                    <a:pt x="34453" y="9662"/>
                    <a:pt x="34649" y="9109"/>
                  </a:cubicBezTo>
                  <a:cubicBezTo>
                    <a:pt x="34864" y="8476"/>
                    <a:pt x="35096" y="7833"/>
                    <a:pt x="35327" y="7209"/>
                  </a:cubicBezTo>
                  <a:cubicBezTo>
                    <a:pt x="36068" y="5246"/>
                    <a:pt x="37067" y="3703"/>
                    <a:pt x="38387" y="2490"/>
                  </a:cubicBezTo>
                  <a:cubicBezTo>
                    <a:pt x="38985" y="1936"/>
                    <a:pt x="40216" y="1026"/>
                    <a:pt x="41713" y="1026"/>
                  </a:cubicBezTo>
                  <a:cubicBezTo>
                    <a:pt x="41734" y="1026"/>
                    <a:pt x="41756" y="1026"/>
                    <a:pt x="41777" y="1027"/>
                  </a:cubicBezTo>
                  <a:cubicBezTo>
                    <a:pt x="43258" y="1062"/>
                    <a:pt x="44507" y="1749"/>
                    <a:pt x="45712" y="2418"/>
                  </a:cubicBezTo>
                  <a:cubicBezTo>
                    <a:pt x="46015" y="2579"/>
                    <a:pt x="46300" y="2740"/>
                    <a:pt x="46586" y="2882"/>
                  </a:cubicBezTo>
                  <a:cubicBezTo>
                    <a:pt x="46702" y="2945"/>
                    <a:pt x="46827" y="2998"/>
                    <a:pt x="46943" y="3061"/>
                  </a:cubicBezTo>
                  <a:cubicBezTo>
                    <a:pt x="48441" y="3770"/>
                    <a:pt x="49899" y="4126"/>
                    <a:pt x="51285" y="4126"/>
                  </a:cubicBezTo>
                  <a:cubicBezTo>
                    <a:pt x="51731" y="4126"/>
                    <a:pt x="52169" y="4089"/>
                    <a:pt x="52599" y="4015"/>
                  </a:cubicBezTo>
                  <a:cubicBezTo>
                    <a:pt x="54900" y="3623"/>
                    <a:pt x="56818" y="2062"/>
                    <a:pt x="57487" y="45"/>
                  </a:cubicBezTo>
                  <a:lnTo>
                    <a:pt x="57345"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9"/>
            <p:cNvSpPr/>
            <p:nvPr/>
          </p:nvSpPr>
          <p:spPr>
            <a:xfrm>
              <a:off x="2268138" y="2895500"/>
              <a:ext cx="1432075" cy="423775"/>
            </a:xfrm>
            <a:custGeom>
              <a:rect b="b" l="l" r="r" t="t"/>
              <a:pathLst>
                <a:path extrusionOk="0" h="16951" w="57283">
                  <a:moveTo>
                    <a:pt x="57140" y="1"/>
                  </a:moveTo>
                  <a:cubicBezTo>
                    <a:pt x="56560" y="1901"/>
                    <a:pt x="54811" y="3435"/>
                    <a:pt x="52679" y="3917"/>
                  </a:cubicBezTo>
                  <a:cubicBezTo>
                    <a:pt x="52156" y="4033"/>
                    <a:pt x="51618" y="4090"/>
                    <a:pt x="51066" y="4090"/>
                  </a:cubicBezTo>
                  <a:cubicBezTo>
                    <a:pt x="49869" y="4090"/>
                    <a:pt x="48610" y="3818"/>
                    <a:pt x="47309" y="3275"/>
                  </a:cubicBezTo>
                  <a:cubicBezTo>
                    <a:pt x="47193" y="3230"/>
                    <a:pt x="47077" y="3177"/>
                    <a:pt x="46961" y="3132"/>
                  </a:cubicBezTo>
                  <a:cubicBezTo>
                    <a:pt x="46658" y="2989"/>
                    <a:pt x="46363" y="2838"/>
                    <a:pt x="46042" y="2686"/>
                  </a:cubicBezTo>
                  <a:cubicBezTo>
                    <a:pt x="44864" y="2097"/>
                    <a:pt x="43642" y="1491"/>
                    <a:pt x="42197" y="1473"/>
                  </a:cubicBezTo>
                  <a:lnTo>
                    <a:pt x="42152" y="1473"/>
                  </a:lnTo>
                  <a:cubicBezTo>
                    <a:pt x="41037" y="1473"/>
                    <a:pt x="39851" y="1972"/>
                    <a:pt x="38780" y="2882"/>
                  </a:cubicBezTo>
                  <a:cubicBezTo>
                    <a:pt x="37326" y="4122"/>
                    <a:pt x="36229" y="5692"/>
                    <a:pt x="35417" y="7673"/>
                  </a:cubicBezTo>
                  <a:cubicBezTo>
                    <a:pt x="35105" y="8422"/>
                    <a:pt x="34810" y="9216"/>
                    <a:pt x="34534" y="9992"/>
                  </a:cubicBezTo>
                  <a:cubicBezTo>
                    <a:pt x="34364" y="10438"/>
                    <a:pt x="34204" y="10884"/>
                    <a:pt x="34034" y="11331"/>
                  </a:cubicBezTo>
                  <a:cubicBezTo>
                    <a:pt x="33820" y="11875"/>
                    <a:pt x="33633" y="12321"/>
                    <a:pt x="33445" y="12731"/>
                  </a:cubicBezTo>
                  <a:cubicBezTo>
                    <a:pt x="32625" y="14489"/>
                    <a:pt x="31643" y="15639"/>
                    <a:pt x="30448" y="16255"/>
                  </a:cubicBezTo>
                  <a:cubicBezTo>
                    <a:pt x="30225" y="16371"/>
                    <a:pt x="29993" y="16469"/>
                    <a:pt x="29752" y="16549"/>
                  </a:cubicBezTo>
                  <a:cubicBezTo>
                    <a:pt x="29201" y="16731"/>
                    <a:pt x="28644" y="16803"/>
                    <a:pt x="28111" y="16803"/>
                  </a:cubicBezTo>
                  <a:cubicBezTo>
                    <a:pt x="27176" y="16803"/>
                    <a:pt x="26310" y="16583"/>
                    <a:pt x="25657" y="16344"/>
                  </a:cubicBezTo>
                  <a:cubicBezTo>
                    <a:pt x="23936" y="15729"/>
                    <a:pt x="22366" y="14649"/>
                    <a:pt x="21331" y="13882"/>
                  </a:cubicBezTo>
                  <a:cubicBezTo>
                    <a:pt x="20340" y="13159"/>
                    <a:pt x="19493" y="12303"/>
                    <a:pt x="18663" y="11473"/>
                  </a:cubicBezTo>
                  <a:cubicBezTo>
                    <a:pt x="18190" y="10992"/>
                    <a:pt x="17709" y="10501"/>
                    <a:pt x="17209" y="10055"/>
                  </a:cubicBezTo>
                  <a:cubicBezTo>
                    <a:pt x="15800" y="8779"/>
                    <a:pt x="14265" y="7700"/>
                    <a:pt x="12651" y="6834"/>
                  </a:cubicBezTo>
                  <a:cubicBezTo>
                    <a:pt x="12249" y="6620"/>
                    <a:pt x="11848" y="6433"/>
                    <a:pt x="11455" y="6263"/>
                  </a:cubicBezTo>
                  <a:cubicBezTo>
                    <a:pt x="10271" y="5768"/>
                    <a:pt x="9194" y="5520"/>
                    <a:pt x="8193" y="5520"/>
                  </a:cubicBezTo>
                  <a:cubicBezTo>
                    <a:pt x="7664" y="5520"/>
                    <a:pt x="7155" y="5589"/>
                    <a:pt x="6664" y="5728"/>
                  </a:cubicBezTo>
                  <a:cubicBezTo>
                    <a:pt x="5835" y="5969"/>
                    <a:pt x="5094" y="6397"/>
                    <a:pt x="4407" y="6834"/>
                  </a:cubicBezTo>
                  <a:cubicBezTo>
                    <a:pt x="2802" y="7851"/>
                    <a:pt x="1321" y="9020"/>
                    <a:pt x="0" y="10314"/>
                  </a:cubicBezTo>
                  <a:lnTo>
                    <a:pt x="108" y="10421"/>
                  </a:lnTo>
                  <a:cubicBezTo>
                    <a:pt x="1419" y="9136"/>
                    <a:pt x="2891" y="7976"/>
                    <a:pt x="4488" y="6959"/>
                  </a:cubicBezTo>
                  <a:cubicBezTo>
                    <a:pt x="5166" y="6531"/>
                    <a:pt x="5897" y="6103"/>
                    <a:pt x="6700" y="5871"/>
                  </a:cubicBezTo>
                  <a:cubicBezTo>
                    <a:pt x="7183" y="5735"/>
                    <a:pt x="7684" y="5666"/>
                    <a:pt x="8206" y="5666"/>
                  </a:cubicBezTo>
                  <a:cubicBezTo>
                    <a:pt x="9186" y="5666"/>
                    <a:pt x="10240" y="5908"/>
                    <a:pt x="11393" y="6397"/>
                  </a:cubicBezTo>
                  <a:cubicBezTo>
                    <a:pt x="11785" y="6567"/>
                    <a:pt x="12178" y="6754"/>
                    <a:pt x="12579" y="6968"/>
                  </a:cubicBezTo>
                  <a:cubicBezTo>
                    <a:pt x="14185" y="7825"/>
                    <a:pt x="15710" y="8904"/>
                    <a:pt x="17111" y="10162"/>
                  </a:cubicBezTo>
                  <a:cubicBezTo>
                    <a:pt x="17602" y="10608"/>
                    <a:pt x="18092" y="11099"/>
                    <a:pt x="18556" y="11571"/>
                  </a:cubicBezTo>
                  <a:cubicBezTo>
                    <a:pt x="19386" y="12410"/>
                    <a:pt x="20242" y="13275"/>
                    <a:pt x="21241" y="13998"/>
                  </a:cubicBezTo>
                  <a:cubicBezTo>
                    <a:pt x="22285" y="14774"/>
                    <a:pt x="23873" y="15862"/>
                    <a:pt x="25604" y="16487"/>
                  </a:cubicBezTo>
                  <a:cubicBezTo>
                    <a:pt x="26273" y="16728"/>
                    <a:pt x="27156" y="16951"/>
                    <a:pt x="28111" y="16951"/>
                  </a:cubicBezTo>
                  <a:cubicBezTo>
                    <a:pt x="28655" y="16951"/>
                    <a:pt x="29235" y="16879"/>
                    <a:pt x="29806" y="16683"/>
                  </a:cubicBezTo>
                  <a:cubicBezTo>
                    <a:pt x="30047" y="16603"/>
                    <a:pt x="30287" y="16505"/>
                    <a:pt x="30519" y="16389"/>
                  </a:cubicBezTo>
                  <a:cubicBezTo>
                    <a:pt x="31742" y="15755"/>
                    <a:pt x="32741" y="14578"/>
                    <a:pt x="33579" y="12794"/>
                  </a:cubicBezTo>
                  <a:cubicBezTo>
                    <a:pt x="33776" y="12383"/>
                    <a:pt x="33963" y="11928"/>
                    <a:pt x="34168" y="11384"/>
                  </a:cubicBezTo>
                  <a:cubicBezTo>
                    <a:pt x="34338" y="10938"/>
                    <a:pt x="34507" y="10492"/>
                    <a:pt x="34668" y="10046"/>
                  </a:cubicBezTo>
                  <a:cubicBezTo>
                    <a:pt x="34953" y="9270"/>
                    <a:pt x="35248" y="8476"/>
                    <a:pt x="35551" y="7726"/>
                  </a:cubicBezTo>
                  <a:cubicBezTo>
                    <a:pt x="36354" y="5773"/>
                    <a:pt x="37442" y="4220"/>
                    <a:pt x="38878" y="2998"/>
                  </a:cubicBezTo>
                  <a:cubicBezTo>
                    <a:pt x="39913" y="2113"/>
                    <a:pt x="41067" y="1624"/>
                    <a:pt x="42140" y="1624"/>
                  </a:cubicBezTo>
                  <a:cubicBezTo>
                    <a:pt x="42159" y="1624"/>
                    <a:pt x="42178" y="1624"/>
                    <a:pt x="42197" y="1624"/>
                  </a:cubicBezTo>
                  <a:cubicBezTo>
                    <a:pt x="43607" y="1642"/>
                    <a:pt x="44811" y="2240"/>
                    <a:pt x="45980" y="2820"/>
                  </a:cubicBezTo>
                  <a:cubicBezTo>
                    <a:pt x="46292" y="2972"/>
                    <a:pt x="46595" y="3123"/>
                    <a:pt x="46907" y="3266"/>
                  </a:cubicBezTo>
                  <a:cubicBezTo>
                    <a:pt x="47014" y="3319"/>
                    <a:pt x="47130" y="3364"/>
                    <a:pt x="47246" y="3418"/>
                  </a:cubicBezTo>
                  <a:cubicBezTo>
                    <a:pt x="48566" y="3965"/>
                    <a:pt x="49841" y="4239"/>
                    <a:pt x="51055" y="4239"/>
                  </a:cubicBezTo>
                  <a:cubicBezTo>
                    <a:pt x="51622" y="4239"/>
                    <a:pt x="52176" y="4179"/>
                    <a:pt x="52715" y="4060"/>
                  </a:cubicBezTo>
                  <a:cubicBezTo>
                    <a:pt x="54892" y="3569"/>
                    <a:pt x="56685" y="1999"/>
                    <a:pt x="57282" y="45"/>
                  </a:cubicBezTo>
                  <a:lnTo>
                    <a:pt x="57140"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9"/>
            <p:cNvSpPr/>
            <p:nvPr/>
          </p:nvSpPr>
          <p:spPr>
            <a:xfrm>
              <a:off x="2273038" y="2887025"/>
              <a:ext cx="1426725" cy="440725"/>
            </a:xfrm>
            <a:custGeom>
              <a:rect b="b" l="l" r="r" t="t"/>
              <a:pathLst>
                <a:path extrusionOk="0" h="17629" w="57069">
                  <a:moveTo>
                    <a:pt x="56926" y="1"/>
                  </a:moveTo>
                  <a:cubicBezTo>
                    <a:pt x="56310" y="2240"/>
                    <a:pt x="54375" y="3507"/>
                    <a:pt x="52778" y="3953"/>
                  </a:cubicBezTo>
                  <a:cubicBezTo>
                    <a:pt x="52134" y="4133"/>
                    <a:pt x="51467" y="4223"/>
                    <a:pt x="50779" y="4223"/>
                  </a:cubicBezTo>
                  <a:cubicBezTo>
                    <a:pt x="49760" y="4223"/>
                    <a:pt x="48697" y="4026"/>
                    <a:pt x="47595" y="3632"/>
                  </a:cubicBezTo>
                  <a:cubicBezTo>
                    <a:pt x="47487" y="3587"/>
                    <a:pt x="47371" y="3551"/>
                    <a:pt x="47264" y="3507"/>
                  </a:cubicBezTo>
                  <a:cubicBezTo>
                    <a:pt x="46943" y="3382"/>
                    <a:pt x="46622" y="3239"/>
                    <a:pt x="46283" y="3088"/>
                  </a:cubicBezTo>
                  <a:cubicBezTo>
                    <a:pt x="45141" y="2588"/>
                    <a:pt x="43973" y="2071"/>
                    <a:pt x="42599" y="2062"/>
                  </a:cubicBezTo>
                  <a:lnTo>
                    <a:pt x="42581" y="2062"/>
                  </a:lnTo>
                  <a:cubicBezTo>
                    <a:pt x="41216" y="2062"/>
                    <a:pt x="40029" y="2784"/>
                    <a:pt x="39262" y="3391"/>
                  </a:cubicBezTo>
                  <a:cubicBezTo>
                    <a:pt x="37701" y="4631"/>
                    <a:pt x="36515" y="6201"/>
                    <a:pt x="35640" y="8181"/>
                  </a:cubicBezTo>
                  <a:cubicBezTo>
                    <a:pt x="35248" y="9074"/>
                    <a:pt x="34882" y="10019"/>
                    <a:pt x="34525" y="10938"/>
                  </a:cubicBezTo>
                  <a:cubicBezTo>
                    <a:pt x="34400" y="11259"/>
                    <a:pt x="34275" y="11589"/>
                    <a:pt x="34142" y="11910"/>
                  </a:cubicBezTo>
                  <a:cubicBezTo>
                    <a:pt x="33927" y="12472"/>
                    <a:pt x="33731" y="12927"/>
                    <a:pt x="33535" y="13338"/>
                  </a:cubicBezTo>
                  <a:cubicBezTo>
                    <a:pt x="32679" y="15140"/>
                    <a:pt x="31670" y="16317"/>
                    <a:pt x="30457" y="16942"/>
                  </a:cubicBezTo>
                  <a:cubicBezTo>
                    <a:pt x="30225" y="17058"/>
                    <a:pt x="29984" y="17156"/>
                    <a:pt x="29743" y="17236"/>
                  </a:cubicBezTo>
                  <a:cubicBezTo>
                    <a:pt x="29196" y="17411"/>
                    <a:pt x="28646" y="17481"/>
                    <a:pt x="28116" y="17481"/>
                  </a:cubicBezTo>
                  <a:cubicBezTo>
                    <a:pt x="27135" y="17481"/>
                    <a:pt x="26225" y="17241"/>
                    <a:pt x="25542" y="16986"/>
                  </a:cubicBezTo>
                  <a:cubicBezTo>
                    <a:pt x="23882" y="16380"/>
                    <a:pt x="22366" y="15363"/>
                    <a:pt x="21108" y="14453"/>
                  </a:cubicBezTo>
                  <a:cubicBezTo>
                    <a:pt x="20171" y="13784"/>
                    <a:pt x="19342" y="12990"/>
                    <a:pt x="18539" y="12232"/>
                  </a:cubicBezTo>
                  <a:cubicBezTo>
                    <a:pt x="18030" y="11750"/>
                    <a:pt x="17513" y="11259"/>
                    <a:pt x="16986" y="10804"/>
                  </a:cubicBezTo>
                  <a:cubicBezTo>
                    <a:pt x="15577" y="9609"/>
                    <a:pt x="14042" y="8601"/>
                    <a:pt x="12437" y="7807"/>
                  </a:cubicBezTo>
                  <a:cubicBezTo>
                    <a:pt x="12035" y="7610"/>
                    <a:pt x="11634" y="7441"/>
                    <a:pt x="11250" y="7289"/>
                  </a:cubicBezTo>
                  <a:cubicBezTo>
                    <a:pt x="10124" y="6854"/>
                    <a:pt x="9091" y="6637"/>
                    <a:pt x="8133" y="6637"/>
                  </a:cubicBezTo>
                  <a:cubicBezTo>
                    <a:pt x="7581" y="6637"/>
                    <a:pt x="7054" y="6709"/>
                    <a:pt x="6549" y="6852"/>
                  </a:cubicBezTo>
                  <a:cubicBezTo>
                    <a:pt x="5728" y="7093"/>
                    <a:pt x="4970" y="7521"/>
                    <a:pt x="4336" y="7923"/>
                  </a:cubicBezTo>
                  <a:cubicBezTo>
                    <a:pt x="2748" y="8904"/>
                    <a:pt x="1285" y="10046"/>
                    <a:pt x="1" y="11304"/>
                  </a:cubicBezTo>
                  <a:lnTo>
                    <a:pt x="108" y="11411"/>
                  </a:lnTo>
                  <a:cubicBezTo>
                    <a:pt x="1383" y="10162"/>
                    <a:pt x="2829" y="9029"/>
                    <a:pt x="4408" y="8048"/>
                  </a:cubicBezTo>
                  <a:cubicBezTo>
                    <a:pt x="5068" y="7637"/>
                    <a:pt x="5782" y="7227"/>
                    <a:pt x="6584" y="6995"/>
                  </a:cubicBezTo>
                  <a:cubicBezTo>
                    <a:pt x="7079" y="6855"/>
                    <a:pt x="7593" y="6785"/>
                    <a:pt x="8132" y="6785"/>
                  </a:cubicBezTo>
                  <a:cubicBezTo>
                    <a:pt x="9071" y="6785"/>
                    <a:pt x="10085" y="6998"/>
                    <a:pt x="11197" y="7423"/>
                  </a:cubicBezTo>
                  <a:cubicBezTo>
                    <a:pt x="11580" y="7575"/>
                    <a:pt x="11973" y="7744"/>
                    <a:pt x="12365" y="7941"/>
                  </a:cubicBezTo>
                  <a:cubicBezTo>
                    <a:pt x="13962" y="8726"/>
                    <a:pt x="15488" y="9734"/>
                    <a:pt x="16888" y="10920"/>
                  </a:cubicBezTo>
                  <a:cubicBezTo>
                    <a:pt x="17415" y="11366"/>
                    <a:pt x="17932" y="11857"/>
                    <a:pt x="18432" y="12339"/>
                  </a:cubicBezTo>
                  <a:cubicBezTo>
                    <a:pt x="19234" y="13106"/>
                    <a:pt x="20073" y="13891"/>
                    <a:pt x="21019" y="14578"/>
                  </a:cubicBezTo>
                  <a:cubicBezTo>
                    <a:pt x="22285" y="15497"/>
                    <a:pt x="23811" y="16514"/>
                    <a:pt x="25488" y="17129"/>
                  </a:cubicBezTo>
                  <a:cubicBezTo>
                    <a:pt x="26184" y="17388"/>
                    <a:pt x="27112" y="17629"/>
                    <a:pt x="28111" y="17629"/>
                  </a:cubicBezTo>
                  <a:cubicBezTo>
                    <a:pt x="28655" y="17629"/>
                    <a:pt x="29217" y="17557"/>
                    <a:pt x="29788" y="17370"/>
                  </a:cubicBezTo>
                  <a:cubicBezTo>
                    <a:pt x="30038" y="17290"/>
                    <a:pt x="30288" y="17192"/>
                    <a:pt x="30520" y="17076"/>
                  </a:cubicBezTo>
                  <a:cubicBezTo>
                    <a:pt x="31769" y="16433"/>
                    <a:pt x="32794" y="15238"/>
                    <a:pt x="33669" y="13400"/>
                  </a:cubicBezTo>
                  <a:cubicBezTo>
                    <a:pt x="33865" y="12990"/>
                    <a:pt x="34061" y="12526"/>
                    <a:pt x="34284" y="11964"/>
                  </a:cubicBezTo>
                  <a:cubicBezTo>
                    <a:pt x="34409" y="11643"/>
                    <a:pt x="34534" y="11313"/>
                    <a:pt x="34659" y="10992"/>
                  </a:cubicBezTo>
                  <a:cubicBezTo>
                    <a:pt x="35016" y="10073"/>
                    <a:pt x="35382" y="9127"/>
                    <a:pt x="35774" y="8244"/>
                  </a:cubicBezTo>
                  <a:cubicBezTo>
                    <a:pt x="36639" y="6281"/>
                    <a:pt x="37817" y="4729"/>
                    <a:pt x="39360" y="3507"/>
                  </a:cubicBezTo>
                  <a:cubicBezTo>
                    <a:pt x="40101" y="2918"/>
                    <a:pt x="41261" y="2213"/>
                    <a:pt x="42581" y="2213"/>
                  </a:cubicBezTo>
                  <a:lnTo>
                    <a:pt x="42599" y="2213"/>
                  </a:lnTo>
                  <a:cubicBezTo>
                    <a:pt x="43937" y="2213"/>
                    <a:pt x="45097" y="2731"/>
                    <a:pt x="46221" y="3221"/>
                  </a:cubicBezTo>
                  <a:cubicBezTo>
                    <a:pt x="46560" y="3373"/>
                    <a:pt x="46881" y="3516"/>
                    <a:pt x="47211" y="3641"/>
                  </a:cubicBezTo>
                  <a:cubicBezTo>
                    <a:pt x="47318" y="3685"/>
                    <a:pt x="47434" y="3730"/>
                    <a:pt x="47550" y="3774"/>
                  </a:cubicBezTo>
                  <a:cubicBezTo>
                    <a:pt x="48670" y="4175"/>
                    <a:pt x="49756" y="4374"/>
                    <a:pt x="50793" y="4374"/>
                  </a:cubicBezTo>
                  <a:cubicBezTo>
                    <a:pt x="51489" y="4374"/>
                    <a:pt x="52164" y="4284"/>
                    <a:pt x="52813" y="4105"/>
                  </a:cubicBezTo>
                  <a:cubicBezTo>
                    <a:pt x="54455" y="3641"/>
                    <a:pt x="56435" y="2338"/>
                    <a:pt x="57069" y="45"/>
                  </a:cubicBezTo>
                  <a:lnTo>
                    <a:pt x="5692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9"/>
            <p:cNvSpPr/>
            <p:nvPr/>
          </p:nvSpPr>
          <p:spPr>
            <a:xfrm>
              <a:off x="2277938" y="2878775"/>
              <a:ext cx="1421375" cy="457450"/>
            </a:xfrm>
            <a:custGeom>
              <a:rect b="b" l="l" r="r" t="t"/>
              <a:pathLst>
                <a:path extrusionOk="0" h="18298" w="56855">
                  <a:moveTo>
                    <a:pt x="56712" y="1"/>
                  </a:moveTo>
                  <a:cubicBezTo>
                    <a:pt x="56177" y="2160"/>
                    <a:pt x="54375" y="3480"/>
                    <a:pt x="52867" y="3988"/>
                  </a:cubicBezTo>
                  <a:cubicBezTo>
                    <a:pt x="52115" y="4249"/>
                    <a:pt x="51324" y="4379"/>
                    <a:pt x="50500" y="4379"/>
                  </a:cubicBezTo>
                  <a:cubicBezTo>
                    <a:pt x="49661" y="4379"/>
                    <a:pt x="48789" y="4245"/>
                    <a:pt x="47889" y="3980"/>
                  </a:cubicBezTo>
                  <a:cubicBezTo>
                    <a:pt x="47782" y="3944"/>
                    <a:pt x="47666" y="3908"/>
                    <a:pt x="47559" y="3872"/>
                  </a:cubicBezTo>
                  <a:cubicBezTo>
                    <a:pt x="47220" y="3757"/>
                    <a:pt x="46872" y="3632"/>
                    <a:pt x="46506" y="3489"/>
                  </a:cubicBezTo>
                  <a:cubicBezTo>
                    <a:pt x="45427" y="3070"/>
                    <a:pt x="44312" y="2641"/>
                    <a:pt x="43036" y="2641"/>
                  </a:cubicBezTo>
                  <a:lnTo>
                    <a:pt x="43009" y="2641"/>
                  </a:lnTo>
                  <a:cubicBezTo>
                    <a:pt x="41689" y="2650"/>
                    <a:pt x="40511" y="3319"/>
                    <a:pt x="39744" y="3881"/>
                  </a:cubicBezTo>
                  <a:cubicBezTo>
                    <a:pt x="38085" y="5113"/>
                    <a:pt x="36809" y="6683"/>
                    <a:pt x="35855" y="8690"/>
                  </a:cubicBezTo>
                  <a:cubicBezTo>
                    <a:pt x="35364" y="9725"/>
                    <a:pt x="34918" y="10840"/>
                    <a:pt x="34481" y="11928"/>
                  </a:cubicBezTo>
                  <a:lnTo>
                    <a:pt x="34258" y="12481"/>
                  </a:lnTo>
                  <a:cubicBezTo>
                    <a:pt x="34026" y="13061"/>
                    <a:pt x="33821" y="13525"/>
                    <a:pt x="33624" y="13944"/>
                  </a:cubicBezTo>
                  <a:cubicBezTo>
                    <a:pt x="32723" y="15818"/>
                    <a:pt x="31715" y="16986"/>
                    <a:pt x="30457" y="17620"/>
                  </a:cubicBezTo>
                  <a:cubicBezTo>
                    <a:pt x="30225" y="17736"/>
                    <a:pt x="29976" y="17834"/>
                    <a:pt x="29726" y="17914"/>
                  </a:cubicBezTo>
                  <a:cubicBezTo>
                    <a:pt x="29183" y="18080"/>
                    <a:pt x="28638" y="18147"/>
                    <a:pt x="28114" y="18147"/>
                  </a:cubicBezTo>
                  <a:cubicBezTo>
                    <a:pt x="27089" y="18147"/>
                    <a:pt x="26140" y="17891"/>
                    <a:pt x="25426" y="17620"/>
                  </a:cubicBezTo>
                  <a:cubicBezTo>
                    <a:pt x="23900" y="17049"/>
                    <a:pt x="22509" y="16166"/>
                    <a:pt x="20885" y="15024"/>
                  </a:cubicBezTo>
                  <a:cubicBezTo>
                    <a:pt x="19993" y="14399"/>
                    <a:pt x="19199" y="13677"/>
                    <a:pt x="18423" y="12981"/>
                  </a:cubicBezTo>
                  <a:cubicBezTo>
                    <a:pt x="17888" y="12499"/>
                    <a:pt x="17335" y="12008"/>
                    <a:pt x="16764" y="11553"/>
                  </a:cubicBezTo>
                  <a:cubicBezTo>
                    <a:pt x="15345" y="10429"/>
                    <a:pt x="13811" y="9493"/>
                    <a:pt x="12214" y="8770"/>
                  </a:cubicBezTo>
                  <a:cubicBezTo>
                    <a:pt x="11821" y="8592"/>
                    <a:pt x="11429" y="8440"/>
                    <a:pt x="11036" y="8297"/>
                  </a:cubicBezTo>
                  <a:cubicBezTo>
                    <a:pt x="9980" y="7929"/>
                    <a:pt x="9009" y="7745"/>
                    <a:pt x="8104" y="7745"/>
                  </a:cubicBezTo>
                  <a:cubicBezTo>
                    <a:pt x="7519" y="7745"/>
                    <a:pt x="6960" y="7822"/>
                    <a:pt x="6424" y="7976"/>
                  </a:cubicBezTo>
                  <a:cubicBezTo>
                    <a:pt x="5612" y="8208"/>
                    <a:pt x="4872" y="8618"/>
                    <a:pt x="4256" y="8993"/>
                  </a:cubicBezTo>
                  <a:cubicBezTo>
                    <a:pt x="2686" y="9948"/>
                    <a:pt x="1259" y="11063"/>
                    <a:pt x="1" y="12294"/>
                  </a:cubicBezTo>
                  <a:lnTo>
                    <a:pt x="99" y="12401"/>
                  </a:lnTo>
                  <a:cubicBezTo>
                    <a:pt x="1348" y="11170"/>
                    <a:pt x="2775" y="10073"/>
                    <a:pt x="4328" y="9127"/>
                  </a:cubicBezTo>
                  <a:cubicBezTo>
                    <a:pt x="4943" y="8752"/>
                    <a:pt x="5675" y="8342"/>
                    <a:pt x="6469" y="8119"/>
                  </a:cubicBezTo>
                  <a:cubicBezTo>
                    <a:pt x="6988" y="7969"/>
                    <a:pt x="7531" y="7894"/>
                    <a:pt x="8102" y="7894"/>
                  </a:cubicBezTo>
                  <a:cubicBezTo>
                    <a:pt x="8991" y="7894"/>
                    <a:pt x="9948" y="8076"/>
                    <a:pt x="10992" y="8440"/>
                  </a:cubicBezTo>
                  <a:cubicBezTo>
                    <a:pt x="11375" y="8574"/>
                    <a:pt x="11768" y="8734"/>
                    <a:pt x="12160" y="8904"/>
                  </a:cubicBezTo>
                  <a:cubicBezTo>
                    <a:pt x="13739" y="9618"/>
                    <a:pt x="15256" y="10554"/>
                    <a:pt x="16674" y="11669"/>
                  </a:cubicBezTo>
                  <a:cubicBezTo>
                    <a:pt x="17236" y="12116"/>
                    <a:pt x="17790" y="12615"/>
                    <a:pt x="18325" y="13097"/>
                  </a:cubicBezTo>
                  <a:cubicBezTo>
                    <a:pt x="19101" y="13793"/>
                    <a:pt x="19904" y="14515"/>
                    <a:pt x="20796" y="15140"/>
                  </a:cubicBezTo>
                  <a:cubicBezTo>
                    <a:pt x="22428" y="16299"/>
                    <a:pt x="23829" y="17183"/>
                    <a:pt x="25372" y="17762"/>
                  </a:cubicBezTo>
                  <a:cubicBezTo>
                    <a:pt x="26095" y="18030"/>
                    <a:pt x="27067" y="18298"/>
                    <a:pt x="28111" y="18298"/>
                  </a:cubicBezTo>
                  <a:cubicBezTo>
                    <a:pt x="28646" y="18298"/>
                    <a:pt x="29208" y="18226"/>
                    <a:pt x="29771" y="18048"/>
                  </a:cubicBezTo>
                  <a:cubicBezTo>
                    <a:pt x="30029" y="17968"/>
                    <a:pt x="30288" y="17870"/>
                    <a:pt x="30529" y="17745"/>
                  </a:cubicBezTo>
                  <a:cubicBezTo>
                    <a:pt x="31813" y="17102"/>
                    <a:pt x="32839" y="15916"/>
                    <a:pt x="33758" y="14007"/>
                  </a:cubicBezTo>
                  <a:cubicBezTo>
                    <a:pt x="33954" y="13587"/>
                    <a:pt x="34160" y="13124"/>
                    <a:pt x="34392" y="12535"/>
                  </a:cubicBezTo>
                  <a:lnTo>
                    <a:pt x="34624" y="11982"/>
                  </a:lnTo>
                  <a:cubicBezTo>
                    <a:pt x="35052" y="10902"/>
                    <a:pt x="35507" y="9787"/>
                    <a:pt x="35988" y="8752"/>
                  </a:cubicBezTo>
                  <a:cubicBezTo>
                    <a:pt x="36934" y="6772"/>
                    <a:pt x="38192" y="5220"/>
                    <a:pt x="39833" y="4006"/>
                  </a:cubicBezTo>
                  <a:cubicBezTo>
                    <a:pt x="40583" y="3453"/>
                    <a:pt x="41734" y="2802"/>
                    <a:pt x="43009" y="2793"/>
                  </a:cubicBezTo>
                  <a:cubicBezTo>
                    <a:pt x="43022" y="2793"/>
                    <a:pt x="43035" y="2793"/>
                    <a:pt x="43048" y="2793"/>
                  </a:cubicBezTo>
                  <a:cubicBezTo>
                    <a:pt x="44290" y="2793"/>
                    <a:pt x="45393" y="3217"/>
                    <a:pt x="46453" y="3623"/>
                  </a:cubicBezTo>
                  <a:cubicBezTo>
                    <a:pt x="46819" y="3765"/>
                    <a:pt x="47167" y="3899"/>
                    <a:pt x="47514" y="4015"/>
                  </a:cubicBezTo>
                  <a:cubicBezTo>
                    <a:pt x="47622" y="4051"/>
                    <a:pt x="47738" y="4087"/>
                    <a:pt x="47845" y="4122"/>
                  </a:cubicBezTo>
                  <a:cubicBezTo>
                    <a:pt x="48762" y="4392"/>
                    <a:pt x="49650" y="4528"/>
                    <a:pt x="50504" y="4528"/>
                  </a:cubicBezTo>
                  <a:cubicBezTo>
                    <a:pt x="51344" y="4528"/>
                    <a:pt x="52151" y="4397"/>
                    <a:pt x="52921" y="4131"/>
                  </a:cubicBezTo>
                  <a:cubicBezTo>
                    <a:pt x="54464" y="3605"/>
                    <a:pt x="56311" y="2249"/>
                    <a:pt x="56855" y="36"/>
                  </a:cubicBezTo>
                  <a:lnTo>
                    <a:pt x="5671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9"/>
            <p:cNvSpPr/>
            <p:nvPr/>
          </p:nvSpPr>
          <p:spPr>
            <a:xfrm>
              <a:off x="2282638" y="2870300"/>
              <a:ext cx="1416450" cy="474400"/>
            </a:xfrm>
            <a:custGeom>
              <a:rect b="b" l="l" r="r" t="t"/>
              <a:pathLst>
                <a:path extrusionOk="0" h="18976" w="56658">
                  <a:moveTo>
                    <a:pt x="56506" y="1"/>
                  </a:moveTo>
                  <a:cubicBezTo>
                    <a:pt x="56132" y="1749"/>
                    <a:pt x="54776" y="3293"/>
                    <a:pt x="52974" y="4033"/>
                  </a:cubicBezTo>
                  <a:cubicBezTo>
                    <a:pt x="52109" y="4391"/>
                    <a:pt x="51187" y="4569"/>
                    <a:pt x="50215" y="4569"/>
                  </a:cubicBezTo>
                  <a:cubicBezTo>
                    <a:pt x="49562" y="4569"/>
                    <a:pt x="48887" y="4489"/>
                    <a:pt x="48192" y="4327"/>
                  </a:cubicBezTo>
                  <a:cubicBezTo>
                    <a:pt x="48085" y="4310"/>
                    <a:pt x="47978" y="4283"/>
                    <a:pt x="47871" y="4247"/>
                  </a:cubicBezTo>
                  <a:cubicBezTo>
                    <a:pt x="47496" y="4149"/>
                    <a:pt x="47121" y="4033"/>
                    <a:pt x="46729" y="3899"/>
                  </a:cubicBezTo>
                  <a:cubicBezTo>
                    <a:pt x="45719" y="3577"/>
                    <a:pt x="44675" y="3230"/>
                    <a:pt x="43506" y="3230"/>
                  </a:cubicBezTo>
                  <a:cubicBezTo>
                    <a:pt x="43477" y="3230"/>
                    <a:pt x="43448" y="3230"/>
                    <a:pt x="43419" y="3230"/>
                  </a:cubicBezTo>
                  <a:cubicBezTo>
                    <a:pt x="42411" y="3248"/>
                    <a:pt x="41340" y="3641"/>
                    <a:pt x="40243" y="4390"/>
                  </a:cubicBezTo>
                  <a:cubicBezTo>
                    <a:pt x="38477" y="5594"/>
                    <a:pt x="37112" y="7164"/>
                    <a:pt x="36086" y="9198"/>
                  </a:cubicBezTo>
                  <a:cubicBezTo>
                    <a:pt x="35488" y="10385"/>
                    <a:pt x="34953" y="11678"/>
                    <a:pt x="34436" y="12918"/>
                  </a:cubicBezTo>
                  <a:lnTo>
                    <a:pt x="34382" y="13061"/>
                  </a:lnTo>
                  <a:cubicBezTo>
                    <a:pt x="34213" y="13471"/>
                    <a:pt x="33981" y="14016"/>
                    <a:pt x="33722" y="14551"/>
                  </a:cubicBezTo>
                  <a:cubicBezTo>
                    <a:pt x="32785" y="16478"/>
                    <a:pt x="31750" y="17673"/>
                    <a:pt x="30475" y="18298"/>
                  </a:cubicBezTo>
                  <a:cubicBezTo>
                    <a:pt x="30234" y="18423"/>
                    <a:pt x="29975" y="18521"/>
                    <a:pt x="29716" y="18601"/>
                  </a:cubicBezTo>
                  <a:cubicBezTo>
                    <a:pt x="29180" y="18761"/>
                    <a:pt x="28642" y="18826"/>
                    <a:pt x="28122" y="18826"/>
                  </a:cubicBezTo>
                  <a:cubicBezTo>
                    <a:pt x="27050" y="18826"/>
                    <a:pt x="26057" y="18550"/>
                    <a:pt x="25318" y="18262"/>
                  </a:cubicBezTo>
                  <a:cubicBezTo>
                    <a:pt x="23686" y="17638"/>
                    <a:pt x="22187" y="16638"/>
                    <a:pt x="20670" y="15595"/>
                  </a:cubicBezTo>
                  <a:cubicBezTo>
                    <a:pt x="19841" y="15024"/>
                    <a:pt x="19082" y="14381"/>
                    <a:pt x="18342" y="13757"/>
                  </a:cubicBezTo>
                  <a:cubicBezTo>
                    <a:pt x="17762" y="13266"/>
                    <a:pt x="17164" y="12767"/>
                    <a:pt x="16549" y="12312"/>
                  </a:cubicBezTo>
                  <a:cubicBezTo>
                    <a:pt x="15122" y="11250"/>
                    <a:pt x="13587" y="10394"/>
                    <a:pt x="12008" y="9743"/>
                  </a:cubicBezTo>
                  <a:cubicBezTo>
                    <a:pt x="11616" y="9582"/>
                    <a:pt x="11223" y="9448"/>
                    <a:pt x="10839" y="9323"/>
                  </a:cubicBezTo>
                  <a:cubicBezTo>
                    <a:pt x="9851" y="9013"/>
                    <a:pt x="8937" y="8858"/>
                    <a:pt x="8083" y="8858"/>
                  </a:cubicBezTo>
                  <a:cubicBezTo>
                    <a:pt x="7465" y="8858"/>
                    <a:pt x="6878" y="8939"/>
                    <a:pt x="6316" y="9100"/>
                  </a:cubicBezTo>
                  <a:cubicBezTo>
                    <a:pt x="5514" y="9332"/>
                    <a:pt x="4782" y="9725"/>
                    <a:pt x="4184" y="10082"/>
                  </a:cubicBezTo>
                  <a:cubicBezTo>
                    <a:pt x="2641" y="11000"/>
                    <a:pt x="1231" y="12080"/>
                    <a:pt x="0" y="13293"/>
                  </a:cubicBezTo>
                  <a:lnTo>
                    <a:pt x="107" y="13400"/>
                  </a:lnTo>
                  <a:cubicBezTo>
                    <a:pt x="1330" y="12196"/>
                    <a:pt x="2721" y="11125"/>
                    <a:pt x="4256" y="10215"/>
                  </a:cubicBezTo>
                  <a:cubicBezTo>
                    <a:pt x="4853" y="9858"/>
                    <a:pt x="5567" y="9466"/>
                    <a:pt x="6361" y="9243"/>
                  </a:cubicBezTo>
                  <a:cubicBezTo>
                    <a:pt x="6906" y="9086"/>
                    <a:pt x="7477" y="9008"/>
                    <a:pt x="8080" y="9008"/>
                  </a:cubicBezTo>
                  <a:cubicBezTo>
                    <a:pt x="8919" y="9008"/>
                    <a:pt x="9819" y="9160"/>
                    <a:pt x="10795" y="9466"/>
                  </a:cubicBezTo>
                  <a:cubicBezTo>
                    <a:pt x="11178" y="9582"/>
                    <a:pt x="11571" y="9725"/>
                    <a:pt x="11955" y="9885"/>
                  </a:cubicBezTo>
                  <a:cubicBezTo>
                    <a:pt x="13525" y="10519"/>
                    <a:pt x="15041" y="11384"/>
                    <a:pt x="16460" y="12428"/>
                  </a:cubicBezTo>
                  <a:cubicBezTo>
                    <a:pt x="17066" y="12883"/>
                    <a:pt x="17664" y="13382"/>
                    <a:pt x="18244" y="13873"/>
                  </a:cubicBezTo>
                  <a:cubicBezTo>
                    <a:pt x="18984" y="14497"/>
                    <a:pt x="19752" y="15140"/>
                    <a:pt x="20581" y="15720"/>
                  </a:cubicBezTo>
                  <a:cubicBezTo>
                    <a:pt x="22107" y="16772"/>
                    <a:pt x="23614" y="17771"/>
                    <a:pt x="25265" y="18405"/>
                  </a:cubicBezTo>
                  <a:cubicBezTo>
                    <a:pt x="26014" y="18690"/>
                    <a:pt x="27031" y="18976"/>
                    <a:pt x="28119" y="18976"/>
                  </a:cubicBezTo>
                  <a:cubicBezTo>
                    <a:pt x="28655" y="18976"/>
                    <a:pt x="29208" y="18904"/>
                    <a:pt x="29761" y="18744"/>
                  </a:cubicBezTo>
                  <a:cubicBezTo>
                    <a:pt x="30029" y="18655"/>
                    <a:pt x="30287" y="18556"/>
                    <a:pt x="30537" y="18432"/>
                  </a:cubicBezTo>
                  <a:cubicBezTo>
                    <a:pt x="31848" y="17789"/>
                    <a:pt x="32901" y="16576"/>
                    <a:pt x="33856" y="14613"/>
                  </a:cubicBezTo>
                  <a:cubicBezTo>
                    <a:pt x="34114" y="14078"/>
                    <a:pt x="34346" y="13525"/>
                    <a:pt x="34516" y="13115"/>
                  </a:cubicBezTo>
                  <a:lnTo>
                    <a:pt x="34578" y="12981"/>
                  </a:lnTo>
                  <a:cubicBezTo>
                    <a:pt x="35087" y="11732"/>
                    <a:pt x="35622" y="10447"/>
                    <a:pt x="36220" y="9261"/>
                  </a:cubicBezTo>
                  <a:cubicBezTo>
                    <a:pt x="37237" y="7262"/>
                    <a:pt x="38584" y="5701"/>
                    <a:pt x="40323" y="4515"/>
                  </a:cubicBezTo>
                  <a:cubicBezTo>
                    <a:pt x="41403" y="3774"/>
                    <a:pt x="42438" y="3400"/>
                    <a:pt x="43419" y="3382"/>
                  </a:cubicBezTo>
                  <a:cubicBezTo>
                    <a:pt x="43448" y="3381"/>
                    <a:pt x="43478" y="3381"/>
                    <a:pt x="43507" y="3381"/>
                  </a:cubicBezTo>
                  <a:cubicBezTo>
                    <a:pt x="44658" y="3381"/>
                    <a:pt x="45692" y="3720"/>
                    <a:pt x="46684" y="4042"/>
                  </a:cubicBezTo>
                  <a:cubicBezTo>
                    <a:pt x="47077" y="4176"/>
                    <a:pt x="47451" y="4292"/>
                    <a:pt x="47826" y="4390"/>
                  </a:cubicBezTo>
                  <a:cubicBezTo>
                    <a:pt x="47933" y="4426"/>
                    <a:pt x="48049" y="4452"/>
                    <a:pt x="48156" y="4479"/>
                  </a:cubicBezTo>
                  <a:cubicBezTo>
                    <a:pt x="48860" y="4640"/>
                    <a:pt x="49545" y="4720"/>
                    <a:pt x="50208" y="4720"/>
                  </a:cubicBezTo>
                  <a:cubicBezTo>
                    <a:pt x="51202" y="4720"/>
                    <a:pt x="52148" y="4540"/>
                    <a:pt x="53036" y="4176"/>
                  </a:cubicBezTo>
                  <a:cubicBezTo>
                    <a:pt x="54874" y="3418"/>
                    <a:pt x="56265" y="1830"/>
                    <a:pt x="56658" y="28"/>
                  </a:cubicBezTo>
                  <a:lnTo>
                    <a:pt x="56506"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9"/>
            <p:cNvSpPr/>
            <p:nvPr/>
          </p:nvSpPr>
          <p:spPr>
            <a:xfrm>
              <a:off x="2287538" y="2861825"/>
              <a:ext cx="1411125" cy="491350"/>
            </a:xfrm>
            <a:custGeom>
              <a:rect b="b" l="l" r="r" t="t"/>
              <a:pathLst>
                <a:path extrusionOk="0" h="19654" w="56445">
                  <a:moveTo>
                    <a:pt x="56292" y="1"/>
                  </a:moveTo>
                  <a:cubicBezTo>
                    <a:pt x="55980" y="1723"/>
                    <a:pt x="54776" y="3248"/>
                    <a:pt x="53072" y="4087"/>
                  </a:cubicBezTo>
                  <a:cubicBezTo>
                    <a:pt x="52095" y="4563"/>
                    <a:pt x="51031" y="4804"/>
                    <a:pt x="49895" y="4804"/>
                  </a:cubicBezTo>
                  <a:cubicBezTo>
                    <a:pt x="49434" y="4804"/>
                    <a:pt x="48962" y="4764"/>
                    <a:pt x="48478" y="4684"/>
                  </a:cubicBezTo>
                  <a:cubicBezTo>
                    <a:pt x="48371" y="4666"/>
                    <a:pt x="48272" y="4649"/>
                    <a:pt x="48165" y="4631"/>
                  </a:cubicBezTo>
                  <a:cubicBezTo>
                    <a:pt x="47764" y="4550"/>
                    <a:pt x="47354" y="4443"/>
                    <a:pt x="46925" y="4327"/>
                  </a:cubicBezTo>
                  <a:cubicBezTo>
                    <a:pt x="45998" y="4081"/>
                    <a:pt x="45039" y="3826"/>
                    <a:pt x="43985" y="3826"/>
                  </a:cubicBezTo>
                  <a:cubicBezTo>
                    <a:pt x="43933" y="3826"/>
                    <a:pt x="43882" y="3827"/>
                    <a:pt x="43830" y="3828"/>
                  </a:cubicBezTo>
                  <a:cubicBezTo>
                    <a:pt x="42848" y="3846"/>
                    <a:pt x="41805" y="4212"/>
                    <a:pt x="40725" y="4889"/>
                  </a:cubicBezTo>
                  <a:cubicBezTo>
                    <a:pt x="38861" y="6067"/>
                    <a:pt x="37415" y="7646"/>
                    <a:pt x="36309" y="9707"/>
                  </a:cubicBezTo>
                  <a:cubicBezTo>
                    <a:pt x="35649" y="10938"/>
                    <a:pt x="35078" y="12267"/>
                    <a:pt x="34498" y="13632"/>
                  </a:cubicBezTo>
                  <a:cubicBezTo>
                    <a:pt x="34302" y="14087"/>
                    <a:pt x="34070" y="14622"/>
                    <a:pt x="33811" y="15158"/>
                  </a:cubicBezTo>
                  <a:cubicBezTo>
                    <a:pt x="33196" y="16398"/>
                    <a:pt x="32188" y="18155"/>
                    <a:pt x="30475" y="18985"/>
                  </a:cubicBezTo>
                  <a:cubicBezTo>
                    <a:pt x="30225" y="19110"/>
                    <a:pt x="29966" y="19208"/>
                    <a:pt x="29699" y="19288"/>
                  </a:cubicBezTo>
                  <a:cubicBezTo>
                    <a:pt x="29169" y="19443"/>
                    <a:pt x="28637" y="19506"/>
                    <a:pt x="28122" y="19506"/>
                  </a:cubicBezTo>
                  <a:cubicBezTo>
                    <a:pt x="27008" y="19506"/>
                    <a:pt x="25971" y="19210"/>
                    <a:pt x="25203" y="18904"/>
                  </a:cubicBezTo>
                  <a:cubicBezTo>
                    <a:pt x="23516" y="18244"/>
                    <a:pt x="21973" y="17200"/>
                    <a:pt x="20483" y="16192"/>
                  </a:cubicBezTo>
                  <a:lnTo>
                    <a:pt x="20448" y="16166"/>
                  </a:lnTo>
                  <a:cubicBezTo>
                    <a:pt x="19689" y="15657"/>
                    <a:pt x="18976" y="15095"/>
                    <a:pt x="18289" y="14551"/>
                  </a:cubicBezTo>
                  <a:cubicBezTo>
                    <a:pt x="17655" y="14042"/>
                    <a:pt x="16995" y="13525"/>
                    <a:pt x="16326" y="13070"/>
                  </a:cubicBezTo>
                  <a:cubicBezTo>
                    <a:pt x="14881" y="12080"/>
                    <a:pt x="13364" y="11286"/>
                    <a:pt x="11794" y="10715"/>
                  </a:cubicBezTo>
                  <a:cubicBezTo>
                    <a:pt x="11411" y="10572"/>
                    <a:pt x="11018" y="10456"/>
                    <a:pt x="10634" y="10349"/>
                  </a:cubicBezTo>
                  <a:cubicBezTo>
                    <a:pt x="9717" y="10094"/>
                    <a:pt x="8864" y="9966"/>
                    <a:pt x="8064" y="9966"/>
                  </a:cubicBezTo>
                  <a:cubicBezTo>
                    <a:pt x="7410" y="9966"/>
                    <a:pt x="6791" y="10052"/>
                    <a:pt x="6201" y="10224"/>
                  </a:cubicBezTo>
                  <a:cubicBezTo>
                    <a:pt x="5398" y="10456"/>
                    <a:pt x="4657" y="10849"/>
                    <a:pt x="4104" y="11170"/>
                  </a:cubicBezTo>
                  <a:cubicBezTo>
                    <a:pt x="2579" y="12053"/>
                    <a:pt x="1196" y="13106"/>
                    <a:pt x="1" y="14292"/>
                  </a:cubicBezTo>
                  <a:lnTo>
                    <a:pt x="108" y="14390"/>
                  </a:lnTo>
                  <a:cubicBezTo>
                    <a:pt x="1294" y="13213"/>
                    <a:pt x="2668" y="12178"/>
                    <a:pt x="4176" y="11304"/>
                  </a:cubicBezTo>
                  <a:cubicBezTo>
                    <a:pt x="4720" y="10983"/>
                    <a:pt x="5451" y="10590"/>
                    <a:pt x="6245" y="10367"/>
                  </a:cubicBezTo>
                  <a:cubicBezTo>
                    <a:pt x="6822" y="10199"/>
                    <a:pt x="7426" y="10115"/>
                    <a:pt x="8065" y="10115"/>
                  </a:cubicBezTo>
                  <a:cubicBezTo>
                    <a:pt x="8850" y="10115"/>
                    <a:pt x="9689" y="10241"/>
                    <a:pt x="10599" y="10492"/>
                  </a:cubicBezTo>
                  <a:cubicBezTo>
                    <a:pt x="10973" y="10590"/>
                    <a:pt x="11357" y="10715"/>
                    <a:pt x="11741" y="10858"/>
                  </a:cubicBezTo>
                  <a:cubicBezTo>
                    <a:pt x="13302" y="11429"/>
                    <a:pt x="14810" y="12214"/>
                    <a:pt x="16237" y="13186"/>
                  </a:cubicBezTo>
                  <a:cubicBezTo>
                    <a:pt x="16906" y="13650"/>
                    <a:pt x="17530" y="14141"/>
                    <a:pt x="18200" y="14667"/>
                  </a:cubicBezTo>
                  <a:cubicBezTo>
                    <a:pt x="18886" y="15211"/>
                    <a:pt x="19600" y="15782"/>
                    <a:pt x="20367" y="16291"/>
                  </a:cubicBezTo>
                  <a:lnTo>
                    <a:pt x="20403" y="16317"/>
                  </a:lnTo>
                  <a:cubicBezTo>
                    <a:pt x="21902" y="17334"/>
                    <a:pt x="23454" y="18378"/>
                    <a:pt x="25140" y="19047"/>
                  </a:cubicBezTo>
                  <a:cubicBezTo>
                    <a:pt x="25925" y="19350"/>
                    <a:pt x="26978" y="19654"/>
                    <a:pt x="28120" y="19654"/>
                  </a:cubicBezTo>
                  <a:cubicBezTo>
                    <a:pt x="28646" y="19654"/>
                    <a:pt x="29199" y="19591"/>
                    <a:pt x="29743" y="19431"/>
                  </a:cubicBezTo>
                  <a:cubicBezTo>
                    <a:pt x="30020" y="19342"/>
                    <a:pt x="30288" y="19243"/>
                    <a:pt x="30537" y="19118"/>
                  </a:cubicBezTo>
                  <a:cubicBezTo>
                    <a:pt x="32295" y="18271"/>
                    <a:pt x="33321" y="16487"/>
                    <a:pt x="33945" y="15220"/>
                  </a:cubicBezTo>
                  <a:cubicBezTo>
                    <a:pt x="34204" y="14685"/>
                    <a:pt x="34436" y="14149"/>
                    <a:pt x="34632" y="13695"/>
                  </a:cubicBezTo>
                  <a:cubicBezTo>
                    <a:pt x="35212" y="12330"/>
                    <a:pt x="35783" y="11000"/>
                    <a:pt x="36434" y="9778"/>
                  </a:cubicBezTo>
                  <a:cubicBezTo>
                    <a:pt x="37531" y="7735"/>
                    <a:pt x="38959" y="6183"/>
                    <a:pt x="40805" y="5014"/>
                  </a:cubicBezTo>
                  <a:cubicBezTo>
                    <a:pt x="41867" y="4345"/>
                    <a:pt x="42884" y="3997"/>
                    <a:pt x="43830" y="3971"/>
                  </a:cubicBezTo>
                  <a:cubicBezTo>
                    <a:pt x="43881" y="3969"/>
                    <a:pt x="43932" y="3969"/>
                    <a:pt x="43982" y="3969"/>
                  </a:cubicBezTo>
                  <a:cubicBezTo>
                    <a:pt x="45020" y="3969"/>
                    <a:pt x="45971" y="4224"/>
                    <a:pt x="46890" y="4470"/>
                  </a:cubicBezTo>
                  <a:cubicBezTo>
                    <a:pt x="47318" y="4586"/>
                    <a:pt x="47728" y="4693"/>
                    <a:pt x="48139" y="4774"/>
                  </a:cubicBezTo>
                  <a:cubicBezTo>
                    <a:pt x="48246" y="4791"/>
                    <a:pt x="48344" y="4818"/>
                    <a:pt x="48451" y="4836"/>
                  </a:cubicBezTo>
                  <a:cubicBezTo>
                    <a:pt x="48942" y="4915"/>
                    <a:pt x="49422" y="4955"/>
                    <a:pt x="49890" y="4955"/>
                  </a:cubicBezTo>
                  <a:cubicBezTo>
                    <a:pt x="51051" y="4955"/>
                    <a:pt x="52136" y="4710"/>
                    <a:pt x="53134" y="4220"/>
                  </a:cubicBezTo>
                  <a:cubicBezTo>
                    <a:pt x="54883" y="3364"/>
                    <a:pt x="56114" y="1794"/>
                    <a:pt x="56444" y="28"/>
                  </a:cubicBezTo>
                  <a:lnTo>
                    <a:pt x="56292"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9"/>
            <p:cNvSpPr/>
            <p:nvPr/>
          </p:nvSpPr>
          <p:spPr>
            <a:xfrm>
              <a:off x="2292438" y="2853350"/>
              <a:ext cx="1405775" cy="508300"/>
            </a:xfrm>
            <a:custGeom>
              <a:rect b="b" l="l" r="r" t="t"/>
              <a:pathLst>
                <a:path extrusionOk="0" h="20332" w="56231">
                  <a:moveTo>
                    <a:pt x="56079" y="1"/>
                  </a:moveTo>
                  <a:cubicBezTo>
                    <a:pt x="55829" y="1669"/>
                    <a:pt x="54740" y="3212"/>
                    <a:pt x="53170" y="4131"/>
                  </a:cubicBezTo>
                  <a:cubicBezTo>
                    <a:pt x="52085" y="4763"/>
                    <a:pt x="50876" y="5079"/>
                    <a:pt x="49568" y="5079"/>
                  </a:cubicBezTo>
                  <a:cubicBezTo>
                    <a:pt x="49307" y="5079"/>
                    <a:pt x="49041" y="5066"/>
                    <a:pt x="48772" y="5041"/>
                  </a:cubicBezTo>
                  <a:cubicBezTo>
                    <a:pt x="48665" y="5032"/>
                    <a:pt x="48567" y="5014"/>
                    <a:pt x="48460" y="5005"/>
                  </a:cubicBezTo>
                  <a:cubicBezTo>
                    <a:pt x="48023" y="4952"/>
                    <a:pt x="47577" y="4854"/>
                    <a:pt x="47104" y="4756"/>
                  </a:cubicBezTo>
                  <a:cubicBezTo>
                    <a:pt x="46270" y="4584"/>
                    <a:pt x="45414" y="4412"/>
                    <a:pt x="44487" y="4412"/>
                  </a:cubicBezTo>
                  <a:cubicBezTo>
                    <a:pt x="44402" y="4412"/>
                    <a:pt x="44317" y="4414"/>
                    <a:pt x="44231" y="4417"/>
                  </a:cubicBezTo>
                  <a:cubicBezTo>
                    <a:pt x="43295" y="4452"/>
                    <a:pt x="42278" y="4782"/>
                    <a:pt x="41207" y="5398"/>
                  </a:cubicBezTo>
                  <a:cubicBezTo>
                    <a:pt x="39253" y="6531"/>
                    <a:pt x="37719" y="8110"/>
                    <a:pt x="36524" y="10224"/>
                  </a:cubicBezTo>
                  <a:cubicBezTo>
                    <a:pt x="35783" y="11545"/>
                    <a:pt x="35150" y="12981"/>
                    <a:pt x="34606" y="14212"/>
                  </a:cubicBezTo>
                  <a:cubicBezTo>
                    <a:pt x="34391" y="14712"/>
                    <a:pt x="34160" y="15238"/>
                    <a:pt x="33901" y="15764"/>
                  </a:cubicBezTo>
                  <a:cubicBezTo>
                    <a:pt x="33214" y="17147"/>
                    <a:pt x="32197" y="18842"/>
                    <a:pt x="30475" y="19672"/>
                  </a:cubicBezTo>
                  <a:cubicBezTo>
                    <a:pt x="30225" y="19788"/>
                    <a:pt x="29958" y="19895"/>
                    <a:pt x="29681" y="19975"/>
                  </a:cubicBezTo>
                  <a:cubicBezTo>
                    <a:pt x="29158" y="20122"/>
                    <a:pt x="28634" y="20183"/>
                    <a:pt x="28124" y="20183"/>
                  </a:cubicBezTo>
                  <a:cubicBezTo>
                    <a:pt x="26965" y="20183"/>
                    <a:pt x="25884" y="19869"/>
                    <a:pt x="25078" y="19547"/>
                  </a:cubicBezTo>
                  <a:cubicBezTo>
                    <a:pt x="23499" y="18913"/>
                    <a:pt x="22027" y="17941"/>
                    <a:pt x="20608" y="16995"/>
                  </a:cubicBezTo>
                  <a:lnTo>
                    <a:pt x="20225" y="16746"/>
                  </a:lnTo>
                  <a:cubicBezTo>
                    <a:pt x="19556" y="16299"/>
                    <a:pt x="18913" y="15827"/>
                    <a:pt x="18289" y="15363"/>
                  </a:cubicBezTo>
                  <a:cubicBezTo>
                    <a:pt x="17549" y="14810"/>
                    <a:pt x="16853" y="14292"/>
                    <a:pt x="16103" y="13819"/>
                  </a:cubicBezTo>
                  <a:cubicBezTo>
                    <a:pt x="14649" y="12909"/>
                    <a:pt x="13133" y="12187"/>
                    <a:pt x="11580" y="11687"/>
                  </a:cubicBezTo>
                  <a:cubicBezTo>
                    <a:pt x="11197" y="11562"/>
                    <a:pt x="10813" y="11455"/>
                    <a:pt x="10430" y="11366"/>
                  </a:cubicBezTo>
                  <a:cubicBezTo>
                    <a:pt x="9599" y="11171"/>
                    <a:pt x="8821" y="11073"/>
                    <a:pt x="8089" y="11073"/>
                  </a:cubicBezTo>
                  <a:cubicBezTo>
                    <a:pt x="7381" y="11073"/>
                    <a:pt x="6716" y="11164"/>
                    <a:pt x="6085" y="11348"/>
                  </a:cubicBezTo>
                  <a:cubicBezTo>
                    <a:pt x="5461" y="11527"/>
                    <a:pt x="4827" y="11812"/>
                    <a:pt x="4024" y="12258"/>
                  </a:cubicBezTo>
                  <a:cubicBezTo>
                    <a:pt x="2526" y="13106"/>
                    <a:pt x="1170" y="14123"/>
                    <a:pt x="1" y="15282"/>
                  </a:cubicBezTo>
                  <a:lnTo>
                    <a:pt x="108" y="15390"/>
                  </a:lnTo>
                  <a:cubicBezTo>
                    <a:pt x="1268" y="14239"/>
                    <a:pt x="2606" y="13231"/>
                    <a:pt x="4096" y="12392"/>
                  </a:cubicBezTo>
                  <a:cubicBezTo>
                    <a:pt x="4890" y="11946"/>
                    <a:pt x="5514" y="11669"/>
                    <a:pt x="6121" y="11491"/>
                  </a:cubicBezTo>
                  <a:cubicBezTo>
                    <a:pt x="6739" y="11313"/>
                    <a:pt x="7389" y="11223"/>
                    <a:pt x="8080" y="11223"/>
                  </a:cubicBezTo>
                  <a:cubicBezTo>
                    <a:pt x="8804" y="11223"/>
                    <a:pt x="9572" y="11321"/>
                    <a:pt x="10394" y="11518"/>
                  </a:cubicBezTo>
                  <a:cubicBezTo>
                    <a:pt x="10769" y="11607"/>
                    <a:pt x="11152" y="11705"/>
                    <a:pt x="11536" y="11830"/>
                  </a:cubicBezTo>
                  <a:cubicBezTo>
                    <a:pt x="13070" y="12330"/>
                    <a:pt x="14587" y="13043"/>
                    <a:pt x="16023" y="13944"/>
                  </a:cubicBezTo>
                  <a:cubicBezTo>
                    <a:pt x="16764" y="14417"/>
                    <a:pt x="17459" y="14935"/>
                    <a:pt x="18200" y="15479"/>
                  </a:cubicBezTo>
                  <a:cubicBezTo>
                    <a:pt x="18824" y="15943"/>
                    <a:pt x="19467" y="16424"/>
                    <a:pt x="20145" y="16870"/>
                  </a:cubicBezTo>
                  <a:lnTo>
                    <a:pt x="20519" y="17120"/>
                  </a:lnTo>
                  <a:cubicBezTo>
                    <a:pt x="21947" y="18066"/>
                    <a:pt x="23428" y="19047"/>
                    <a:pt x="25024" y="19689"/>
                  </a:cubicBezTo>
                  <a:cubicBezTo>
                    <a:pt x="25836" y="20011"/>
                    <a:pt x="26933" y="20332"/>
                    <a:pt x="28111" y="20332"/>
                  </a:cubicBezTo>
                  <a:cubicBezTo>
                    <a:pt x="28637" y="20332"/>
                    <a:pt x="29182" y="20269"/>
                    <a:pt x="29726" y="20118"/>
                  </a:cubicBezTo>
                  <a:cubicBezTo>
                    <a:pt x="30011" y="20037"/>
                    <a:pt x="30279" y="19930"/>
                    <a:pt x="30547" y="19805"/>
                  </a:cubicBezTo>
                  <a:cubicBezTo>
                    <a:pt x="32304" y="18958"/>
                    <a:pt x="33330" y="17236"/>
                    <a:pt x="34026" y="15836"/>
                  </a:cubicBezTo>
                  <a:cubicBezTo>
                    <a:pt x="34293" y="15300"/>
                    <a:pt x="34525" y="14774"/>
                    <a:pt x="34748" y="14274"/>
                  </a:cubicBezTo>
                  <a:cubicBezTo>
                    <a:pt x="35284" y="13043"/>
                    <a:pt x="35917" y="11616"/>
                    <a:pt x="36657" y="10296"/>
                  </a:cubicBezTo>
                  <a:cubicBezTo>
                    <a:pt x="37835" y="8208"/>
                    <a:pt x="39352" y="6647"/>
                    <a:pt x="41279" y="5523"/>
                  </a:cubicBezTo>
                  <a:cubicBezTo>
                    <a:pt x="42331" y="4925"/>
                    <a:pt x="43321" y="4595"/>
                    <a:pt x="44240" y="4568"/>
                  </a:cubicBezTo>
                  <a:cubicBezTo>
                    <a:pt x="44339" y="4564"/>
                    <a:pt x="44436" y="4562"/>
                    <a:pt x="44533" y="4562"/>
                  </a:cubicBezTo>
                  <a:cubicBezTo>
                    <a:pt x="45429" y="4562"/>
                    <a:pt x="46264" y="4738"/>
                    <a:pt x="47077" y="4907"/>
                  </a:cubicBezTo>
                  <a:cubicBezTo>
                    <a:pt x="47550" y="5005"/>
                    <a:pt x="47996" y="5095"/>
                    <a:pt x="48442" y="5157"/>
                  </a:cubicBezTo>
                  <a:cubicBezTo>
                    <a:pt x="48549" y="5166"/>
                    <a:pt x="48647" y="5175"/>
                    <a:pt x="48754" y="5184"/>
                  </a:cubicBezTo>
                  <a:cubicBezTo>
                    <a:pt x="49027" y="5211"/>
                    <a:pt x="49297" y="5224"/>
                    <a:pt x="49564" y="5224"/>
                  </a:cubicBezTo>
                  <a:cubicBezTo>
                    <a:pt x="50892" y="5224"/>
                    <a:pt x="52150" y="4895"/>
                    <a:pt x="53242" y="4256"/>
                  </a:cubicBezTo>
                  <a:cubicBezTo>
                    <a:pt x="54856" y="3319"/>
                    <a:pt x="55971" y="1731"/>
                    <a:pt x="56230" y="28"/>
                  </a:cubicBezTo>
                  <a:lnTo>
                    <a:pt x="56079"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9"/>
            <p:cNvSpPr/>
            <p:nvPr/>
          </p:nvSpPr>
          <p:spPr>
            <a:xfrm>
              <a:off x="2297138" y="2845100"/>
              <a:ext cx="1400625" cy="525025"/>
            </a:xfrm>
            <a:custGeom>
              <a:rect b="b" l="l" r="r" t="t"/>
              <a:pathLst>
                <a:path extrusionOk="0" h="21001" w="56025">
                  <a:moveTo>
                    <a:pt x="55873" y="1"/>
                  </a:moveTo>
                  <a:cubicBezTo>
                    <a:pt x="55694" y="1633"/>
                    <a:pt x="54740" y="3159"/>
                    <a:pt x="53268" y="4167"/>
                  </a:cubicBezTo>
                  <a:cubicBezTo>
                    <a:pt x="52110" y="4964"/>
                    <a:pt x="50721" y="5391"/>
                    <a:pt x="49244" y="5391"/>
                  </a:cubicBezTo>
                  <a:cubicBezTo>
                    <a:pt x="49185" y="5391"/>
                    <a:pt x="49125" y="5390"/>
                    <a:pt x="49066" y="5389"/>
                  </a:cubicBezTo>
                  <a:cubicBezTo>
                    <a:pt x="48968" y="5380"/>
                    <a:pt x="48870" y="5380"/>
                    <a:pt x="48763" y="5371"/>
                  </a:cubicBezTo>
                  <a:cubicBezTo>
                    <a:pt x="48272" y="5344"/>
                    <a:pt x="47781" y="5273"/>
                    <a:pt x="47264" y="5202"/>
                  </a:cubicBezTo>
                  <a:cubicBezTo>
                    <a:pt x="46544" y="5094"/>
                    <a:pt x="45811" y="4987"/>
                    <a:pt x="45031" y="4987"/>
                  </a:cubicBezTo>
                  <a:cubicBezTo>
                    <a:pt x="44902" y="4987"/>
                    <a:pt x="44772" y="4990"/>
                    <a:pt x="44641" y="4996"/>
                  </a:cubicBezTo>
                  <a:cubicBezTo>
                    <a:pt x="43731" y="5041"/>
                    <a:pt x="42741" y="5344"/>
                    <a:pt x="41697" y="5889"/>
                  </a:cubicBezTo>
                  <a:cubicBezTo>
                    <a:pt x="39663" y="6968"/>
                    <a:pt x="38048" y="8556"/>
                    <a:pt x="36755" y="10724"/>
                  </a:cubicBezTo>
                  <a:cubicBezTo>
                    <a:pt x="35961" y="12062"/>
                    <a:pt x="35292" y="13525"/>
                    <a:pt x="34730" y="14783"/>
                  </a:cubicBezTo>
                  <a:cubicBezTo>
                    <a:pt x="34516" y="15265"/>
                    <a:pt x="34266" y="15818"/>
                    <a:pt x="33989" y="16362"/>
                  </a:cubicBezTo>
                  <a:cubicBezTo>
                    <a:pt x="33285" y="17780"/>
                    <a:pt x="32241" y="19520"/>
                    <a:pt x="30492" y="20350"/>
                  </a:cubicBezTo>
                  <a:cubicBezTo>
                    <a:pt x="30234" y="20465"/>
                    <a:pt x="29957" y="20573"/>
                    <a:pt x="29681" y="20653"/>
                  </a:cubicBezTo>
                  <a:cubicBezTo>
                    <a:pt x="29161" y="20795"/>
                    <a:pt x="28640" y="20854"/>
                    <a:pt x="28133" y="20854"/>
                  </a:cubicBezTo>
                  <a:cubicBezTo>
                    <a:pt x="26926" y="20854"/>
                    <a:pt x="25800" y="20519"/>
                    <a:pt x="24970" y="20180"/>
                  </a:cubicBezTo>
                  <a:cubicBezTo>
                    <a:pt x="23463" y="19564"/>
                    <a:pt x="22062" y="18646"/>
                    <a:pt x="20706" y="17762"/>
                  </a:cubicBezTo>
                  <a:cubicBezTo>
                    <a:pt x="20474" y="17611"/>
                    <a:pt x="20242" y="17459"/>
                    <a:pt x="20010" y="17307"/>
                  </a:cubicBezTo>
                  <a:cubicBezTo>
                    <a:pt x="19448" y="16951"/>
                    <a:pt x="18904" y="16567"/>
                    <a:pt x="18378" y="16201"/>
                  </a:cubicBezTo>
                  <a:cubicBezTo>
                    <a:pt x="17530" y="15612"/>
                    <a:pt x="16736" y="15059"/>
                    <a:pt x="15889" y="14569"/>
                  </a:cubicBezTo>
                  <a:cubicBezTo>
                    <a:pt x="14426" y="13730"/>
                    <a:pt x="12909" y="13079"/>
                    <a:pt x="11366" y="12651"/>
                  </a:cubicBezTo>
                  <a:cubicBezTo>
                    <a:pt x="10991" y="12553"/>
                    <a:pt x="10607" y="12454"/>
                    <a:pt x="10233" y="12383"/>
                  </a:cubicBezTo>
                  <a:cubicBezTo>
                    <a:pt x="9497" y="12239"/>
                    <a:pt x="8805" y="12167"/>
                    <a:pt x="8149" y="12167"/>
                  </a:cubicBezTo>
                  <a:cubicBezTo>
                    <a:pt x="7380" y="12167"/>
                    <a:pt x="6661" y="12266"/>
                    <a:pt x="5977" y="12463"/>
                  </a:cubicBezTo>
                  <a:cubicBezTo>
                    <a:pt x="5362" y="12642"/>
                    <a:pt x="4719" y="12918"/>
                    <a:pt x="3952" y="13338"/>
                  </a:cubicBezTo>
                  <a:cubicBezTo>
                    <a:pt x="2471" y="14149"/>
                    <a:pt x="1142" y="15140"/>
                    <a:pt x="0" y="16273"/>
                  </a:cubicBezTo>
                  <a:lnTo>
                    <a:pt x="107" y="16380"/>
                  </a:lnTo>
                  <a:cubicBezTo>
                    <a:pt x="1240" y="15247"/>
                    <a:pt x="2561" y="14274"/>
                    <a:pt x="4024" y="13471"/>
                  </a:cubicBezTo>
                  <a:cubicBezTo>
                    <a:pt x="4782" y="13052"/>
                    <a:pt x="5406" y="12785"/>
                    <a:pt x="6013" y="12606"/>
                  </a:cubicBezTo>
                  <a:cubicBezTo>
                    <a:pt x="6688" y="12413"/>
                    <a:pt x="7400" y="12317"/>
                    <a:pt x="8159" y="12317"/>
                  </a:cubicBezTo>
                  <a:cubicBezTo>
                    <a:pt x="8805" y="12317"/>
                    <a:pt x="9484" y="12386"/>
                    <a:pt x="10206" y="12526"/>
                  </a:cubicBezTo>
                  <a:cubicBezTo>
                    <a:pt x="10581" y="12606"/>
                    <a:pt x="10955" y="12695"/>
                    <a:pt x="11330" y="12793"/>
                  </a:cubicBezTo>
                  <a:cubicBezTo>
                    <a:pt x="12855" y="13222"/>
                    <a:pt x="14363" y="13864"/>
                    <a:pt x="15808" y="14694"/>
                  </a:cubicBezTo>
                  <a:cubicBezTo>
                    <a:pt x="16656" y="15184"/>
                    <a:pt x="17450" y="15737"/>
                    <a:pt x="18288" y="16317"/>
                  </a:cubicBezTo>
                  <a:cubicBezTo>
                    <a:pt x="18824" y="16692"/>
                    <a:pt x="19368" y="17067"/>
                    <a:pt x="19930" y="17432"/>
                  </a:cubicBezTo>
                  <a:cubicBezTo>
                    <a:pt x="20162" y="17584"/>
                    <a:pt x="20394" y="17736"/>
                    <a:pt x="20626" y="17887"/>
                  </a:cubicBezTo>
                  <a:cubicBezTo>
                    <a:pt x="21991" y="18779"/>
                    <a:pt x="23400" y="19698"/>
                    <a:pt x="24917" y="20323"/>
                  </a:cubicBezTo>
                  <a:cubicBezTo>
                    <a:pt x="25755" y="20662"/>
                    <a:pt x="26897" y="21001"/>
                    <a:pt x="28119" y="21001"/>
                  </a:cubicBezTo>
                  <a:cubicBezTo>
                    <a:pt x="28646" y="21001"/>
                    <a:pt x="29181" y="20938"/>
                    <a:pt x="29716" y="20796"/>
                  </a:cubicBezTo>
                  <a:cubicBezTo>
                    <a:pt x="30002" y="20715"/>
                    <a:pt x="30287" y="20608"/>
                    <a:pt x="30555" y="20483"/>
                  </a:cubicBezTo>
                  <a:cubicBezTo>
                    <a:pt x="32348" y="19636"/>
                    <a:pt x="33401" y="17869"/>
                    <a:pt x="34123" y="16433"/>
                  </a:cubicBezTo>
                  <a:cubicBezTo>
                    <a:pt x="34400" y="15889"/>
                    <a:pt x="34650" y="15327"/>
                    <a:pt x="34864" y="14845"/>
                  </a:cubicBezTo>
                  <a:cubicBezTo>
                    <a:pt x="35426" y="13596"/>
                    <a:pt x="36095" y="12133"/>
                    <a:pt x="36889" y="10804"/>
                  </a:cubicBezTo>
                  <a:cubicBezTo>
                    <a:pt x="38156" y="8654"/>
                    <a:pt x="39752" y="7093"/>
                    <a:pt x="41769" y="6022"/>
                  </a:cubicBezTo>
                  <a:cubicBezTo>
                    <a:pt x="42794" y="5487"/>
                    <a:pt x="43758" y="5193"/>
                    <a:pt x="44650" y="5148"/>
                  </a:cubicBezTo>
                  <a:cubicBezTo>
                    <a:pt x="44779" y="5142"/>
                    <a:pt x="44908" y="5139"/>
                    <a:pt x="45035" y="5139"/>
                  </a:cubicBezTo>
                  <a:cubicBezTo>
                    <a:pt x="45803" y="5139"/>
                    <a:pt x="46533" y="5245"/>
                    <a:pt x="47237" y="5344"/>
                  </a:cubicBezTo>
                  <a:cubicBezTo>
                    <a:pt x="47763" y="5425"/>
                    <a:pt x="48263" y="5496"/>
                    <a:pt x="48754" y="5523"/>
                  </a:cubicBezTo>
                  <a:cubicBezTo>
                    <a:pt x="48861" y="5532"/>
                    <a:pt x="48959" y="5532"/>
                    <a:pt x="49066" y="5532"/>
                  </a:cubicBezTo>
                  <a:cubicBezTo>
                    <a:pt x="49126" y="5533"/>
                    <a:pt x="49187" y="5534"/>
                    <a:pt x="49247" y="5534"/>
                  </a:cubicBezTo>
                  <a:cubicBezTo>
                    <a:pt x="50750" y="5534"/>
                    <a:pt x="52165" y="5107"/>
                    <a:pt x="53357" y="4292"/>
                  </a:cubicBezTo>
                  <a:cubicBezTo>
                    <a:pt x="54865" y="3257"/>
                    <a:pt x="55837" y="1696"/>
                    <a:pt x="56024" y="10"/>
                  </a:cubicBezTo>
                  <a:lnTo>
                    <a:pt x="55873"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9"/>
            <p:cNvSpPr/>
            <p:nvPr/>
          </p:nvSpPr>
          <p:spPr>
            <a:xfrm>
              <a:off x="2302038" y="2836625"/>
              <a:ext cx="1395275" cy="541975"/>
            </a:xfrm>
            <a:custGeom>
              <a:rect b="b" l="l" r="r" t="t"/>
              <a:pathLst>
                <a:path extrusionOk="0" h="21679" w="55811">
                  <a:moveTo>
                    <a:pt x="55659" y="1"/>
                  </a:moveTo>
                  <a:cubicBezTo>
                    <a:pt x="55543" y="1589"/>
                    <a:pt x="54704" y="3123"/>
                    <a:pt x="53366" y="4211"/>
                  </a:cubicBezTo>
                  <a:cubicBezTo>
                    <a:pt x="52233" y="5130"/>
                    <a:pt x="50842" y="5657"/>
                    <a:pt x="49361" y="5746"/>
                  </a:cubicBezTo>
                  <a:cubicBezTo>
                    <a:pt x="49262" y="5746"/>
                    <a:pt x="49164" y="5755"/>
                    <a:pt x="49066" y="5755"/>
                  </a:cubicBezTo>
                  <a:cubicBezTo>
                    <a:pt x="49018" y="5756"/>
                    <a:pt x="48971" y="5756"/>
                    <a:pt x="48923" y="5756"/>
                  </a:cubicBezTo>
                  <a:cubicBezTo>
                    <a:pt x="48417" y="5756"/>
                    <a:pt x="47909" y="5714"/>
                    <a:pt x="47371" y="5666"/>
                  </a:cubicBezTo>
                  <a:cubicBezTo>
                    <a:pt x="46806" y="5618"/>
                    <a:pt x="46219" y="5570"/>
                    <a:pt x="45616" y="5570"/>
                  </a:cubicBezTo>
                  <a:cubicBezTo>
                    <a:pt x="45430" y="5570"/>
                    <a:pt x="45241" y="5575"/>
                    <a:pt x="45052" y="5585"/>
                  </a:cubicBezTo>
                  <a:cubicBezTo>
                    <a:pt x="44151" y="5639"/>
                    <a:pt x="43187" y="5915"/>
                    <a:pt x="42188" y="6397"/>
                  </a:cubicBezTo>
                  <a:cubicBezTo>
                    <a:pt x="40101" y="7396"/>
                    <a:pt x="38343" y="9029"/>
                    <a:pt x="36978" y="11241"/>
                  </a:cubicBezTo>
                  <a:cubicBezTo>
                    <a:pt x="36104" y="12651"/>
                    <a:pt x="35381" y="14185"/>
                    <a:pt x="34846" y="15363"/>
                  </a:cubicBezTo>
                  <a:cubicBezTo>
                    <a:pt x="34596" y="15907"/>
                    <a:pt x="34346" y="16442"/>
                    <a:pt x="34079" y="16977"/>
                  </a:cubicBezTo>
                  <a:cubicBezTo>
                    <a:pt x="33347" y="18423"/>
                    <a:pt x="32277" y="20198"/>
                    <a:pt x="30493" y="21028"/>
                  </a:cubicBezTo>
                  <a:cubicBezTo>
                    <a:pt x="30234" y="21152"/>
                    <a:pt x="29948" y="21259"/>
                    <a:pt x="29663" y="21331"/>
                  </a:cubicBezTo>
                  <a:cubicBezTo>
                    <a:pt x="29143" y="21473"/>
                    <a:pt x="28622" y="21532"/>
                    <a:pt x="28115" y="21532"/>
                  </a:cubicBezTo>
                  <a:cubicBezTo>
                    <a:pt x="26871" y="21532"/>
                    <a:pt x="25710" y="21177"/>
                    <a:pt x="24854" y="20822"/>
                  </a:cubicBezTo>
                  <a:cubicBezTo>
                    <a:pt x="23418" y="20225"/>
                    <a:pt x="22071" y="19359"/>
                    <a:pt x="20778" y="18512"/>
                  </a:cubicBezTo>
                  <a:cubicBezTo>
                    <a:pt x="20447" y="18298"/>
                    <a:pt x="20117" y="18093"/>
                    <a:pt x="19787" y="17878"/>
                  </a:cubicBezTo>
                  <a:cubicBezTo>
                    <a:pt x="19386" y="17629"/>
                    <a:pt x="18976" y="17361"/>
                    <a:pt x="18583" y="17102"/>
                  </a:cubicBezTo>
                  <a:cubicBezTo>
                    <a:pt x="17593" y="16460"/>
                    <a:pt x="16665" y="15853"/>
                    <a:pt x="15666" y="15327"/>
                  </a:cubicBezTo>
                  <a:cubicBezTo>
                    <a:pt x="14194" y="14551"/>
                    <a:pt x="12677" y="13980"/>
                    <a:pt x="11152" y="13623"/>
                  </a:cubicBezTo>
                  <a:cubicBezTo>
                    <a:pt x="10777" y="13534"/>
                    <a:pt x="10402" y="13463"/>
                    <a:pt x="10028" y="13409"/>
                  </a:cubicBezTo>
                  <a:cubicBezTo>
                    <a:pt x="9415" y="13313"/>
                    <a:pt x="8823" y="13265"/>
                    <a:pt x="8255" y="13265"/>
                  </a:cubicBezTo>
                  <a:cubicBezTo>
                    <a:pt x="7400" y="13265"/>
                    <a:pt x="6597" y="13373"/>
                    <a:pt x="5853" y="13587"/>
                  </a:cubicBezTo>
                  <a:cubicBezTo>
                    <a:pt x="5237" y="13766"/>
                    <a:pt x="4613" y="14033"/>
                    <a:pt x="3872" y="14426"/>
                  </a:cubicBezTo>
                  <a:cubicBezTo>
                    <a:pt x="2418" y="15202"/>
                    <a:pt x="1116" y="16157"/>
                    <a:pt x="0" y="17272"/>
                  </a:cubicBezTo>
                  <a:lnTo>
                    <a:pt x="108" y="17379"/>
                  </a:lnTo>
                  <a:cubicBezTo>
                    <a:pt x="1205" y="16273"/>
                    <a:pt x="2498" y="15327"/>
                    <a:pt x="3944" y="14560"/>
                  </a:cubicBezTo>
                  <a:cubicBezTo>
                    <a:pt x="4675" y="14167"/>
                    <a:pt x="5291" y="13909"/>
                    <a:pt x="5897" y="13730"/>
                  </a:cubicBezTo>
                  <a:cubicBezTo>
                    <a:pt x="6630" y="13520"/>
                    <a:pt x="7424" y="13414"/>
                    <a:pt x="8272" y="13414"/>
                  </a:cubicBezTo>
                  <a:cubicBezTo>
                    <a:pt x="8829" y="13414"/>
                    <a:pt x="9409" y="13460"/>
                    <a:pt x="10010" y="13552"/>
                  </a:cubicBezTo>
                  <a:cubicBezTo>
                    <a:pt x="10376" y="13614"/>
                    <a:pt x="10750" y="13686"/>
                    <a:pt x="11116" y="13766"/>
                  </a:cubicBezTo>
                  <a:cubicBezTo>
                    <a:pt x="12633" y="14123"/>
                    <a:pt x="14140" y="14694"/>
                    <a:pt x="15594" y="15452"/>
                  </a:cubicBezTo>
                  <a:cubicBezTo>
                    <a:pt x="16585" y="15978"/>
                    <a:pt x="17521" y="16585"/>
                    <a:pt x="18503" y="17227"/>
                  </a:cubicBezTo>
                  <a:cubicBezTo>
                    <a:pt x="18895" y="17486"/>
                    <a:pt x="19306" y="17754"/>
                    <a:pt x="19707" y="18012"/>
                  </a:cubicBezTo>
                  <a:cubicBezTo>
                    <a:pt x="20037" y="18217"/>
                    <a:pt x="20367" y="18431"/>
                    <a:pt x="20688" y="18637"/>
                  </a:cubicBezTo>
                  <a:cubicBezTo>
                    <a:pt x="22000" y="19484"/>
                    <a:pt x="23347" y="20358"/>
                    <a:pt x="24801" y="20965"/>
                  </a:cubicBezTo>
                  <a:cubicBezTo>
                    <a:pt x="25666" y="21322"/>
                    <a:pt x="26853" y="21679"/>
                    <a:pt x="28120" y="21679"/>
                  </a:cubicBezTo>
                  <a:cubicBezTo>
                    <a:pt x="28637" y="21679"/>
                    <a:pt x="29172" y="21625"/>
                    <a:pt x="29699" y="21482"/>
                  </a:cubicBezTo>
                  <a:cubicBezTo>
                    <a:pt x="29993" y="21402"/>
                    <a:pt x="30287" y="21295"/>
                    <a:pt x="30555" y="21170"/>
                  </a:cubicBezTo>
                  <a:cubicBezTo>
                    <a:pt x="32384" y="20314"/>
                    <a:pt x="33472" y="18512"/>
                    <a:pt x="34213" y="17040"/>
                  </a:cubicBezTo>
                  <a:cubicBezTo>
                    <a:pt x="34480" y="16505"/>
                    <a:pt x="34730" y="15969"/>
                    <a:pt x="34980" y="15425"/>
                  </a:cubicBezTo>
                  <a:cubicBezTo>
                    <a:pt x="35515" y="14248"/>
                    <a:pt x="36238" y="12722"/>
                    <a:pt x="37103" y="11313"/>
                  </a:cubicBezTo>
                  <a:cubicBezTo>
                    <a:pt x="38477" y="9100"/>
                    <a:pt x="40163" y="7539"/>
                    <a:pt x="42251" y="6531"/>
                  </a:cubicBezTo>
                  <a:cubicBezTo>
                    <a:pt x="43241" y="6058"/>
                    <a:pt x="44177" y="5790"/>
                    <a:pt x="45061" y="5737"/>
                  </a:cubicBezTo>
                  <a:cubicBezTo>
                    <a:pt x="45257" y="5724"/>
                    <a:pt x="45451" y="5718"/>
                    <a:pt x="45644" y="5718"/>
                  </a:cubicBezTo>
                  <a:cubicBezTo>
                    <a:pt x="46232" y="5718"/>
                    <a:pt x="46805" y="5770"/>
                    <a:pt x="47362" y="5817"/>
                  </a:cubicBezTo>
                  <a:cubicBezTo>
                    <a:pt x="47871" y="5856"/>
                    <a:pt x="48361" y="5901"/>
                    <a:pt x="48841" y="5901"/>
                  </a:cubicBezTo>
                  <a:cubicBezTo>
                    <a:pt x="48916" y="5901"/>
                    <a:pt x="48991" y="5900"/>
                    <a:pt x="49066" y="5897"/>
                  </a:cubicBezTo>
                  <a:cubicBezTo>
                    <a:pt x="49164" y="5897"/>
                    <a:pt x="49262" y="5897"/>
                    <a:pt x="49361" y="5889"/>
                  </a:cubicBezTo>
                  <a:cubicBezTo>
                    <a:pt x="50886" y="5808"/>
                    <a:pt x="52305" y="5264"/>
                    <a:pt x="53455" y="4327"/>
                  </a:cubicBezTo>
                  <a:cubicBezTo>
                    <a:pt x="54829" y="3221"/>
                    <a:pt x="55695" y="1642"/>
                    <a:pt x="55811" y="10"/>
                  </a:cubicBezTo>
                  <a:lnTo>
                    <a:pt x="55659"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9"/>
            <p:cNvSpPr/>
            <p:nvPr/>
          </p:nvSpPr>
          <p:spPr>
            <a:xfrm>
              <a:off x="2306938" y="2828150"/>
              <a:ext cx="1389925" cy="559150"/>
            </a:xfrm>
            <a:custGeom>
              <a:rect b="b" l="l" r="r" t="t"/>
              <a:pathLst>
                <a:path extrusionOk="0" h="22366" w="55597">
                  <a:moveTo>
                    <a:pt x="55454" y="1"/>
                  </a:moveTo>
                  <a:cubicBezTo>
                    <a:pt x="55400" y="1553"/>
                    <a:pt x="54678" y="3105"/>
                    <a:pt x="53465" y="4256"/>
                  </a:cubicBezTo>
                  <a:cubicBezTo>
                    <a:pt x="52403" y="5264"/>
                    <a:pt x="51083" y="5906"/>
                    <a:pt x="49646" y="6094"/>
                  </a:cubicBezTo>
                  <a:cubicBezTo>
                    <a:pt x="49548" y="6112"/>
                    <a:pt x="49450" y="6121"/>
                    <a:pt x="49361" y="6129"/>
                  </a:cubicBezTo>
                  <a:cubicBezTo>
                    <a:pt x="49031" y="6162"/>
                    <a:pt x="48698" y="6173"/>
                    <a:pt x="48359" y="6173"/>
                  </a:cubicBezTo>
                  <a:cubicBezTo>
                    <a:pt x="48057" y="6173"/>
                    <a:pt x="47749" y="6165"/>
                    <a:pt x="47434" y="6156"/>
                  </a:cubicBezTo>
                  <a:cubicBezTo>
                    <a:pt x="47113" y="6152"/>
                    <a:pt x="46787" y="6145"/>
                    <a:pt x="46457" y="6145"/>
                  </a:cubicBezTo>
                  <a:cubicBezTo>
                    <a:pt x="46127" y="6145"/>
                    <a:pt x="45792" y="6152"/>
                    <a:pt x="45453" y="6174"/>
                  </a:cubicBezTo>
                  <a:cubicBezTo>
                    <a:pt x="44561" y="6245"/>
                    <a:pt x="43625" y="6486"/>
                    <a:pt x="42670" y="6906"/>
                  </a:cubicBezTo>
                  <a:cubicBezTo>
                    <a:pt x="40520" y="7833"/>
                    <a:pt x="38673" y="9466"/>
                    <a:pt x="37201" y="11750"/>
                  </a:cubicBezTo>
                  <a:cubicBezTo>
                    <a:pt x="36247" y="13231"/>
                    <a:pt x="35462" y="14854"/>
                    <a:pt x="34953" y="15943"/>
                  </a:cubicBezTo>
                  <a:cubicBezTo>
                    <a:pt x="34721" y="16451"/>
                    <a:pt x="34454" y="17022"/>
                    <a:pt x="34168" y="17584"/>
                  </a:cubicBezTo>
                  <a:cubicBezTo>
                    <a:pt x="33410" y="19065"/>
                    <a:pt x="32313" y="20885"/>
                    <a:pt x="30502" y="21714"/>
                  </a:cubicBezTo>
                  <a:cubicBezTo>
                    <a:pt x="30225" y="21839"/>
                    <a:pt x="29940" y="21946"/>
                    <a:pt x="29645" y="22018"/>
                  </a:cubicBezTo>
                  <a:cubicBezTo>
                    <a:pt x="29128" y="22157"/>
                    <a:pt x="28609" y="22215"/>
                    <a:pt x="28102" y="22215"/>
                  </a:cubicBezTo>
                  <a:cubicBezTo>
                    <a:pt x="26820" y="22215"/>
                    <a:pt x="25621" y="21842"/>
                    <a:pt x="24739" y="21465"/>
                  </a:cubicBezTo>
                  <a:cubicBezTo>
                    <a:pt x="23365" y="20885"/>
                    <a:pt x="22071" y="20055"/>
                    <a:pt x="20822" y="19252"/>
                  </a:cubicBezTo>
                  <a:cubicBezTo>
                    <a:pt x="20412" y="18985"/>
                    <a:pt x="19984" y="18717"/>
                    <a:pt x="19565" y="18458"/>
                  </a:cubicBezTo>
                  <a:lnTo>
                    <a:pt x="19047" y="18137"/>
                  </a:lnTo>
                  <a:cubicBezTo>
                    <a:pt x="17825" y="17379"/>
                    <a:pt x="16674" y="16665"/>
                    <a:pt x="15443" y="16076"/>
                  </a:cubicBezTo>
                  <a:cubicBezTo>
                    <a:pt x="13962" y="15381"/>
                    <a:pt x="12446" y="14881"/>
                    <a:pt x="10938" y="14595"/>
                  </a:cubicBezTo>
                  <a:cubicBezTo>
                    <a:pt x="10554" y="14524"/>
                    <a:pt x="10180" y="14471"/>
                    <a:pt x="9823" y="14426"/>
                  </a:cubicBezTo>
                  <a:cubicBezTo>
                    <a:pt x="9351" y="14372"/>
                    <a:pt x="8891" y="14345"/>
                    <a:pt x="8442" y="14345"/>
                  </a:cubicBezTo>
                  <a:cubicBezTo>
                    <a:pt x="7482" y="14345"/>
                    <a:pt x="6576" y="14468"/>
                    <a:pt x="5737" y="14711"/>
                  </a:cubicBezTo>
                  <a:cubicBezTo>
                    <a:pt x="5130" y="14890"/>
                    <a:pt x="4497" y="15157"/>
                    <a:pt x="3801" y="15514"/>
                  </a:cubicBezTo>
                  <a:cubicBezTo>
                    <a:pt x="2365" y="16255"/>
                    <a:pt x="1080" y="17174"/>
                    <a:pt x="1" y="18262"/>
                  </a:cubicBezTo>
                  <a:lnTo>
                    <a:pt x="108" y="18369"/>
                  </a:lnTo>
                  <a:cubicBezTo>
                    <a:pt x="1178" y="17290"/>
                    <a:pt x="2445" y="16380"/>
                    <a:pt x="3864" y="15648"/>
                  </a:cubicBezTo>
                  <a:cubicBezTo>
                    <a:pt x="4550" y="15291"/>
                    <a:pt x="5184" y="15033"/>
                    <a:pt x="5782" y="14854"/>
                  </a:cubicBezTo>
                  <a:cubicBezTo>
                    <a:pt x="6600" y="14618"/>
                    <a:pt x="7489" y="14497"/>
                    <a:pt x="8434" y="14497"/>
                  </a:cubicBezTo>
                  <a:cubicBezTo>
                    <a:pt x="8879" y="14497"/>
                    <a:pt x="9337" y="14523"/>
                    <a:pt x="9805" y="14578"/>
                  </a:cubicBezTo>
                  <a:cubicBezTo>
                    <a:pt x="10162" y="14613"/>
                    <a:pt x="10528" y="14676"/>
                    <a:pt x="10911" y="14747"/>
                  </a:cubicBezTo>
                  <a:cubicBezTo>
                    <a:pt x="12410" y="15024"/>
                    <a:pt x="13909" y="15523"/>
                    <a:pt x="15381" y="16219"/>
                  </a:cubicBezTo>
                  <a:cubicBezTo>
                    <a:pt x="16603" y="16799"/>
                    <a:pt x="17754" y="17504"/>
                    <a:pt x="18967" y="18262"/>
                  </a:cubicBezTo>
                  <a:lnTo>
                    <a:pt x="19493" y="18583"/>
                  </a:lnTo>
                  <a:cubicBezTo>
                    <a:pt x="19912" y="18842"/>
                    <a:pt x="20332" y="19109"/>
                    <a:pt x="20742" y="19377"/>
                  </a:cubicBezTo>
                  <a:cubicBezTo>
                    <a:pt x="22000" y="20180"/>
                    <a:pt x="23294" y="21019"/>
                    <a:pt x="24685" y="21607"/>
                  </a:cubicBezTo>
                  <a:cubicBezTo>
                    <a:pt x="25577" y="21982"/>
                    <a:pt x="26808" y="22366"/>
                    <a:pt x="28120" y="22366"/>
                  </a:cubicBezTo>
                  <a:cubicBezTo>
                    <a:pt x="28628" y="22366"/>
                    <a:pt x="29155" y="22303"/>
                    <a:pt x="29681" y="22169"/>
                  </a:cubicBezTo>
                  <a:cubicBezTo>
                    <a:pt x="29984" y="22089"/>
                    <a:pt x="30279" y="21982"/>
                    <a:pt x="30564" y="21848"/>
                  </a:cubicBezTo>
                  <a:cubicBezTo>
                    <a:pt x="32411" y="21001"/>
                    <a:pt x="33535" y="19154"/>
                    <a:pt x="34302" y="17646"/>
                  </a:cubicBezTo>
                  <a:cubicBezTo>
                    <a:pt x="34588" y="17093"/>
                    <a:pt x="34855" y="16513"/>
                    <a:pt x="35096" y="16005"/>
                  </a:cubicBezTo>
                  <a:cubicBezTo>
                    <a:pt x="35596" y="14917"/>
                    <a:pt x="36372" y="13302"/>
                    <a:pt x="37326" y="11830"/>
                  </a:cubicBezTo>
                  <a:cubicBezTo>
                    <a:pt x="38781" y="9573"/>
                    <a:pt x="40600" y="7958"/>
                    <a:pt x="42724" y="7039"/>
                  </a:cubicBezTo>
                  <a:cubicBezTo>
                    <a:pt x="43669" y="6629"/>
                    <a:pt x="44588" y="6388"/>
                    <a:pt x="45462" y="6326"/>
                  </a:cubicBezTo>
                  <a:cubicBezTo>
                    <a:pt x="45801" y="6299"/>
                    <a:pt x="46134" y="6290"/>
                    <a:pt x="46460" y="6290"/>
                  </a:cubicBezTo>
                  <a:cubicBezTo>
                    <a:pt x="46787" y="6290"/>
                    <a:pt x="47108" y="6299"/>
                    <a:pt x="47425" y="6308"/>
                  </a:cubicBezTo>
                  <a:cubicBezTo>
                    <a:pt x="47745" y="6316"/>
                    <a:pt x="48056" y="6325"/>
                    <a:pt x="48362" y="6325"/>
                  </a:cubicBezTo>
                  <a:cubicBezTo>
                    <a:pt x="48705" y="6325"/>
                    <a:pt x="49040" y="6314"/>
                    <a:pt x="49370" y="6281"/>
                  </a:cubicBezTo>
                  <a:cubicBezTo>
                    <a:pt x="49468" y="6272"/>
                    <a:pt x="49566" y="6254"/>
                    <a:pt x="49664" y="6245"/>
                  </a:cubicBezTo>
                  <a:cubicBezTo>
                    <a:pt x="51136" y="6049"/>
                    <a:pt x="52483" y="5398"/>
                    <a:pt x="53563" y="4363"/>
                  </a:cubicBezTo>
                  <a:cubicBezTo>
                    <a:pt x="54803" y="3186"/>
                    <a:pt x="55543" y="1598"/>
                    <a:pt x="55597" y="10"/>
                  </a:cubicBezTo>
                  <a:lnTo>
                    <a:pt x="55454" y="1"/>
                  </a:ln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9"/>
            <p:cNvSpPr/>
            <p:nvPr/>
          </p:nvSpPr>
          <p:spPr>
            <a:xfrm>
              <a:off x="2311638" y="2819675"/>
              <a:ext cx="1385225" cy="576100"/>
            </a:xfrm>
            <a:custGeom>
              <a:rect b="b" l="l" r="r" t="t"/>
              <a:pathLst>
                <a:path extrusionOk="0" h="23044" w="55409">
                  <a:moveTo>
                    <a:pt x="55248" y="1"/>
                  </a:moveTo>
                  <a:cubicBezTo>
                    <a:pt x="55266" y="1544"/>
                    <a:pt x="54668" y="3070"/>
                    <a:pt x="53562" y="4310"/>
                  </a:cubicBezTo>
                  <a:cubicBezTo>
                    <a:pt x="52590" y="5407"/>
                    <a:pt x="51341" y="6147"/>
                    <a:pt x="49940" y="6451"/>
                  </a:cubicBezTo>
                  <a:cubicBezTo>
                    <a:pt x="49851" y="6477"/>
                    <a:pt x="49753" y="6495"/>
                    <a:pt x="49664" y="6513"/>
                  </a:cubicBezTo>
                  <a:cubicBezTo>
                    <a:pt x="48941" y="6638"/>
                    <a:pt x="48209" y="6665"/>
                    <a:pt x="47424" y="6691"/>
                  </a:cubicBezTo>
                  <a:cubicBezTo>
                    <a:pt x="46916" y="6700"/>
                    <a:pt x="46398" y="6718"/>
                    <a:pt x="45863" y="6772"/>
                  </a:cubicBezTo>
                  <a:cubicBezTo>
                    <a:pt x="44971" y="6852"/>
                    <a:pt x="44043" y="7066"/>
                    <a:pt x="43160" y="7405"/>
                  </a:cubicBezTo>
                  <a:cubicBezTo>
                    <a:pt x="40948" y="8262"/>
                    <a:pt x="39021" y="9894"/>
                    <a:pt x="37424" y="12258"/>
                  </a:cubicBezTo>
                  <a:cubicBezTo>
                    <a:pt x="36648" y="13427"/>
                    <a:pt x="35898" y="14774"/>
                    <a:pt x="35078" y="16522"/>
                  </a:cubicBezTo>
                  <a:lnTo>
                    <a:pt x="35060" y="16567"/>
                  </a:lnTo>
                  <a:cubicBezTo>
                    <a:pt x="34810" y="17102"/>
                    <a:pt x="34542" y="17655"/>
                    <a:pt x="34266" y="18191"/>
                  </a:cubicBezTo>
                  <a:cubicBezTo>
                    <a:pt x="33436" y="19805"/>
                    <a:pt x="32339" y="21563"/>
                    <a:pt x="30510" y="22401"/>
                  </a:cubicBezTo>
                  <a:cubicBezTo>
                    <a:pt x="30233" y="22526"/>
                    <a:pt x="29939" y="22633"/>
                    <a:pt x="29636" y="22705"/>
                  </a:cubicBezTo>
                  <a:cubicBezTo>
                    <a:pt x="29125" y="22837"/>
                    <a:pt x="28612" y="22892"/>
                    <a:pt x="28112" y="22892"/>
                  </a:cubicBezTo>
                  <a:cubicBezTo>
                    <a:pt x="26786" y="22892"/>
                    <a:pt x="25544" y="22502"/>
                    <a:pt x="24631" y="22107"/>
                  </a:cubicBezTo>
                  <a:cubicBezTo>
                    <a:pt x="23311" y="21536"/>
                    <a:pt x="22062" y="20742"/>
                    <a:pt x="20857" y="19975"/>
                  </a:cubicBezTo>
                  <a:cubicBezTo>
                    <a:pt x="20367" y="19663"/>
                    <a:pt x="19858" y="19333"/>
                    <a:pt x="19350" y="19029"/>
                  </a:cubicBezTo>
                  <a:cubicBezTo>
                    <a:pt x="18137" y="18298"/>
                    <a:pt x="16709" y="17459"/>
                    <a:pt x="15228" y="16835"/>
                  </a:cubicBezTo>
                  <a:cubicBezTo>
                    <a:pt x="13738" y="16210"/>
                    <a:pt x="12231" y="15782"/>
                    <a:pt x="10732" y="15568"/>
                  </a:cubicBezTo>
                  <a:cubicBezTo>
                    <a:pt x="10357" y="15514"/>
                    <a:pt x="9983" y="15479"/>
                    <a:pt x="9626" y="15452"/>
                  </a:cubicBezTo>
                  <a:cubicBezTo>
                    <a:pt x="9313" y="15430"/>
                    <a:pt x="9004" y="15420"/>
                    <a:pt x="8700" y="15420"/>
                  </a:cubicBezTo>
                  <a:cubicBezTo>
                    <a:pt x="7611" y="15420"/>
                    <a:pt x="6585" y="15558"/>
                    <a:pt x="5629" y="15844"/>
                  </a:cubicBezTo>
                  <a:cubicBezTo>
                    <a:pt x="5014" y="16023"/>
                    <a:pt x="4389" y="16273"/>
                    <a:pt x="3729" y="16603"/>
                  </a:cubicBezTo>
                  <a:cubicBezTo>
                    <a:pt x="2311" y="17307"/>
                    <a:pt x="1062" y="18200"/>
                    <a:pt x="0" y="19261"/>
                  </a:cubicBezTo>
                  <a:lnTo>
                    <a:pt x="107" y="19368"/>
                  </a:lnTo>
                  <a:cubicBezTo>
                    <a:pt x="1151" y="18316"/>
                    <a:pt x="2391" y="17432"/>
                    <a:pt x="3792" y="16737"/>
                  </a:cubicBezTo>
                  <a:cubicBezTo>
                    <a:pt x="4452" y="16406"/>
                    <a:pt x="5067" y="16157"/>
                    <a:pt x="5674" y="15978"/>
                  </a:cubicBezTo>
                  <a:cubicBezTo>
                    <a:pt x="6607" y="15709"/>
                    <a:pt x="7610" y="15568"/>
                    <a:pt x="8674" y="15568"/>
                  </a:cubicBezTo>
                  <a:cubicBezTo>
                    <a:pt x="8984" y="15568"/>
                    <a:pt x="9298" y="15579"/>
                    <a:pt x="9617" y="15604"/>
                  </a:cubicBezTo>
                  <a:cubicBezTo>
                    <a:pt x="9965" y="15630"/>
                    <a:pt x="10340" y="15666"/>
                    <a:pt x="10705" y="15720"/>
                  </a:cubicBezTo>
                  <a:cubicBezTo>
                    <a:pt x="12195" y="15934"/>
                    <a:pt x="13694" y="16353"/>
                    <a:pt x="15166" y="16977"/>
                  </a:cubicBezTo>
                  <a:cubicBezTo>
                    <a:pt x="16647" y="17593"/>
                    <a:pt x="18065" y="18432"/>
                    <a:pt x="19278" y="19154"/>
                  </a:cubicBezTo>
                  <a:cubicBezTo>
                    <a:pt x="19778" y="19466"/>
                    <a:pt x="20287" y="19787"/>
                    <a:pt x="20777" y="20100"/>
                  </a:cubicBezTo>
                  <a:cubicBezTo>
                    <a:pt x="21990" y="20876"/>
                    <a:pt x="23239" y="21670"/>
                    <a:pt x="24578" y="22250"/>
                  </a:cubicBezTo>
                  <a:cubicBezTo>
                    <a:pt x="25496" y="22642"/>
                    <a:pt x="26763" y="23044"/>
                    <a:pt x="28119" y="23044"/>
                  </a:cubicBezTo>
                  <a:cubicBezTo>
                    <a:pt x="28628" y="23044"/>
                    <a:pt x="29154" y="22990"/>
                    <a:pt x="29671" y="22856"/>
                  </a:cubicBezTo>
                  <a:cubicBezTo>
                    <a:pt x="29984" y="22776"/>
                    <a:pt x="30287" y="22669"/>
                    <a:pt x="30572" y="22535"/>
                  </a:cubicBezTo>
                  <a:cubicBezTo>
                    <a:pt x="32446" y="21688"/>
                    <a:pt x="33561" y="19895"/>
                    <a:pt x="34400" y="18262"/>
                  </a:cubicBezTo>
                  <a:cubicBezTo>
                    <a:pt x="34676" y="17718"/>
                    <a:pt x="34944" y="17165"/>
                    <a:pt x="35194" y="16629"/>
                  </a:cubicBezTo>
                  <a:lnTo>
                    <a:pt x="35211" y="16585"/>
                  </a:lnTo>
                  <a:cubicBezTo>
                    <a:pt x="36032" y="14845"/>
                    <a:pt x="36773" y="13498"/>
                    <a:pt x="37549" y="12347"/>
                  </a:cubicBezTo>
                  <a:cubicBezTo>
                    <a:pt x="39128" y="10001"/>
                    <a:pt x="41028" y="8386"/>
                    <a:pt x="43214" y="7548"/>
                  </a:cubicBezTo>
                  <a:cubicBezTo>
                    <a:pt x="44079" y="7209"/>
                    <a:pt x="44998" y="6995"/>
                    <a:pt x="45881" y="6914"/>
                  </a:cubicBezTo>
                  <a:cubicBezTo>
                    <a:pt x="46407" y="6870"/>
                    <a:pt x="46925" y="6852"/>
                    <a:pt x="47433" y="6834"/>
                  </a:cubicBezTo>
                  <a:cubicBezTo>
                    <a:pt x="48218" y="6807"/>
                    <a:pt x="48959" y="6790"/>
                    <a:pt x="49690" y="6656"/>
                  </a:cubicBezTo>
                  <a:cubicBezTo>
                    <a:pt x="49788" y="6638"/>
                    <a:pt x="49878" y="6620"/>
                    <a:pt x="49976" y="6602"/>
                  </a:cubicBezTo>
                  <a:cubicBezTo>
                    <a:pt x="51403" y="6290"/>
                    <a:pt x="52679" y="5532"/>
                    <a:pt x="53678" y="4408"/>
                  </a:cubicBezTo>
                  <a:cubicBezTo>
                    <a:pt x="54802" y="3141"/>
                    <a:pt x="55409" y="1580"/>
                    <a:pt x="55391"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9"/>
            <p:cNvSpPr/>
            <p:nvPr/>
          </p:nvSpPr>
          <p:spPr>
            <a:xfrm>
              <a:off x="2316538" y="2811200"/>
              <a:ext cx="1381675" cy="593050"/>
            </a:xfrm>
            <a:custGeom>
              <a:rect b="b" l="l" r="r" t="t"/>
              <a:pathLst>
                <a:path extrusionOk="0" h="23722" w="55267">
                  <a:moveTo>
                    <a:pt x="55177" y="1"/>
                  </a:moveTo>
                  <a:lnTo>
                    <a:pt x="55034" y="10"/>
                  </a:lnTo>
                  <a:cubicBezTo>
                    <a:pt x="55123" y="1517"/>
                    <a:pt x="54633" y="3061"/>
                    <a:pt x="53660" y="4354"/>
                  </a:cubicBezTo>
                  <a:cubicBezTo>
                    <a:pt x="52768" y="5541"/>
                    <a:pt x="51582" y="6397"/>
                    <a:pt x="50235" y="6807"/>
                  </a:cubicBezTo>
                  <a:cubicBezTo>
                    <a:pt x="50146" y="6843"/>
                    <a:pt x="50047" y="6870"/>
                    <a:pt x="49958" y="6888"/>
                  </a:cubicBezTo>
                  <a:cubicBezTo>
                    <a:pt x="49111" y="7120"/>
                    <a:pt x="48228" y="7191"/>
                    <a:pt x="47300" y="7262"/>
                  </a:cubicBezTo>
                  <a:cubicBezTo>
                    <a:pt x="46961" y="7298"/>
                    <a:pt x="46613" y="7325"/>
                    <a:pt x="46274" y="7361"/>
                  </a:cubicBezTo>
                  <a:cubicBezTo>
                    <a:pt x="45319" y="7459"/>
                    <a:pt x="44427" y="7646"/>
                    <a:pt x="43642" y="7914"/>
                  </a:cubicBezTo>
                  <a:cubicBezTo>
                    <a:pt x="41349" y="8690"/>
                    <a:pt x="39387" y="10278"/>
                    <a:pt x="37647" y="12776"/>
                  </a:cubicBezTo>
                  <a:cubicBezTo>
                    <a:pt x="36826" y="13953"/>
                    <a:pt x="36024" y="15363"/>
                    <a:pt x="35194" y="17093"/>
                  </a:cubicBezTo>
                  <a:lnTo>
                    <a:pt x="35131" y="17236"/>
                  </a:lnTo>
                  <a:cubicBezTo>
                    <a:pt x="34882" y="17745"/>
                    <a:pt x="34623" y="18280"/>
                    <a:pt x="34355" y="18797"/>
                  </a:cubicBezTo>
                  <a:cubicBezTo>
                    <a:pt x="33499" y="20448"/>
                    <a:pt x="32375" y="22250"/>
                    <a:pt x="30510" y="23088"/>
                  </a:cubicBezTo>
                  <a:cubicBezTo>
                    <a:pt x="30234" y="23213"/>
                    <a:pt x="29930" y="23320"/>
                    <a:pt x="29618" y="23392"/>
                  </a:cubicBezTo>
                  <a:cubicBezTo>
                    <a:pt x="29151" y="23510"/>
                    <a:pt x="28649" y="23569"/>
                    <a:pt x="28126" y="23569"/>
                  </a:cubicBezTo>
                  <a:cubicBezTo>
                    <a:pt x="26990" y="23569"/>
                    <a:pt x="25749" y="23293"/>
                    <a:pt x="24515" y="22749"/>
                  </a:cubicBezTo>
                  <a:cubicBezTo>
                    <a:pt x="23240" y="22196"/>
                    <a:pt x="22035" y="21429"/>
                    <a:pt x="20876" y="20689"/>
                  </a:cubicBezTo>
                  <a:cubicBezTo>
                    <a:pt x="20305" y="20323"/>
                    <a:pt x="19725" y="19948"/>
                    <a:pt x="19136" y="19609"/>
                  </a:cubicBezTo>
                  <a:cubicBezTo>
                    <a:pt x="17628" y="18726"/>
                    <a:pt x="16281" y="18066"/>
                    <a:pt x="15006" y="17593"/>
                  </a:cubicBezTo>
                  <a:cubicBezTo>
                    <a:pt x="13507" y="17040"/>
                    <a:pt x="11999" y="16683"/>
                    <a:pt x="10509" y="16540"/>
                  </a:cubicBezTo>
                  <a:cubicBezTo>
                    <a:pt x="10144" y="16505"/>
                    <a:pt x="9778" y="16487"/>
                    <a:pt x="9421" y="16478"/>
                  </a:cubicBezTo>
                  <a:cubicBezTo>
                    <a:pt x="9296" y="16475"/>
                    <a:pt x="9172" y="16473"/>
                    <a:pt x="9049" y="16473"/>
                  </a:cubicBezTo>
                  <a:cubicBezTo>
                    <a:pt x="7810" y="16473"/>
                    <a:pt x="6625" y="16636"/>
                    <a:pt x="5514" y="16968"/>
                  </a:cubicBezTo>
                  <a:cubicBezTo>
                    <a:pt x="4898" y="17147"/>
                    <a:pt x="4274" y="17388"/>
                    <a:pt x="3649" y="17691"/>
                  </a:cubicBezTo>
                  <a:cubicBezTo>
                    <a:pt x="2257" y="18351"/>
                    <a:pt x="1026" y="19217"/>
                    <a:pt x="0" y="20260"/>
                  </a:cubicBezTo>
                  <a:lnTo>
                    <a:pt x="107" y="20367"/>
                  </a:lnTo>
                  <a:cubicBezTo>
                    <a:pt x="1124" y="19333"/>
                    <a:pt x="2338" y="18485"/>
                    <a:pt x="3711" y="17825"/>
                  </a:cubicBezTo>
                  <a:cubicBezTo>
                    <a:pt x="4327" y="17530"/>
                    <a:pt x="4943" y="17290"/>
                    <a:pt x="5549" y="17111"/>
                  </a:cubicBezTo>
                  <a:cubicBezTo>
                    <a:pt x="6652" y="16787"/>
                    <a:pt x="7822" y="16625"/>
                    <a:pt x="9044" y="16625"/>
                  </a:cubicBezTo>
                  <a:cubicBezTo>
                    <a:pt x="9166" y="16625"/>
                    <a:pt x="9289" y="16626"/>
                    <a:pt x="9412" y="16629"/>
                  </a:cubicBezTo>
                  <a:cubicBezTo>
                    <a:pt x="9769" y="16638"/>
                    <a:pt x="10135" y="16656"/>
                    <a:pt x="10500" y="16692"/>
                  </a:cubicBezTo>
                  <a:cubicBezTo>
                    <a:pt x="11972" y="16835"/>
                    <a:pt x="13471" y="17183"/>
                    <a:pt x="14952" y="17736"/>
                  </a:cubicBezTo>
                  <a:cubicBezTo>
                    <a:pt x="16219" y="18200"/>
                    <a:pt x="17557" y="18860"/>
                    <a:pt x="19056" y="19734"/>
                  </a:cubicBezTo>
                  <a:cubicBezTo>
                    <a:pt x="19644" y="20082"/>
                    <a:pt x="20233" y="20448"/>
                    <a:pt x="20795" y="20813"/>
                  </a:cubicBezTo>
                  <a:cubicBezTo>
                    <a:pt x="21964" y="21554"/>
                    <a:pt x="23168" y="22321"/>
                    <a:pt x="24453" y="22892"/>
                  </a:cubicBezTo>
                  <a:cubicBezTo>
                    <a:pt x="25711" y="23436"/>
                    <a:pt x="26978" y="23722"/>
                    <a:pt x="28137" y="23722"/>
                  </a:cubicBezTo>
                  <a:cubicBezTo>
                    <a:pt x="28673" y="23722"/>
                    <a:pt x="29181" y="23659"/>
                    <a:pt x="29663" y="23543"/>
                  </a:cubicBezTo>
                  <a:cubicBezTo>
                    <a:pt x="29975" y="23463"/>
                    <a:pt x="30287" y="23356"/>
                    <a:pt x="30573" y="23222"/>
                  </a:cubicBezTo>
                  <a:cubicBezTo>
                    <a:pt x="32473" y="22366"/>
                    <a:pt x="33624" y="20537"/>
                    <a:pt x="34489" y="18869"/>
                  </a:cubicBezTo>
                  <a:cubicBezTo>
                    <a:pt x="34757" y="18342"/>
                    <a:pt x="35015" y="17816"/>
                    <a:pt x="35265" y="17299"/>
                  </a:cubicBezTo>
                  <a:lnTo>
                    <a:pt x="35328" y="17165"/>
                  </a:lnTo>
                  <a:cubicBezTo>
                    <a:pt x="36157" y="15434"/>
                    <a:pt x="36951" y="14033"/>
                    <a:pt x="37772" y="12856"/>
                  </a:cubicBezTo>
                  <a:cubicBezTo>
                    <a:pt x="39485" y="10394"/>
                    <a:pt x="41430" y="8815"/>
                    <a:pt x="43696" y="8056"/>
                  </a:cubicBezTo>
                  <a:cubicBezTo>
                    <a:pt x="44472" y="7789"/>
                    <a:pt x="45346" y="7610"/>
                    <a:pt x="46292" y="7503"/>
                  </a:cubicBezTo>
                  <a:cubicBezTo>
                    <a:pt x="46631" y="7468"/>
                    <a:pt x="46979" y="7441"/>
                    <a:pt x="47309" y="7414"/>
                  </a:cubicBezTo>
                  <a:cubicBezTo>
                    <a:pt x="48245" y="7334"/>
                    <a:pt x="49129" y="7262"/>
                    <a:pt x="49994" y="7030"/>
                  </a:cubicBezTo>
                  <a:cubicBezTo>
                    <a:pt x="50092" y="7013"/>
                    <a:pt x="50181" y="6986"/>
                    <a:pt x="50279" y="6950"/>
                  </a:cubicBezTo>
                  <a:cubicBezTo>
                    <a:pt x="51662" y="6531"/>
                    <a:pt x="52875" y="5657"/>
                    <a:pt x="53785" y="4443"/>
                  </a:cubicBezTo>
                  <a:cubicBezTo>
                    <a:pt x="54776" y="3123"/>
                    <a:pt x="55266" y="1544"/>
                    <a:pt x="55177"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9"/>
            <p:cNvSpPr/>
            <p:nvPr/>
          </p:nvSpPr>
          <p:spPr>
            <a:xfrm>
              <a:off x="2321438" y="2802500"/>
              <a:ext cx="1382350" cy="610450"/>
            </a:xfrm>
            <a:custGeom>
              <a:rect b="b" l="l" r="r" t="t"/>
              <a:pathLst>
                <a:path extrusionOk="0" h="24418" w="55294">
                  <a:moveTo>
                    <a:pt x="54963" y="1"/>
                  </a:moveTo>
                  <a:lnTo>
                    <a:pt x="54820" y="19"/>
                  </a:lnTo>
                  <a:cubicBezTo>
                    <a:pt x="55142" y="2989"/>
                    <a:pt x="53295" y="6067"/>
                    <a:pt x="50520" y="7182"/>
                  </a:cubicBezTo>
                  <a:cubicBezTo>
                    <a:pt x="49405" y="7628"/>
                    <a:pt x="48174" y="7780"/>
                    <a:pt x="46988" y="7923"/>
                  </a:cubicBezTo>
                  <a:cubicBezTo>
                    <a:pt x="46042" y="8039"/>
                    <a:pt x="45061" y="8155"/>
                    <a:pt x="44133" y="8422"/>
                  </a:cubicBezTo>
                  <a:cubicBezTo>
                    <a:pt x="39628" y="9734"/>
                    <a:pt x="36943" y="14337"/>
                    <a:pt x="35310" y="17682"/>
                  </a:cubicBezTo>
                  <a:lnTo>
                    <a:pt x="35194" y="17914"/>
                  </a:lnTo>
                  <a:cubicBezTo>
                    <a:pt x="34034" y="20287"/>
                    <a:pt x="32839" y="22749"/>
                    <a:pt x="30519" y="23784"/>
                  </a:cubicBezTo>
                  <a:cubicBezTo>
                    <a:pt x="29735" y="24133"/>
                    <a:pt x="28922" y="24266"/>
                    <a:pt x="28138" y="24266"/>
                  </a:cubicBezTo>
                  <a:cubicBezTo>
                    <a:pt x="26641" y="24266"/>
                    <a:pt x="25255" y="23781"/>
                    <a:pt x="24400" y="23401"/>
                  </a:cubicBezTo>
                  <a:cubicBezTo>
                    <a:pt x="23160" y="22856"/>
                    <a:pt x="22000" y="22116"/>
                    <a:pt x="20876" y="21393"/>
                  </a:cubicBezTo>
                  <a:cubicBezTo>
                    <a:pt x="20234" y="20992"/>
                    <a:pt x="19573" y="20573"/>
                    <a:pt x="18913" y="20189"/>
                  </a:cubicBezTo>
                  <a:cubicBezTo>
                    <a:pt x="15838" y="18427"/>
                    <a:pt x="12597" y="17510"/>
                    <a:pt x="9519" y="17510"/>
                  </a:cubicBezTo>
                  <a:cubicBezTo>
                    <a:pt x="9418" y="17510"/>
                    <a:pt x="9317" y="17511"/>
                    <a:pt x="9216" y="17513"/>
                  </a:cubicBezTo>
                  <a:cubicBezTo>
                    <a:pt x="5639" y="17584"/>
                    <a:pt x="2275" y="18949"/>
                    <a:pt x="1" y="21268"/>
                  </a:cubicBezTo>
                  <a:lnTo>
                    <a:pt x="108" y="21367"/>
                  </a:lnTo>
                  <a:cubicBezTo>
                    <a:pt x="2356" y="19083"/>
                    <a:pt x="5674" y="17727"/>
                    <a:pt x="9216" y="17655"/>
                  </a:cubicBezTo>
                  <a:cubicBezTo>
                    <a:pt x="9316" y="17653"/>
                    <a:pt x="9417" y="17652"/>
                    <a:pt x="9518" y="17652"/>
                  </a:cubicBezTo>
                  <a:cubicBezTo>
                    <a:pt x="12577" y="17652"/>
                    <a:pt x="15784" y="18569"/>
                    <a:pt x="18833" y="20314"/>
                  </a:cubicBezTo>
                  <a:cubicBezTo>
                    <a:pt x="19502" y="20698"/>
                    <a:pt x="20162" y="21117"/>
                    <a:pt x="20796" y="21527"/>
                  </a:cubicBezTo>
                  <a:cubicBezTo>
                    <a:pt x="21929" y="22241"/>
                    <a:pt x="23097" y="22990"/>
                    <a:pt x="24337" y="23543"/>
                  </a:cubicBezTo>
                  <a:cubicBezTo>
                    <a:pt x="25211" y="23927"/>
                    <a:pt x="26612" y="24418"/>
                    <a:pt x="28129" y="24418"/>
                  </a:cubicBezTo>
                  <a:cubicBezTo>
                    <a:pt x="28932" y="24418"/>
                    <a:pt x="29770" y="24275"/>
                    <a:pt x="30573" y="23918"/>
                  </a:cubicBezTo>
                  <a:cubicBezTo>
                    <a:pt x="32955" y="22856"/>
                    <a:pt x="34213" y="20269"/>
                    <a:pt x="35328" y="17986"/>
                  </a:cubicBezTo>
                  <a:lnTo>
                    <a:pt x="35444" y="17754"/>
                  </a:lnTo>
                  <a:cubicBezTo>
                    <a:pt x="37059" y="14426"/>
                    <a:pt x="39726" y="9867"/>
                    <a:pt x="44169" y="8565"/>
                  </a:cubicBezTo>
                  <a:cubicBezTo>
                    <a:pt x="45088" y="8297"/>
                    <a:pt x="46069" y="8181"/>
                    <a:pt x="47006" y="8065"/>
                  </a:cubicBezTo>
                  <a:cubicBezTo>
                    <a:pt x="48201" y="7923"/>
                    <a:pt x="49441" y="7771"/>
                    <a:pt x="50574" y="7316"/>
                  </a:cubicBezTo>
                  <a:cubicBezTo>
                    <a:pt x="53411" y="6183"/>
                    <a:pt x="55293" y="3034"/>
                    <a:pt x="54963" y="1"/>
                  </a:cubicBezTo>
                  <a:close/>
                </a:path>
              </a:pathLst>
            </a:custGeom>
            <a:gradFill>
              <a:gsLst>
                <a:gs pos="0">
                  <a:schemeClr val="accent1"/>
                </a:gs>
                <a:gs pos="22000">
                  <a:srgbClr val="FFFFFF">
                    <a:alpha val="0"/>
                  </a:srgbClr>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79"/>
          <p:cNvGrpSpPr/>
          <p:nvPr/>
        </p:nvGrpSpPr>
        <p:grpSpPr>
          <a:xfrm rot="-1208178">
            <a:off x="3616630" y="1914113"/>
            <a:ext cx="2485271" cy="2343368"/>
            <a:chOff x="3797213" y="2082900"/>
            <a:chExt cx="1759700" cy="1659225"/>
          </a:xfrm>
        </p:grpSpPr>
        <p:sp>
          <p:nvSpPr>
            <p:cNvPr id="6583" name="Google Shape;6583;p79"/>
            <p:cNvSpPr/>
            <p:nvPr/>
          </p:nvSpPr>
          <p:spPr>
            <a:xfrm>
              <a:off x="3825963" y="2276575"/>
              <a:ext cx="1684325" cy="1465550"/>
            </a:xfrm>
            <a:custGeom>
              <a:rect b="b" l="l" r="r" t="t"/>
              <a:pathLst>
                <a:path extrusionOk="0" h="58622" w="67373">
                  <a:moveTo>
                    <a:pt x="40169" y="1"/>
                  </a:moveTo>
                  <a:cubicBezTo>
                    <a:pt x="37224" y="1"/>
                    <a:pt x="32257" y="898"/>
                    <a:pt x="30404" y="6613"/>
                  </a:cubicBezTo>
                  <a:cubicBezTo>
                    <a:pt x="29405" y="9726"/>
                    <a:pt x="28414" y="12251"/>
                    <a:pt x="26889" y="14490"/>
                  </a:cubicBezTo>
                  <a:cubicBezTo>
                    <a:pt x="25053" y="17170"/>
                    <a:pt x="21965" y="18725"/>
                    <a:pt x="19025" y="18725"/>
                  </a:cubicBezTo>
                  <a:cubicBezTo>
                    <a:pt x="17835" y="18725"/>
                    <a:pt x="16670" y="18470"/>
                    <a:pt x="15622" y="17933"/>
                  </a:cubicBezTo>
                  <a:cubicBezTo>
                    <a:pt x="14578" y="17398"/>
                    <a:pt x="13632" y="16595"/>
                    <a:pt x="12722" y="15828"/>
                  </a:cubicBezTo>
                  <a:cubicBezTo>
                    <a:pt x="11366" y="14677"/>
                    <a:pt x="9957" y="13482"/>
                    <a:pt x="8182" y="13178"/>
                  </a:cubicBezTo>
                  <a:cubicBezTo>
                    <a:pt x="7909" y="13132"/>
                    <a:pt x="7632" y="13110"/>
                    <a:pt x="7352" y="13110"/>
                  </a:cubicBezTo>
                  <a:cubicBezTo>
                    <a:pt x="5732" y="13110"/>
                    <a:pt x="4024" y="13865"/>
                    <a:pt x="2731" y="15203"/>
                  </a:cubicBezTo>
                  <a:cubicBezTo>
                    <a:pt x="1509" y="16461"/>
                    <a:pt x="617" y="18192"/>
                    <a:pt x="1" y="20485"/>
                  </a:cubicBezTo>
                  <a:lnTo>
                    <a:pt x="144" y="20520"/>
                  </a:lnTo>
                  <a:cubicBezTo>
                    <a:pt x="750" y="18254"/>
                    <a:pt x="1634" y="16551"/>
                    <a:pt x="2838" y="15302"/>
                  </a:cubicBezTo>
                  <a:cubicBezTo>
                    <a:pt x="4103" y="13999"/>
                    <a:pt x="5771" y="13255"/>
                    <a:pt x="7354" y="13255"/>
                  </a:cubicBezTo>
                  <a:cubicBezTo>
                    <a:pt x="7624" y="13255"/>
                    <a:pt x="7892" y="13277"/>
                    <a:pt x="8155" y="13321"/>
                  </a:cubicBezTo>
                  <a:cubicBezTo>
                    <a:pt x="9894" y="13624"/>
                    <a:pt x="11224" y="14749"/>
                    <a:pt x="12633" y="15944"/>
                  </a:cubicBezTo>
                  <a:cubicBezTo>
                    <a:pt x="13543" y="16720"/>
                    <a:pt x="14489" y="17523"/>
                    <a:pt x="15550" y="18067"/>
                  </a:cubicBezTo>
                  <a:cubicBezTo>
                    <a:pt x="16621" y="18615"/>
                    <a:pt x="17809" y="18875"/>
                    <a:pt x="19021" y="18875"/>
                  </a:cubicBezTo>
                  <a:cubicBezTo>
                    <a:pt x="22011" y="18875"/>
                    <a:pt x="25145" y="17296"/>
                    <a:pt x="27005" y="14579"/>
                  </a:cubicBezTo>
                  <a:cubicBezTo>
                    <a:pt x="28548" y="12322"/>
                    <a:pt x="29539" y="9780"/>
                    <a:pt x="30547" y="6666"/>
                  </a:cubicBezTo>
                  <a:cubicBezTo>
                    <a:pt x="32370" y="1040"/>
                    <a:pt x="37253" y="152"/>
                    <a:pt x="40163" y="152"/>
                  </a:cubicBezTo>
                  <a:cubicBezTo>
                    <a:pt x="41082" y="152"/>
                    <a:pt x="41804" y="241"/>
                    <a:pt x="42171" y="296"/>
                  </a:cubicBezTo>
                  <a:cubicBezTo>
                    <a:pt x="43099" y="439"/>
                    <a:pt x="47764" y="1492"/>
                    <a:pt x="48799" y="8174"/>
                  </a:cubicBezTo>
                  <a:cubicBezTo>
                    <a:pt x="49218" y="10877"/>
                    <a:pt x="47675" y="12929"/>
                    <a:pt x="45900" y="15302"/>
                  </a:cubicBezTo>
                  <a:cubicBezTo>
                    <a:pt x="44276" y="17460"/>
                    <a:pt x="42438" y="19914"/>
                    <a:pt x="41876" y="23286"/>
                  </a:cubicBezTo>
                  <a:cubicBezTo>
                    <a:pt x="41769" y="23937"/>
                    <a:pt x="41600" y="24588"/>
                    <a:pt x="41421" y="25231"/>
                  </a:cubicBezTo>
                  <a:cubicBezTo>
                    <a:pt x="41189" y="26096"/>
                    <a:pt x="40949" y="26997"/>
                    <a:pt x="40877" y="27907"/>
                  </a:cubicBezTo>
                  <a:cubicBezTo>
                    <a:pt x="40610" y="31217"/>
                    <a:pt x="41653" y="34098"/>
                    <a:pt x="43678" y="35615"/>
                  </a:cubicBezTo>
                  <a:cubicBezTo>
                    <a:pt x="45213" y="36766"/>
                    <a:pt x="47175" y="37096"/>
                    <a:pt x="49067" y="37417"/>
                  </a:cubicBezTo>
                  <a:cubicBezTo>
                    <a:pt x="50860" y="37720"/>
                    <a:pt x="52724" y="38032"/>
                    <a:pt x="54214" y="39049"/>
                  </a:cubicBezTo>
                  <a:cubicBezTo>
                    <a:pt x="56168" y="40396"/>
                    <a:pt x="57390" y="42867"/>
                    <a:pt x="57961" y="46614"/>
                  </a:cubicBezTo>
                  <a:cubicBezTo>
                    <a:pt x="58041" y="47167"/>
                    <a:pt x="58122" y="47729"/>
                    <a:pt x="58193" y="48283"/>
                  </a:cubicBezTo>
                  <a:cubicBezTo>
                    <a:pt x="58496" y="50620"/>
                    <a:pt x="58808" y="53029"/>
                    <a:pt x="59968" y="55107"/>
                  </a:cubicBezTo>
                  <a:cubicBezTo>
                    <a:pt x="61083" y="57079"/>
                    <a:pt x="63287" y="58622"/>
                    <a:pt x="65446" y="58622"/>
                  </a:cubicBezTo>
                  <a:cubicBezTo>
                    <a:pt x="66097" y="58622"/>
                    <a:pt x="66757" y="58479"/>
                    <a:pt x="67373" y="58158"/>
                  </a:cubicBezTo>
                  <a:lnTo>
                    <a:pt x="67301" y="58024"/>
                  </a:lnTo>
                  <a:cubicBezTo>
                    <a:pt x="66706" y="58334"/>
                    <a:pt x="66074" y="58474"/>
                    <a:pt x="65437" y="58474"/>
                  </a:cubicBezTo>
                  <a:cubicBezTo>
                    <a:pt x="63339" y="58474"/>
                    <a:pt x="61183" y="56963"/>
                    <a:pt x="60102" y="55027"/>
                  </a:cubicBezTo>
                  <a:cubicBezTo>
                    <a:pt x="58951" y="52984"/>
                    <a:pt x="58639" y="50584"/>
                    <a:pt x="58336" y="48265"/>
                  </a:cubicBezTo>
                  <a:cubicBezTo>
                    <a:pt x="58264" y="47712"/>
                    <a:pt x="58193" y="47150"/>
                    <a:pt x="58113" y="46596"/>
                  </a:cubicBezTo>
                  <a:cubicBezTo>
                    <a:pt x="57533" y="42805"/>
                    <a:pt x="56284" y="40298"/>
                    <a:pt x="54303" y="38933"/>
                  </a:cubicBezTo>
                  <a:cubicBezTo>
                    <a:pt x="52778" y="37890"/>
                    <a:pt x="50904" y="37577"/>
                    <a:pt x="49093" y="37265"/>
                  </a:cubicBezTo>
                  <a:cubicBezTo>
                    <a:pt x="47211" y="36953"/>
                    <a:pt x="45275" y="36632"/>
                    <a:pt x="43768" y="35499"/>
                  </a:cubicBezTo>
                  <a:cubicBezTo>
                    <a:pt x="41787" y="34009"/>
                    <a:pt x="40761" y="31181"/>
                    <a:pt x="41029" y="27916"/>
                  </a:cubicBezTo>
                  <a:cubicBezTo>
                    <a:pt x="41100" y="27024"/>
                    <a:pt x="41341" y="26132"/>
                    <a:pt x="41573" y="25266"/>
                  </a:cubicBezTo>
                  <a:cubicBezTo>
                    <a:pt x="41743" y="24624"/>
                    <a:pt x="41921" y="23964"/>
                    <a:pt x="42028" y="23304"/>
                  </a:cubicBezTo>
                  <a:cubicBezTo>
                    <a:pt x="42581" y="19967"/>
                    <a:pt x="44401" y="17541"/>
                    <a:pt x="46016" y="15391"/>
                  </a:cubicBezTo>
                  <a:cubicBezTo>
                    <a:pt x="47818" y="12991"/>
                    <a:pt x="49379" y="10912"/>
                    <a:pt x="48951" y="8156"/>
                  </a:cubicBezTo>
                  <a:cubicBezTo>
                    <a:pt x="47898" y="1367"/>
                    <a:pt x="43134" y="296"/>
                    <a:pt x="42189" y="145"/>
                  </a:cubicBezTo>
                  <a:cubicBezTo>
                    <a:pt x="41822" y="89"/>
                    <a:pt x="41095" y="1"/>
                    <a:pt x="40169"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9"/>
            <p:cNvSpPr/>
            <p:nvPr/>
          </p:nvSpPr>
          <p:spPr>
            <a:xfrm>
              <a:off x="3824638" y="2268200"/>
              <a:ext cx="1687875" cy="1468800"/>
            </a:xfrm>
            <a:custGeom>
              <a:rect b="b" l="l" r="r" t="t"/>
              <a:pathLst>
                <a:path extrusionOk="0" h="58752" w="67515">
                  <a:moveTo>
                    <a:pt x="39922" y="1"/>
                  </a:moveTo>
                  <a:cubicBezTo>
                    <a:pt x="37113" y="1"/>
                    <a:pt x="32364" y="858"/>
                    <a:pt x="30475" y="6287"/>
                  </a:cubicBezTo>
                  <a:cubicBezTo>
                    <a:pt x="29583" y="8866"/>
                    <a:pt x="28521" y="11586"/>
                    <a:pt x="26862" y="13986"/>
                  </a:cubicBezTo>
                  <a:cubicBezTo>
                    <a:pt x="25052" y="16610"/>
                    <a:pt x="21984" y="18152"/>
                    <a:pt x="19084" y="18152"/>
                  </a:cubicBezTo>
                  <a:cubicBezTo>
                    <a:pt x="17980" y="18152"/>
                    <a:pt x="16901" y="17929"/>
                    <a:pt x="15925" y="17456"/>
                  </a:cubicBezTo>
                  <a:cubicBezTo>
                    <a:pt x="14881" y="16957"/>
                    <a:pt x="13935" y="16199"/>
                    <a:pt x="13016" y="15458"/>
                  </a:cubicBezTo>
                  <a:cubicBezTo>
                    <a:pt x="11660" y="14370"/>
                    <a:pt x="10260" y="13246"/>
                    <a:pt x="8520" y="12942"/>
                  </a:cubicBezTo>
                  <a:cubicBezTo>
                    <a:pt x="8209" y="12887"/>
                    <a:pt x="7893" y="12860"/>
                    <a:pt x="7575" y="12860"/>
                  </a:cubicBezTo>
                  <a:cubicBezTo>
                    <a:pt x="5982" y="12860"/>
                    <a:pt x="4332" y="13536"/>
                    <a:pt x="3016" y="14762"/>
                  </a:cubicBezTo>
                  <a:cubicBezTo>
                    <a:pt x="1722" y="15967"/>
                    <a:pt x="705" y="17680"/>
                    <a:pt x="0" y="19856"/>
                  </a:cubicBezTo>
                  <a:lnTo>
                    <a:pt x="143" y="19901"/>
                  </a:lnTo>
                  <a:cubicBezTo>
                    <a:pt x="839" y="17751"/>
                    <a:pt x="1838" y="16056"/>
                    <a:pt x="3114" y="14878"/>
                  </a:cubicBezTo>
                  <a:cubicBezTo>
                    <a:pt x="4410" y="13672"/>
                    <a:pt x="6023" y="13006"/>
                    <a:pt x="7579" y="13006"/>
                  </a:cubicBezTo>
                  <a:cubicBezTo>
                    <a:pt x="7887" y="13006"/>
                    <a:pt x="8193" y="13032"/>
                    <a:pt x="8493" y="13085"/>
                  </a:cubicBezTo>
                  <a:cubicBezTo>
                    <a:pt x="10197" y="13380"/>
                    <a:pt x="11589" y="14495"/>
                    <a:pt x="12927" y="15574"/>
                  </a:cubicBezTo>
                  <a:cubicBezTo>
                    <a:pt x="13846" y="16315"/>
                    <a:pt x="14800" y="17082"/>
                    <a:pt x="15862" y="17590"/>
                  </a:cubicBezTo>
                  <a:cubicBezTo>
                    <a:pt x="16857" y="18071"/>
                    <a:pt x="17958" y="18298"/>
                    <a:pt x="19083" y="18298"/>
                  </a:cubicBezTo>
                  <a:cubicBezTo>
                    <a:pt x="22033" y="18298"/>
                    <a:pt x="25150" y="16736"/>
                    <a:pt x="26978" y="14075"/>
                  </a:cubicBezTo>
                  <a:cubicBezTo>
                    <a:pt x="28655" y="11658"/>
                    <a:pt x="29716" y="8928"/>
                    <a:pt x="30617" y="6341"/>
                  </a:cubicBezTo>
                  <a:cubicBezTo>
                    <a:pt x="32480" y="999"/>
                    <a:pt x="37151" y="153"/>
                    <a:pt x="39919" y="153"/>
                  </a:cubicBezTo>
                  <a:cubicBezTo>
                    <a:pt x="40970" y="153"/>
                    <a:pt x="41746" y="275"/>
                    <a:pt x="41992" y="319"/>
                  </a:cubicBezTo>
                  <a:cubicBezTo>
                    <a:pt x="42893" y="480"/>
                    <a:pt x="47434" y="1613"/>
                    <a:pt x="48442" y="8125"/>
                  </a:cubicBezTo>
                  <a:cubicBezTo>
                    <a:pt x="48843" y="10766"/>
                    <a:pt x="47371" y="12782"/>
                    <a:pt x="45667" y="15110"/>
                  </a:cubicBezTo>
                  <a:cubicBezTo>
                    <a:pt x="44115" y="17233"/>
                    <a:pt x="42358" y="19642"/>
                    <a:pt x="41867" y="22934"/>
                  </a:cubicBezTo>
                  <a:cubicBezTo>
                    <a:pt x="41778" y="23523"/>
                    <a:pt x="41644" y="24120"/>
                    <a:pt x="41519" y="24700"/>
                  </a:cubicBezTo>
                  <a:cubicBezTo>
                    <a:pt x="41305" y="25691"/>
                    <a:pt x="41082" y="26716"/>
                    <a:pt x="41055" y="27716"/>
                  </a:cubicBezTo>
                  <a:cubicBezTo>
                    <a:pt x="40984" y="31007"/>
                    <a:pt x="42126" y="33791"/>
                    <a:pt x="44186" y="35370"/>
                  </a:cubicBezTo>
                  <a:cubicBezTo>
                    <a:pt x="45694" y="36512"/>
                    <a:pt x="47567" y="36904"/>
                    <a:pt x="49378" y="37279"/>
                  </a:cubicBezTo>
                  <a:cubicBezTo>
                    <a:pt x="51127" y="37645"/>
                    <a:pt x="52929" y="38019"/>
                    <a:pt x="54347" y="39081"/>
                  </a:cubicBezTo>
                  <a:cubicBezTo>
                    <a:pt x="56765" y="40901"/>
                    <a:pt x="57461" y="44264"/>
                    <a:pt x="57773" y="46646"/>
                  </a:cubicBezTo>
                  <a:cubicBezTo>
                    <a:pt x="57827" y="47074"/>
                    <a:pt x="57880" y="47502"/>
                    <a:pt x="57925" y="47940"/>
                  </a:cubicBezTo>
                  <a:cubicBezTo>
                    <a:pt x="58228" y="50428"/>
                    <a:pt x="58531" y="53016"/>
                    <a:pt x="59798" y="55192"/>
                  </a:cubicBezTo>
                  <a:cubicBezTo>
                    <a:pt x="60949" y="57182"/>
                    <a:pt x="63286" y="58752"/>
                    <a:pt x="65570" y="58752"/>
                  </a:cubicBezTo>
                  <a:cubicBezTo>
                    <a:pt x="66230" y="58752"/>
                    <a:pt x="66890" y="58618"/>
                    <a:pt x="67515" y="58324"/>
                  </a:cubicBezTo>
                  <a:lnTo>
                    <a:pt x="67452" y="58190"/>
                  </a:lnTo>
                  <a:cubicBezTo>
                    <a:pt x="66850" y="58473"/>
                    <a:pt x="66213" y="58601"/>
                    <a:pt x="65571" y="58601"/>
                  </a:cubicBezTo>
                  <a:cubicBezTo>
                    <a:pt x="63345" y="58601"/>
                    <a:pt x="61059" y="57060"/>
                    <a:pt x="59923" y="55121"/>
                  </a:cubicBezTo>
                  <a:cubicBezTo>
                    <a:pt x="58674" y="52962"/>
                    <a:pt x="58371" y="50402"/>
                    <a:pt x="58076" y="47922"/>
                  </a:cubicBezTo>
                  <a:cubicBezTo>
                    <a:pt x="58023" y="47485"/>
                    <a:pt x="57969" y="47056"/>
                    <a:pt x="57916" y="46619"/>
                  </a:cubicBezTo>
                  <a:cubicBezTo>
                    <a:pt x="57604" y="44219"/>
                    <a:pt x="56899" y="40821"/>
                    <a:pt x="54437" y="38965"/>
                  </a:cubicBezTo>
                  <a:cubicBezTo>
                    <a:pt x="52991" y="37886"/>
                    <a:pt x="51172" y="37502"/>
                    <a:pt x="49405" y="37136"/>
                  </a:cubicBezTo>
                  <a:cubicBezTo>
                    <a:pt x="47612" y="36762"/>
                    <a:pt x="45756" y="36369"/>
                    <a:pt x="44276" y="35254"/>
                  </a:cubicBezTo>
                  <a:cubicBezTo>
                    <a:pt x="42251" y="33702"/>
                    <a:pt x="41135" y="30963"/>
                    <a:pt x="41207" y="27725"/>
                  </a:cubicBezTo>
                  <a:cubicBezTo>
                    <a:pt x="41234" y="26734"/>
                    <a:pt x="41448" y="25717"/>
                    <a:pt x="41662" y="24736"/>
                  </a:cubicBezTo>
                  <a:cubicBezTo>
                    <a:pt x="41787" y="24156"/>
                    <a:pt x="41920" y="23550"/>
                    <a:pt x="42010" y="22952"/>
                  </a:cubicBezTo>
                  <a:cubicBezTo>
                    <a:pt x="42500" y="19696"/>
                    <a:pt x="44249" y="17305"/>
                    <a:pt x="45792" y="15199"/>
                  </a:cubicBezTo>
                  <a:cubicBezTo>
                    <a:pt x="47514" y="12835"/>
                    <a:pt x="48995" y="10801"/>
                    <a:pt x="48584" y="8107"/>
                  </a:cubicBezTo>
                  <a:cubicBezTo>
                    <a:pt x="47567" y="1488"/>
                    <a:pt x="42937" y="337"/>
                    <a:pt x="42019" y="168"/>
                  </a:cubicBezTo>
                  <a:cubicBezTo>
                    <a:pt x="41771" y="124"/>
                    <a:pt x="40986" y="1"/>
                    <a:pt x="3992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9"/>
            <p:cNvSpPr/>
            <p:nvPr/>
          </p:nvSpPr>
          <p:spPr>
            <a:xfrm>
              <a:off x="3823288" y="2259225"/>
              <a:ext cx="1691475" cy="1472875"/>
            </a:xfrm>
            <a:custGeom>
              <a:rect b="b" l="l" r="r" t="t"/>
              <a:pathLst>
                <a:path extrusionOk="0" h="58915" w="67659">
                  <a:moveTo>
                    <a:pt x="39631" y="0"/>
                  </a:moveTo>
                  <a:cubicBezTo>
                    <a:pt x="36432" y="0"/>
                    <a:pt x="32316" y="1276"/>
                    <a:pt x="30547" y="5986"/>
                  </a:cubicBezTo>
                  <a:cubicBezTo>
                    <a:pt x="29663" y="8332"/>
                    <a:pt x="28539" y="11062"/>
                    <a:pt x="26826" y="13507"/>
                  </a:cubicBezTo>
                  <a:cubicBezTo>
                    <a:pt x="25033" y="16106"/>
                    <a:pt x="22048" y="17624"/>
                    <a:pt x="19204" y="17624"/>
                  </a:cubicBezTo>
                  <a:cubicBezTo>
                    <a:pt x="18172" y="17624"/>
                    <a:pt x="17159" y="17424"/>
                    <a:pt x="16228" y="17004"/>
                  </a:cubicBezTo>
                  <a:cubicBezTo>
                    <a:pt x="15185" y="16540"/>
                    <a:pt x="14230" y="15808"/>
                    <a:pt x="13311" y="15112"/>
                  </a:cubicBezTo>
                  <a:cubicBezTo>
                    <a:pt x="11955" y="14087"/>
                    <a:pt x="10563" y="13025"/>
                    <a:pt x="8860" y="12722"/>
                  </a:cubicBezTo>
                  <a:cubicBezTo>
                    <a:pt x="8523" y="12660"/>
                    <a:pt x="8180" y="12630"/>
                    <a:pt x="7833" y="12630"/>
                  </a:cubicBezTo>
                  <a:cubicBezTo>
                    <a:pt x="6265" y="12630"/>
                    <a:pt x="4629" y="13244"/>
                    <a:pt x="3293" y="14354"/>
                  </a:cubicBezTo>
                  <a:cubicBezTo>
                    <a:pt x="1919" y="15505"/>
                    <a:pt x="804" y="17155"/>
                    <a:pt x="1" y="19252"/>
                  </a:cubicBezTo>
                  <a:lnTo>
                    <a:pt x="135" y="19305"/>
                  </a:lnTo>
                  <a:cubicBezTo>
                    <a:pt x="938" y="17236"/>
                    <a:pt x="2026" y="15603"/>
                    <a:pt x="3391" y="14470"/>
                  </a:cubicBezTo>
                  <a:cubicBezTo>
                    <a:pt x="4698" y="13382"/>
                    <a:pt x="6298" y="12784"/>
                    <a:pt x="7829" y="12784"/>
                  </a:cubicBezTo>
                  <a:cubicBezTo>
                    <a:pt x="8169" y="12784"/>
                    <a:pt x="8504" y="12813"/>
                    <a:pt x="8833" y="12873"/>
                  </a:cubicBezTo>
                  <a:cubicBezTo>
                    <a:pt x="10501" y="13168"/>
                    <a:pt x="11884" y="14220"/>
                    <a:pt x="13222" y="15228"/>
                  </a:cubicBezTo>
                  <a:cubicBezTo>
                    <a:pt x="14150" y="15933"/>
                    <a:pt x="15113" y="16665"/>
                    <a:pt x="16166" y="17146"/>
                  </a:cubicBezTo>
                  <a:cubicBezTo>
                    <a:pt x="17113" y="17574"/>
                    <a:pt x="18144" y="17777"/>
                    <a:pt x="19194" y="17777"/>
                  </a:cubicBezTo>
                  <a:cubicBezTo>
                    <a:pt x="22088" y="17777"/>
                    <a:pt x="25125" y="16234"/>
                    <a:pt x="26951" y="13596"/>
                  </a:cubicBezTo>
                  <a:cubicBezTo>
                    <a:pt x="28673" y="11134"/>
                    <a:pt x="29806" y="8395"/>
                    <a:pt x="30689" y="6040"/>
                  </a:cubicBezTo>
                  <a:cubicBezTo>
                    <a:pt x="32421" y="1406"/>
                    <a:pt x="36472" y="154"/>
                    <a:pt x="39623" y="154"/>
                  </a:cubicBezTo>
                  <a:cubicBezTo>
                    <a:pt x="40434" y="154"/>
                    <a:pt x="41186" y="236"/>
                    <a:pt x="41823" y="366"/>
                  </a:cubicBezTo>
                  <a:cubicBezTo>
                    <a:pt x="44356" y="875"/>
                    <a:pt x="47327" y="3176"/>
                    <a:pt x="48076" y="8101"/>
                  </a:cubicBezTo>
                  <a:cubicBezTo>
                    <a:pt x="48469" y="10679"/>
                    <a:pt x="47068" y="12659"/>
                    <a:pt x="45445" y="14952"/>
                  </a:cubicBezTo>
                  <a:cubicBezTo>
                    <a:pt x="43964" y="17030"/>
                    <a:pt x="42296" y="19395"/>
                    <a:pt x="41850" y="22606"/>
                  </a:cubicBezTo>
                  <a:cubicBezTo>
                    <a:pt x="41778" y="23106"/>
                    <a:pt x="41689" y="23605"/>
                    <a:pt x="41609" y="24096"/>
                  </a:cubicBezTo>
                  <a:cubicBezTo>
                    <a:pt x="41403" y="25238"/>
                    <a:pt x="41198" y="26424"/>
                    <a:pt x="41243" y="27557"/>
                  </a:cubicBezTo>
                  <a:cubicBezTo>
                    <a:pt x="41305" y="29448"/>
                    <a:pt x="41832" y="32937"/>
                    <a:pt x="44695" y="35149"/>
                  </a:cubicBezTo>
                  <a:cubicBezTo>
                    <a:pt x="46167" y="36282"/>
                    <a:pt x="47952" y="36728"/>
                    <a:pt x="49682" y="37165"/>
                  </a:cubicBezTo>
                  <a:cubicBezTo>
                    <a:pt x="51458" y="37611"/>
                    <a:pt x="53135" y="38039"/>
                    <a:pt x="54482" y="39146"/>
                  </a:cubicBezTo>
                  <a:cubicBezTo>
                    <a:pt x="56694" y="40965"/>
                    <a:pt x="57301" y="44132"/>
                    <a:pt x="57577" y="46693"/>
                  </a:cubicBezTo>
                  <a:cubicBezTo>
                    <a:pt x="57613" y="46987"/>
                    <a:pt x="57640" y="47273"/>
                    <a:pt x="57667" y="47567"/>
                  </a:cubicBezTo>
                  <a:cubicBezTo>
                    <a:pt x="57952" y="50243"/>
                    <a:pt x="58237" y="53009"/>
                    <a:pt x="59620" y="55302"/>
                  </a:cubicBezTo>
                  <a:cubicBezTo>
                    <a:pt x="60816" y="57291"/>
                    <a:pt x="63224" y="58915"/>
                    <a:pt x="65660" y="58915"/>
                  </a:cubicBezTo>
                  <a:cubicBezTo>
                    <a:pt x="66329" y="58915"/>
                    <a:pt x="67007" y="58790"/>
                    <a:pt x="67658" y="58513"/>
                  </a:cubicBezTo>
                  <a:lnTo>
                    <a:pt x="67596" y="58370"/>
                  </a:lnTo>
                  <a:cubicBezTo>
                    <a:pt x="66961" y="58641"/>
                    <a:pt x="66302" y="58764"/>
                    <a:pt x="65645" y="58764"/>
                  </a:cubicBezTo>
                  <a:cubicBezTo>
                    <a:pt x="63274" y="58764"/>
                    <a:pt x="60921" y="57172"/>
                    <a:pt x="59754" y="55230"/>
                  </a:cubicBezTo>
                  <a:cubicBezTo>
                    <a:pt x="58380" y="52955"/>
                    <a:pt x="58095" y="50208"/>
                    <a:pt x="57818" y="47558"/>
                  </a:cubicBezTo>
                  <a:cubicBezTo>
                    <a:pt x="57791" y="47264"/>
                    <a:pt x="57756" y="46969"/>
                    <a:pt x="57729" y="46675"/>
                  </a:cubicBezTo>
                  <a:cubicBezTo>
                    <a:pt x="57444" y="44088"/>
                    <a:pt x="56828" y="40885"/>
                    <a:pt x="54580" y="39030"/>
                  </a:cubicBezTo>
                  <a:cubicBezTo>
                    <a:pt x="53206" y="37897"/>
                    <a:pt x="51511" y="37477"/>
                    <a:pt x="49718" y="37022"/>
                  </a:cubicBezTo>
                  <a:cubicBezTo>
                    <a:pt x="48005" y="36585"/>
                    <a:pt x="46230" y="36139"/>
                    <a:pt x="44785" y="35024"/>
                  </a:cubicBezTo>
                  <a:cubicBezTo>
                    <a:pt x="41974" y="32856"/>
                    <a:pt x="41448" y="29413"/>
                    <a:pt x="41386" y="27557"/>
                  </a:cubicBezTo>
                  <a:cubicBezTo>
                    <a:pt x="41350" y="26433"/>
                    <a:pt x="41555" y="25256"/>
                    <a:pt x="41751" y="24123"/>
                  </a:cubicBezTo>
                  <a:cubicBezTo>
                    <a:pt x="41841" y="23632"/>
                    <a:pt x="41930" y="23123"/>
                    <a:pt x="41992" y="22624"/>
                  </a:cubicBezTo>
                  <a:cubicBezTo>
                    <a:pt x="42429" y="19457"/>
                    <a:pt x="44098" y="17102"/>
                    <a:pt x="45561" y="15032"/>
                  </a:cubicBezTo>
                  <a:cubicBezTo>
                    <a:pt x="47202" y="12713"/>
                    <a:pt x="48621" y="10714"/>
                    <a:pt x="48219" y="8074"/>
                  </a:cubicBezTo>
                  <a:cubicBezTo>
                    <a:pt x="47461" y="3078"/>
                    <a:pt x="44437" y="741"/>
                    <a:pt x="41850" y="214"/>
                  </a:cubicBezTo>
                  <a:cubicBezTo>
                    <a:pt x="41206" y="84"/>
                    <a:pt x="40449" y="0"/>
                    <a:pt x="3963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9"/>
            <p:cNvSpPr/>
            <p:nvPr/>
          </p:nvSpPr>
          <p:spPr>
            <a:xfrm>
              <a:off x="3821738" y="2250825"/>
              <a:ext cx="1695250" cy="1475700"/>
            </a:xfrm>
            <a:custGeom>
              <a:rect b="b" l="l" r="r" t="t"/>
              <a:pathLst>
                <a:path extrusionOk="0" h="59028" w="67810">
                  <a:moveTo>
                    <a:pt x="39437" y="1"/>
                  </a:moveTo>
                  <a:cubicBezTo>
                    <a:pt x="36429" y="1"/>
                    <a:pt x="32433" y="1182"/>
                    <a:pt x="30626" y="5662"/>
                  </a:cubicBezTo>
                  <a:cubicBezTo>
                    <a:pt x="29395" y="8722"/>
                    <a:pt x="28182" y="11050"/>
                    <a:pt x="26808" y="13004"/>
                  </a:cubicBezTo>
                  <a:cubicBezTo>
                    <a:pt x="25028" y="15547"/>
                    <a:pt x="22043" y="17056"/>
                    <a:pt x="19235" y="17056"/>
                  </a:cubicBezTo>
                  <a:cubicBezTo>
                    <a:pt x="18300" y="17056"/>
                    <a:pt x="17385" y="16889"/>
                    <a:pt x="16540" y="16537"/>
                  </a:cubicBezTo>
                  <a:cubicBezTo>
                    <a:pt x="15496" y="16100"/>
                    <a:pt x="14524" y="15404"/>
                    <a:pt x="13587" y="14735"/>
                  </a:cubicBezTo>
                  <a:cubicBezTo>
                    <a:pt x="12258" y="13780"/>
                    <a:pt x="10866" y="12799"/>
                    <a:pt x="9207" y="12487"/>
                  </a:cubicBezTo>
                  <a:cubicBezTo>
                    <a:pt x="8826" y="12416"/>
                    <a:pt x="8439" y="12382"/>
                    <a:pt x="8049" y="12382"/>
                  </a:cubicBezTo>
                  <a:cubicBezTo>
                    <a:pt x="6512" y="12382"/>
                    <a:pt x="4939" y="12920"/>
                    <a:pt x="3587" y="13923"/>
                  </a:cubicBezTo>
                  <a:cubicBezTo>
                    <a:pt x="2115" y="15020"/>
                    <a:pt x="910" y="16599"/>
                    <a:pt x="0" y="18624"/>
                  </a:cubicBezTo>
                  <a:lnTo>
                    <a:pt x="143" y="18687"/>
                  </a:lnTo>
                  <a:cubicBezTo>
                    <a:pt x="1035" y="16688"/>
                    <a:pt x="2222" y="15127"/>
                    <a:pt x="3676" y="14048"/>
                  </a:cubicBezTo>
                  <a:cubicBezTo>
                    <a:pt x="5002" y="13057"/>
                    <a:pt x="6549" y="12528"/>
                    <a:pt x="8055" y="12528"/>
                  </a:cubicBezTo>
                  <a:cubicBezTo>
                    <a:pt x="8434" y="12528"/>
                    <a:pt x="8811" y="12561"/>
                    <a:pt x="9180" y="12629"/>
                  </a:cubicBezTo>
                  <a:cubicBezTo>
                    <a:pt x="10813" y="12933"/>
                    <a:pt x="12178" y="13914"/>
                    <a:pt x="13507" y="14860"/>
                  </a:cubicBezTo>
                  <a:cubicBezTo>
                    <a:pt x="14453" y="15529"/>
                    <a:pt x="15425" y="16225"/>
                    <a:pt x="16487" y="16671"/>
                  </a:cubicBezTo>
                  <a:cubicBezTo>
                    <a:pt x="17350" y="17031"/>
                    <a:pt x="18285" y="17202"/>
                    <a:pt x="19240" y="17202"/>
                  </a:cubicBezTo>
                  <a:cubicBezTo>
                    <a:pt x="22093" y="17202"/>
                    <a:pt x="25122" y="15673"/>
                    <a:pt x="26933" y="13093"/>
                  </a:cubicBezTo>
                  <a:cubicBezTo>
                    <a:pt x="28307" y="11131"/>
                    <a:pt x="29529" y="8784"/>
                    <a:pt x="30760" y="5716"/>
                  </a:cubicBezTo>
                  <a:cubicBezTo>
                    <a:pt x="32536" y="1312"/>
                    <a:pt x="36462" y="154"/>
                    <a:pt x="39421" y="154"/>
                  </a:cubicBezTo>
                  <a:cubicBezTo>
                    <a:pt x="40269" y="154"/>
                    <a:pt x="41037" y="249"/>
                    <a:pt x="41653" y="390"/>
                  </a:cubicBezTo>
                  <a:cubicBezTo>
                    <a:pt x="44115" y="952"/>
                    <a:pt x="46997" y="3253"/>
                    <a:pt x="47719" y="8053"/>
                  </a:cubicBezTo>
                  <a:cubicBezTo>
                    <a:pt x="48103" y="10569"/>
                    <a:pt x="46765" y="12513"/>
                    <a:pt x="45221" y="14770"/>
                  </a:cubicBezTo>
                  <a:cubicBezTo>
                    <a:pt x="43821" y="16813"/>
                    <a:pt x="42233" y="19133"/>
                    <a:pt x="41840" y="22255"/>
                  </a:cubicBezTo>
                  <a:cubicBezTo>
                    <a:pt x="41796" y="22621"/>
                    <a:pt x="41742" y="22978"/>
                    <a:pt x="41697" y="23344"/>
                  </a:cubicBezTo>
                  <a:cubicBezTo>
                    <a:pt x="41510" y="24682"/>
                    <a:pt x="41314" y="26064"/>
                    <a:pt x="41430" y="27376"/>
                  </a:cubicBezTo>
                  <a:cubicBezTo>
                    <a:pt x="41706" y="30534"/>
                    <a:pt x="43053" y="33210"/>
                    <a:pt x="45221" y="34896"/>
                  </a:cubicBezTo>
                  <a:cubicBezTo>
                    <a:pt x="46649" y="36020"/>
                    <a:pt x="48344" y="36520"/>
                    <a:pt x="49976" y="37010"/>
                  </a:cubicBezTo>
                  <a:cubicBezTo>
                    <a:pt x="51716" y="37528"/>
                    <a:pt x="53348" y="38019"/>
                    <a:pt x="54624" y="39178"/>
                  </a:cubicBezTo>
                  <a:cubicBezTo>
                    <a:pt x="56649" y="41016"/>
                    <a:pt x="57167" y="44174"/>
                    <a:pt x="57390" y="46717"/>
                  </a:cubicBezTo>
                  <a:lnTo>
                    <a:pt x="57425" y="47118"/>
                  </a:lnTo>
                  <a:cubicBezTo>
                    <a:pt x="57684" y="49991"/>
                    <a:pt x="57943" y="52961"/>
                    <a:pt x="59459" y="55397"/>
                  </a:cubicBezTo>
                  <a:cubicBezTo>
                    <a:pt x="60851" y="57636"/>
                    <a:pt x="63429" y="59027"/>
                    <a:pt x="65829" y="59027"/>
                  </a:cubicBezTo>
                  <a:cubicBezTo>
                    <a:pt x="66516" y="59027"/>
                    <a:pt x="67185" y="58912"/>
                    <a:pt x="67809" y="58680"/>
                  </a:cubicBezTo>
                  <a:lnTo>
                    <a:pt x="67756" y="58537"/>
                  </a:lnTo>
                  <a:cubicBezTo>
                    <a:pt x="67150" y="58767"/>
                    <a:pt x="66499" y="58876"/>
                    <a:pt x="65834" y="58876"/>
                  </a:cubicBezTo>
                  <a:cubicBezTo>
                    <a:pt x="63484" y="58876"/>
                    <a:pt x="60954" y="57514"/>
                    <a:pt x="59584" y="55316"/>
                  </a:cubicBezTo>
                  <a:cubicBezTo>
                    <a:pt x="58085" y="52908"/>
                    <a:pt x="57827" y="49964"/>
                    <a:pt x="57577" y="47109"/>
                  </a:cubicBezTo>
                  <a:lnTo>
                    <a:pt x="57541" y="46708"/>
                  </a:lnTo>
                  <a:cubicBezTo>
                    <a:pt x="57309" y="44138"/>
                    <a:pt x="56783" y="40945"/>
                    <a:pt x="54722" y="39062"/>
                  </a:cubicBezTo>
                  <a:cubicBezTo>
                    <a:pt x="53420" y="37885"/>
                    <a:pt x="51769" y="37394"/>
                    <a:pt x="50021" y="36868"/>
                  </a:cubicBezTo>
                  <a:cubicBezTo>
                    <a:pt x="48397" y="36386"/>
                    <a:pt x="46711" y="35878"/>
                    <a:pt x="45310" y="34780"/>
                  </a:cubicBezTo>
                  <a:cubicBezTo>
                    <a:pt x="43178" y="33121"/>
                    <a:pt x="41849" y="30480"/>
                    <a:pt x="41573" y="27367"/>
                  </a:cubicBezTo>
                  <a:cubicBezTo>
                    <a:pt x="41465" y="26073"/>
                    <a:pt x="41653" y="24691"/>
                    <a:pt x="41840" y="23361"/>
                  </a:cubicBezTo>
                  <a:cubicBezTo>
                    <a:pt x="41894" y="22996"/>
                    <a:pt x="41947" y="22639"/>
                    <a:pt x="41992" y="22273"/>
                  </a:cubicBezTo>
                  <a:cubicBezTo>
                    <a:pt x="42375" y="19186"/>
                    <a:pt x="43954" y="16885"/>
                    <a:pt x="45346" y="14851"/>
                  </a:cubicBezTo>
                  <a:cubicBezTo>
                    <a:pt x="46845" y="12665"/>
                    <a:pt x="48254" y="10604"/>
                    <a:pt x="47871" y="8026"/>
                  </a:cubicBezTo>
                  <a:cubicBezTo>
                    <a:pt x="47139" y="3164"/>
                    <a:pt x="44195" y="818"/>
                    <a:pt x="41689" y="238"/>
                  </a:cubicBezTo>
                  <a:cubicBezTo>
                    <a:pt x="41067" y="96"/>
                    <a:pt x="40292" y="1"/>
                    <a:pt x="3943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9"/>
            <p:cNvSpPr/>
            <p:nvPr/>
          </p:nvSpPr>
          <p:spPr>
            <a:xfrm>
              <a:off x="3820388" y="2242025"/>
              <a:ext cx="1698600" cy="1479600"/>
            </a:xfrm>
            <a:custGeom>
              <a:rect b="b" l="l" r="r" t="t"/>
              <a:pathLst>
                <a:path extrusionOk="0" h="59184" w="67944">
                  <a:moveTo>
                    <a:pt x="39134" y="0"/>
                  </a:moveTo>
                  <a:cubicBezTo>
                    <a:pt x="36266" y="0"/>
                    <a:pt x="32532" y="1124"/>
                    <a:pt x="30698" y="5354"/>
                  </a:cubicBezTo>
                  <a:cubicBezTo>
                    <a:pt x="29458" y="8200"/>
                    <a:pt x="28183" y="10546"/>
                    <a:pt x="26782" y="12518"/>
                  </a:cubicBezTo>
                  <a:cubicBezTo>
                    <a:pt x="25001" y="15040"/>
                    <a:pt x="22096" y="16526"/>
                    <a:pt x="19341" y="16526"/>
                  </a:cubicBezTo>
                  <a:cubicBezTo>
                    <a:pt x="18481" y="16526"/>
                    <a:pt x="17636" y="16381"/>
                    <a:pt x="16844" y="16077"/>
                  </a:cubicBezTo>
                  <a:cubicBezTo>
                    <a:pt x="15791" y="15676"/>
                    <a:pt x="14810" y="15015"/>
                    <a:pt x="13855" y="14373"/>
                  </a:cubicBezTo>
                  <a:cubicBezTo>
                    <a:pt x="12535" y="13490"/>
                    <a:pt x="11161" y="12571"/>
                    <a:pt x="9538" y="12268"/>
                  </a:cubicBezTo>
                  <a:cubicBezTo>
                    <a:pt x="9119" y="12188"/>
                    <a:pt x="8690" y="12149"/>
                    <a:pt x="8257" y="12149"/>
                  </a:cubicBezTo>
                  <a:cubicBezTo>
                    <a:pt x="6755" y="12149"/>
                    <a:pt x="5207" y="12621"/>
                    <a:pt x="3864" y="13508"/>
                  </a:cubicBezTo>
                  <a:cubicBezTo>
                    <a:pt x="2303" y="14551"/>
                    <a:pt x="1000" y="16068"/>
                    <a:pt x="1" y="18022"/>
                  </a:cubicBezTo>
                  <a:lnTo>
                    <a:pt x="135" y="18084"/>
                  </a:lnTo>
                  <a:cubicBezTo>
                    <a:pt x="1116" y="16157"/>
                    <a:pt x="2401" y="14659"/>
                    <a:pt x="3944" y="13633"/>
                  </a:cubicBezTo>
                  <a:cubicBezTo>
                    <a:pt x="5268" y="12759"/>
                    <a:pt x="6787" y="12295"/>
                    <a:pt x="8261" y="12295"/>
                  </a:cubicBezTo>
                  <a:cubicBezTo>
                    <a:pt x="8683" y="12295"/>
                    <a:pt x="9101" y="12333"/>
                    <a:pt x="9511" y="12410"/>
                  </a:cubicBezTo>
                  <a:cubicBezTo>
                    <a:pt x="11108" y="12714"/>
                    <a:pt x="12464" y="13624"/>
                    <a:pt x="13775" y="14498"/>
                  </a:cubicBezTo>
                  <a:cubicBezTo>
                    <a:pt x="14739" y="15140"/>
                    <a:pt x="15729" y="15809"/>
                    <a:pt x="16790" y="16220"/>
                  </a:cubicBezTo>
                  <a:cubicBezTo>
                    <a:pt x="17596" y="16527"/>
                    <a:pt x="18456" y="16674"/>
                    <a:pt x="19331" y="16674"/>
                  </a:cubicBezTo>
                  <a:cubicBezTo>
                    <a:pt x="22138" y="16674"/>
                    <a:pt x="25098" y="15164"/>
                    <a:pt x="26907" y="12607"/>
                  </a:cubicBezTo>
                  <a:cubicBezTo>
                    <a:pt x="28307" y="10626"/>
                    <a:pt x="29592" y="8271"/>
                    <a:pt x="30832" y="5416"/>
                  </a:cubicBezTo>
                  <a:cubicBezTo>
                    <a:pt x="32636" y="1262"/>
                    <a:pt x="36302" y="151"/>
                    <a:pt x="39122" y="151"/>
                  </a:cubicBezTo>
                  <a:cubicBezTo>
                    <a:pt x="40026" y="151"/>
                    <a:pt x="40843" y="265"/>
                    <a:pt x="41484" y="430"/>
                  </a:cubicBezTo>
                  <a:cubicBezTo>
                    <a:pt x="42644" y="724"/>
                    <a:pt x="46480" y="2133"/>
                    <a:pt x="47363" y="8012"/>
                  </a:cubicBezTo>
                  <a:cubicBezTo>
                    <a:pt x="47729" y="10475"/>
                    <a:pt x="46462" y="12393"/>
                    <a:pt x="44999" y="14605"/>
                  </a:cubicBezTo>
                  <a:cubicBezTo>
                    <a:pt x="43669" y="16612"/>
                    <a:pt x="42171" y="18896"/>
                    <a:pt x="41832" y="21920"/>
                  </a:cubicBezTo>
                  <a:lnTo>
                    <a:pt x="41769" y="22438"/>
                  </a:lnTo>
                  <a:cubicBezTo>
                    <a:pt x="41582" y="24035"/>
                    <a:pt x="41395" y="25685"/>
                    <a:pt x="41609" y="27210"/>
                  </a:cubicBezTo>
                  <a:cubicBezTo>
                    <a:pt x="42046" y="30261"/>
                    <a:pt x="43509" y="32911"/>
                    <a:pt x="45730" y="34668"/>
                  </a:cubicBezTo>
                  <a:cubicBezTo>
                    <a:pt x="47104" y="35766"/>
                    <a:pt x="48701" y="36319"/>
                    <a:pt x="50253" y="36863"/>
                  </a:cubicBezTo>
                  <a:cubicBezTo>
                    <a:pt x="51948" y="37452"/>
                    <a:pt x="53554" y="38014"/>
                    <a:pt x="54758" y="39227"/>
                  </a:cubicBezTo>
                  <a:cubicBezTo>
                    <a:pt x="56587" y="41065"/>
                    <a:pt x="57015" y="44071"/>
                    <a:pt x="57203" y="46765"/>
                  </a:cubicBezTo>
                  <a:cubicBezTo>
                    <a:pt x="57399" y="49647"/>
                    <a:pt x="57622" y="52912"/>
                    <a:pt x="59281" y="55499"/>
                  </a:cubicBezTo>
                  <a:cubicBezTo>
                    <a:pt x="60753" y="57783"/>
                    <a:pt x="63412" y="59183"/>
                    <a:pt x="65936" y="59183"/>
                  </a:cubicBezTo>
                  <a:cubicBezTo>
                    <a:pt x="66623" y="59183"/>
                    <a:pt x="67301" y="59076"/>
                    <a:pt x="67944" y="58862"/>
                  </a:cubicBezTo>
                  <a:lnTo>
                    <a:pt x="67899" y="58719"/>
                  </a:lnTo>
                  <a:cubicBezTo>
                    <a:pt x="67273" y="58933"/>
                    <a:pt x="66609" y="59035"/>
                    <a:pt x="65936" y="59035"/>
                  </a:cubicBezTo>
                  <a:cubicBezTo>
                    <a:pt x="63463" y="59035"/>
                    <a:pt x="60850" y="57662"/>
                    <a:pt x="59406" y="55419"/>
                  </a:cubicBezTo>
                  <a:cubicBezTo>
                    <a:pt x="57765" y="52858"/>
                    <a:pt x="57542" y="49620"/>
                    <a:pt x="57354" y="46756"/>
                  </a:cubicBezTo>
                  <a:cubicBezTo>
                    <a:pt x="57167" y="44026"/>
                    <a:pt x="56721" y="40993"/>
                    <a:pt x="54865" y="39120"/>
                  </a:cubicBezTo>
                  <a:cubicBezTo>
                    <a:pt x="53634" y="37889"/>
                    <a:pt x="52011" y="37318"/>
                    <a:pt x="50298" y="36720"/>
                  </a:cubicBezTo>
                  <a:cubicBezTo>
                    <a:pt x="48763" y="36185"/>
                    <a:pt x="47184" y="35632"/>
                    <a:pt x="45819" y="34552"/>
                  </a:cubicBezTo>
                  <a:cubicBezTo>
                    <a:pt x="43634" y="32822"/>
                    <a:pt x="42189" y="30208"/>
                    <a:pt x="41760" y="27193"/>
                  </a:cubicBezTo>
                  <a:cubicBezTo>
                    <a:pt x="41546" y="25685"/>
                    <a:pt x="41734" y="24043"/>
                    <a:pt x="41921" y="22447"/>
                  </a:cubicBezTo>
                  <a:lnTo>
                    <a:pt x="41974" y="21938"/>
                  </a:lnTo>
                  <a:cubicBezTo>
                    <a:pt x="42313" y="18941"/>
                    <a:pt x="43803" y="16684"/>
                    <a:pt x="45124" y="14685"/>
                  </a:cubicBezTo>
                  <a:cubicBezTo>
                    <a:pt x="46542" y="12535"/>
                    <a:pt x="47880" y="10510"/>
                    <a:pt x="47506" y="7995"/>
                  </a:cubicBezTo>
                  <a:cubicBezTo>
                    <a:pt x="46801" y="3249"/>
                    <a:pt x="43955" y="902"/>
                    <a:pt x="41519" y="278"/>
                  </a:cubicBezTo>
                  <a:cubicBezTo>
                    <a:pt x="40871" y="114"/>
                    <a:pt x="40046" y="0"/>
                    <a:pt x="39134"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9"/>
            <p:cNvSpPr/>
            <p:nvPr/>
          </p:nvSpPr>
          <p:spPr>
            <a:xfrm>
              <a:off x="3819063" y="2233275"/>
              <a:ext cx="1702150" cy="1483425"/>
            </a:xfrm>
            <a:custGeom>
              <a:rect b="b" l="l" r="r" t="t"/>
              <a:pathLst>
                <a:path extrusionOk="0" h="59337" w="68086">
                  <a:moveTo>
                    <a:pt x="38917" y="1"/>
                  </a:moveTo>
                  <a:cubicBezTo>
                    <a:pt x="36038" y="1"/>
                    <a:pt x="32546" y="1231"/>
                    <a:pt x="30769" y="5044"/>
                  </a:cubicBezTo>
                  <a:cubicBezTo>
                    <a:pt x="29529" y="7675"/>
                    <a:pt x="28182" y="10031"/>
                    <a:pt x="26755" y="12029"/>
                  </a:cubicBezTo>
                  <a:cubicBezTo>
                    <a:pt x="24995" y="14499"/>
                    <a:pt x="22095" y="15981"/>
                    <a:pt x="19377" y="15981"/>
                  </a:cubicBezTo>
                  <a:cubicBezTo>
                    <a:pt x="18609" y="15981"/>
                    <a:pt x="17856" y="15863"/>
                    <a:pt x="17147" y="15615"/>
                  </a:cubicBezTo>
                  <a:cubicBezTo>
                    <a:pt x="16085" y="15249"/>
                    <a:pt x="15131" y="14643"/>
                    <a:pt x="14114" y="14009"/>
                  </a:cubicBezTo>
                  <a:cubicBezTo>
                    <a:pt x="12802" y="13189"/>
                    <a:pt x="11455" y="12350"/>
                    <a:pt x="9876" y="12038"/>
                  </a:cubicBezTo>
                  <a:cubicBezTo>
                    <a:pt x="9401" y="11946"/>
                    <a:pt x="8918" y="11901"/>
                    <a:pt x="8432" y="11901"/>
                  </a:cubicBezTo>
                  <a:cubicBezTo>
                    <a:pt x="6974" y="11901"/>
                    <a:pt x="5494" y="12308"/>
                    <a:pt x="4149" y="13091"/>
                  </a:cubicBezTo>
                  <a:cubicBezTo>
                    <a:pt x="2480" y="14072"/>
                    <a:pt x="1089" y="15517"/>
                    <a:pt x="0" y="17408"/>
                  </a:cubicBezTo>
                  <a:lnTo>
                    <a:pt x="134" y="17480"/>
                  </a:lnTo>
                  <a:cubicBezTo>
                    <a:pt x="1205" y="15615"/>
                    <a:pt x="2579" y="14179"/>
                    <a:pt x="4220" y="13224"/>
                  </a:cubicBezTo>
                  <a:cubicBezTo>
                    <a:pt x="5533" y="12451"/>
                    <a:pt x="6986" y="12051"/>
                    <a:pt x="8415" y="12051"/>
                  </a:cubicBezTo>
                  <a:cubicBezTo>
                    <a:pt x="8898" y="12051"/>
                    <a:pt x="9378" y="12097"/>
                    <a:pt x="9849" y="12190"/>
                  </a:cubicBezTo>
                  <a:cubicBezTo>
                    <a:pt x="11402" y="12484"/>
                    <a:pt x="12740" y="13322"/>
                    <a:pt x="14033" y="14134"/>
                  </a:cubicBezTo>
                  <a:cubicBezTo>
                    <a:pt x="15015" y="14750"/>
                    <a:pt x="16023" y="15383"/>
                    <a:pt x="17102" y="15758"/>
                  </a:cubicBezTo>
                  <a:cubicBezTo>
                    <a:pt x="17825" y="16008"/>
                    <a:pt x="18592" y="16133"/>
                    <a:pt x="19368" y="16133"/>
                  </a:cubicBezTo>
                  <a:cubicBezTo>
                    <a:pt x="22134" y="16133"/>
                    <a:pt x="25086" y="14625"/>
                    <a:pt x="26880" y="12118"/>
                  </a:cubicBezTo>
                  <a:cubicBezTo>
                    <a:pt x="28307" y="10111"/>
                    <a:pt x="29663" y="7747"/>
                    <a:pt x="30903" y="5106"/>
                  </a:cubicBezTo>
                  <a:cubicBezTo>
                    <a:pt x="32766" y="1114"/>
                    <a:pt x="36352" y="173"/>
                    <a:pt x="38952" y="173"/>
                  </a:cubicBezTo>
                  <a:cubicBezTo>
                    <a:pt x="39925" y="173"/>
                    <a:pt x="40760" y="305"/>
                    <a:pt x="41314" y="458"/>
                  </a:cubicBezTo>
                  <a:cubicBezTo>
                    <a:pt x="42429" y="780"/>
                    <a:pt x="46149" y="2252"/>
                    <a:pt x="46996" y="7979"/>
                  </a:cubicBezTo>
                  <a:cubicBezTo>
                    <a:pt x="47353" y="10387"/>
                    <a:pt x="46158" y="12270"/>
                    <a:pt x="44775" y="14447"/>
                  </a:cubicBezTo>
                  <a:cubicBezTo>
                    <a:pt x="43526" y="16418"/>
                    <a:pt x="42108" y="18648"/>
                    <a:pt x="41813" y="21583"/>
                  </a:cubicBezTo>
                  <a:cubicBezTo>
                    <a:pt x="41608" y="23591"/>
                    <a:pt x="41465" y="25384"/>
                    <a:pt x="41796" y="27043"/>
                  </a:cubicBezTo>
                  <a:cubicBezTo>
                    <a:pt x="42375" y="30014"/>
                    <a:pt x="43910" y="32574"/>
                    <a:pt x="46238" y="34438"/>
                  </a:cubicBezTo>
                  <a:cubicBezTo>
                    <a:pt x="47559" y="35500"/>
                    <a:pt x="49057" y="36107"/>
                    <a:pt x="50502" y="36687"/>
                  </a:cubicBezTo>
                  <a:cubicBezTo>
                    <a:pt x="52171" y="37356"/>
                    <a:pt x="53750" y="37998"/>
                    <a:pt x="54892" y="39274"/>
                  </a:cubicBezTo>
                  <a:cubicBezTo>
                    <a:pt x="56604" y="41192"/>
                    <a:pt x="56881" y="44162"/>
                    <a:pt x="57006" y="46803"/>
                  </a:cubicBezTo>
                  <a:cubicBezTo>
                    <a:pt x="57158" y="49872"/>
                    <a:pt x="57434" y="53074"/>
                    <a:pt x="59111" y="55608"/>
                  </a:cubicBezTo>
                  <a:cubicBezTo>
                    <a:pt x="60646" y="57927"/>
                    <a:pt x="63393" y="59337"/>
                    <a:pt x="66043" y="59337"/>
                  </a:cubicBezTo>
                  <a:cubicBezTo>
                    <a:pt x="66739" y="59337"/>
                    <a:pt x="67426" y="59239"/>
                    <a:pt x="68086" y="59034"/>
                  </a:cubicBezTo>
                  <a:lnTo>
                    <a:pt x="68041" y="58891"/>
                  </a:lnTo>
                  <a:cubicBezTo>
                    <a:pt x="67415" y="59084"/>
                    <a:pt x="66755" y="59176"/>
                    <a:pt x="66086" y="59176"/>
                  </a:cubicBezTo>
                  <a:cubicBezTo>
                    <a:pt x="63478" y="59176"/>
                    <a:pt x="60727" y="57778"/>
                    <a:pt x="59236" y="55528"/>
                  </a:cubicBezTo>
                  <a:cubicBezTo>
                    <a:pt x="57586" y="53021"/>
                    <a:pt x="57300" y="49845"/>
                    <a:pt x="57158" y="46794"/>
                  </a:cubicBezTo>
                  <a:cubicBezTo>
                    <a:pt x="57033" y="44136"/>
                    <a:pt x="56747" y="41129"/>
                    <a:pt x="54999" y="39167"/>
                  </a:cubicBezTo>
                  <a:cubicBezTo>
                    <a:pt x="53839" y="37873"/>
                    <a:pt x="52242" y="37231"/>
                    <a:pt x="50556" y="36544"/>
                  </a:cubicBezTo>
                  <a:cubicBezTo>
                    <a:pt x="49120" y="35973"/>
                    <a:pt x="47639" y="35366"/>
                    <a:pt x="46327" y="34322"/>
                  </a:cubicBezTo>
                  <a:cubicBezTo>
                    <a:pt x="44035" y="32476"/>
                    <a:pt x="42509" y="29951"/>
                    <a:pt x="41938" y="27016"/>
                  </a:cubicBezTo>
                  <a:cubicBezTo>
                    <a:pt x="41617" y="25375"/>
                    <a:pt x="41760" y="23591"/>
                    <a:pt x="41956" y="21601"/>
                  </a:cubicBezTo>
                  <a:cubicBezTo>
                    <a:pt x="42250" y="18702"/>
                    <a:pt x="43660" y="16481"/>
                    <a:pt x="44900" y="14527"/>
                  </a:cubicBezTo>
                  <a:cubicBezTo>
                    <a:pt x="46238" y="12413"/>
                    <a:pt x="47505" y="10414"/>
                    <a:pt x="47148" y="7961"/>
                  </a:cubicBezTo>
                  <a:cubicBezTo>
                    <a:pt x="46283" y="2136"/>
                    <a:pt x="42491" y="637"/>
                    <a:pt x="41349" y="316"/>
                  </a:cubicBezTo>
                  <a:cubicBezTo>
                    <a:pt x="40644" y="119"/>
                    <a:pt x="39810" y="1"/>
                    <a:pt x="38917"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9"/>
            <p:cNvSpPr/>
            <p:nvPr/>
          </p:nvSpPr>
          <p:spPr>
            <a:xfrm>
              <a:off x="3817713" y="2224825"/>
              <a:ext cx="1705750" cy="1486750"/>
            </a:xfrm>
            <a:custGeom>
              <a:rect b="b" l="l" r="r" t="t"/>
              <a:pathLst>
                <a:path extrusionOk="0" h="59470" w="68230">
                  <a:moveTo>
                    <a:pt x="38738" y="1"/>
                  </a:moveTo>
                  <a:cubicBezTo>
                    <a:pt x="36012" y="1"/>
                    <a:pt x="32635" y="1149"/>
                    <a:pt x="30832" y="4722"/>
                  </a:cubicBezTo>
                  <a:cubicBezTo>
                    <a:pt x="29601" y="7166"/>
                    <a:pt x="28218" y="9459"/>
                    <a:pt x="26728" y="11528"/>
                  </a:cubicBezTo>
                  <a:cubicBezTo>
                    <a:pt x="24961" y="13985"/>
                    <a:pt x="22131" y="15447"/>
                    <a:pt x="19457" y="15447"/>
                  </a:cubicBezTo>
                  <a:cubicBezTo>
                    <a:pt x="18771" y="15447"/>
                    <a:pt x="18095" y="15351"/>
                    <a:pt x="17450" y="15150"/>
                  </a:cubicBezTo>
                  <a:cubicBezTo>
                    <a:pt x="16371" y="14811"/>
                    <a:pt x="15390" y="14231"/>
                    <a:pt x="14346" y="13625"/>
                  </a:cubicBezTo>
                  <a:cubicBezTo>
                    <a:pt x="13070" y="12884"/>
                    <a:pt x="11741" y="12108"/>
                    <a:pt x="10215" y="11805"/>
                  </a:cubicBezTo>
                  <a:cubicBezTo>
                    <a:pt x="9676" y="11697"/>
                    <a:pt x="9125" y="11643"/>
                    <a:pt x="8571" y="11643"/>
                  </a:cubicBezTo>
                  <a:cubicBezTo>
                    <a:pt x="7162" y="11643"/>
                    <a:pt x="5732" y="11989"/>
                    <a:pt x="4426" y="12661"/>
                  </a:cubicBezTo>
                  <a:cubicBezTo>
                    <a:pt x="2668" y="13571"/>
                    <a:pt x="1178" y="14954"/>
                    <a:pt x="1" y="16783"/>
                  </a:cubicBezTo>
                  <a:lnTo>
                    <a:pt x="126" y="16863"/>
                  </a:lnTo>
                  <a:cubicBezTo>
                    <a:pt x="1286" y="15061"/>
                    <a:pt x="2757" y="13687"/>
                    <a:pt x="4497" y="12795"/>
                  </a:cubicBezTo>
                  <a:cubicBezTo>
                    <a:pt x="5788" y="12133"/>
                    <a:pt x="7195" y="11791"/>
                    <a:pt x="8584" y="11791"/>
                  </a:cubicBezTo>
                  <a:cubicBezTo>
                    <a:pt x="9124" y="11791"/>
                    <a:pt x="9662" y="11843"/>
                    <a:pt x="10189" y="11948"/>
                  </a:cubicBezTo>
                  <a:cubicBezTo>
                    <a:pt x="11687" y="12251"/>
                    <a:pt x="12999" y="13018"/>
                    <a:pt x="14275" y="13759"/>
                  </a:cubicBezTo>
                  <a:cubicBezTo>
                    <a:pt x="15318" y="14365"/>
                    <a:pt x="16317" y="14945"/>
                    <a:pt x="17406" y="15284"/>
                  </a:cubicBezTo>
                  <a:cubicBezTo>
                    <a:pt x="18068" y="15491"/>
                    <a:pt x="18761" y="15591"/>
                    <a:pt x="19465" y="15591"/>
                  </a:cubicBezTo>
                  <a:cubicBezTo>
                    <a:pt x="22186" y="15591"/>
                    <a:pt x="25060" y="14105"/>
                    <a:pt x="26853" y="11618"/>
                  </a:cubicBezTo>
                  <a:cubicBezTo>
                    <a:pt x="28343" y="9539"/>
                    <a:pt x="29735" y="7246"/>
                    <a:pt x="30966" y="4784"/>
                  </a:cubicBezTo>
                  <a:cubicBezTo>
                    <a:pt x="32736" y="1277"/>
                    <a:pt x="36056" y="151"/>
                    <a:pt x="38737" y="151"/>
                  </a:cubicBezTo>
                  <a:cubicBezTo>
                    <a:pt x="39636" y="151"/>
                    <a:pt x="40463" y="278"/>
                    <a:pt x="41136" y="484"/>
                  </a:cubicBezTo>
                  <a:cubicBezTo>
                    <a:pt x="42224" y="823"/>
                    <a:pt x="45819" y="2349"/>
                    <a:pt x="46640" y="7933"/>
                  </a:cubicBezTo>
                  <a:cubicBezTo>
                    <a:pt x="46979" y="10279"/>
                    <a:pt x="45802" y="12224"/>
                    <a:pt x="44553" y="14276"/>
                  </a:cubicBezTo>
                  <a:cubicBezTo>
                    <a:pt x="43384" y="16203"/>
                    <a:pt x="42055" y="18398"/>
                    <a:pt x="41796" y="21234"/>
                  </a:cubicBezTo>
                  <a:cubicBezTo>
                    <a:pt x="41626" y="23108"/>
                    <a:pt x="41537" y="25079"/>
                    <a:pt x="41974" y="26864"/>
                  </a:cubicBezTo>
                  <a:cubicBezTo>
                    <a:pt x="42679" y="29692"/>
                    <a:pt x="44330" y="32225"/>
                    <a:pt x="46747" y="34197"/>
                  </a:cubicBezTo>
                  <a:cubicBezTo>
                    <a:pt x="48005" y="35214"/>
                    <a:pt x="49388" y="35856"/>
                    <a:pt x="50726" y="36471"/>
                  </a:cubicBezTo>
                  <a:cubicBezTo>
                    <a:pt x="52385" y="37239"/>
                    <a:pt x="53946" y="37952"/>
                    <a:pt x="55026" y="39299"/>
                  </a:cubicBezTo>
                  <a:cubicBezTo>
                    <a:pt x="56542" y="41209"/>
                    <a:pt x="56748" y="44072"/>
                    <a:pt x="56819" y="46829"/>
                  </a:cubicBezTo>
                  <a:cubicBezTo>
                    <a:pt x="56899" y="49942"/>
                    <a:pt x="57220" y="53163"/>
                    <a:pt x="58942" y="55696"/>
                  </a:cubicBezTo>
                  <a:cubicBezTo>
                    <a:pt x="60530" y="58034"/>
                    <a:pt x="63421" y="59470"/>
                    <a:pt x="66222" y="59470"/>
                  </a:cubicBezTo>
                  <a:cubicBezTo>
                    <a:pt x="66909" y="59470"/>
                    <a:pt x="67578" y="59381"/>
                    <a:pt x="68229" y="59202"/>
                  </a:cubicBezTo>
                  <a:lnTo>
                    <a:pt x="68193" y="59059"/>
                  </a:lnTo>
                  <a:cubicBezTo>
                    <a:pt x="67553" y="59234"/>
                    <a:pt x="66888" y="59318"/>
                    <a:pt x="66217" y="59318"/>
                  </a:cubicBezTo>
                  <a:cubicBezTo>
                    <a:pt x="63465" y="59318"/>
                    <a:pt x="60622" y="57911"/>
                    <a:pt x="59058" y="55616"/>
                  </a:cubicBezTo>
                  <a:cubicBezTo>
                    <a:pt x="57363" y="53118"/>
                    <a:pt x="57051" y="49915"/>
                    <a:pt x="56971" y="46829"/>
                  </a:cubicBezTo>
                  <a:cubicBezTo>
                    <a:pt x="56890" y="44036"/>
                    <a:pt x="56685" y="41155"/>
                    <a:pt x="55142" y="39210"/>
                  </a:cubicBezTo>
                  <a:cubicBezTo>
                    <a:pt x="54045" y="37836"/>
                    <a:pt x="52466" y="37105"/>
                    <a:pt x="50788" y="36338"/>
                  </a:cubicBezTo>
                  <a:cubicBezTo>
                    <a:pt x="49459" y="35722"/>
                    <a:pt x="48085" y="35089"/>
                    <a:pt x="46845" y="34081"/>
                  </a:cubicBezTo>
                  <a:cubicBezTo>
                    <a:pt x="44446" y="32136"/>
                    <a:pt x="42813" y="29620"/>
                    <a:pt x="42117" y="26828"/>
                  </a:cubicBezTo>
                  <a:cubicBezTo>
                    <a:pt x="41680" y="25070"/>
                    <a:pt x="41778" y="23108"/>
                    <a:pt x="41948" y="21252"/>
                  </a:cubicBezTo>
                  <a:cubicBezTo>
                    <a:pt x="42197" y="18442"/>
                    <a:pt x="43455" y="16364"/>
                    <a:pt x="44677" y="14356"/>
                  </a:cubicBezTo>
                  <a:cubicBezTo>
                    <a:pt x="45935" y="12278"/>
                    <a:pt x="47131" y="10315"/>
                    <a:pt x="46783" y="7915"/>
                  </a:cubicBezTo>
                  <a:cubicBezTo>
                    <a:pt x="45953" y="2242"/>
                    <a:pt x="42287" y="689"/>
                    <a:pt x="41180" y="341"/>
                  </a:cubicBezTo>
                  <a:cubicBezTo>
                    <a:pt x="40496" y="131"/>
                    <a:pt x="39654" y="1"/>
                    <a:pt x="3873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9"/>
            <p:cNvSpPr/>
            <p:nvPr/>
          </p:nvSpPr>
          <p:spPr>
            <a:xfrm>
              <a:off x="3816388" y="2216025"/>
              <a:ext cx="1709300" cy="1490425"/>
            </a:xfrm>
            <a:custGeom>
              <a:rect b="b" l="l" r="r" t="t"/>
              <a:pathLst>
                <a:path extrusionOk="0" h="59617" w="68372">
                  <a:moveTo>
                    <a:pt x="38476" y="0"/>
                  </a:moveTo>
                  <a:cubicBezTo>
                    <a:pt x="35890" y="0"/>
                    <a:pt x="32719" y="1074"/>
                    <a:pt x="30903" y="4413"/>
                  </a:cubicBezTo>
                  <a:cubicBezTo>
                    <a:pt x="29707" y="6617"/>
                    <a:pt x="28253" y="8910"/>
                    <a:pt x="26701" y="11042"/>
                  </a:cubicBezTo>
                  <a:cubicBezTo>
                    <a:pt x="24952" y="13447"/>
                    <a:pt x="22118" y="14918"/>
                    <a:pt x="19481" y="14918"/>
                  </a:cubicBezTo>
                  <a:cubicBezTo>
                    <a:pt x="18890" y="14918"/>
                    <a:pt x="18310" y="14844"/>
                    <a:pt x="17753" y="14690"/>
                  </a:cubicBezTo>
                  <a:cubicBezTo>
                    <a:pt x="16656" y="14387"/>
                    <a:pt x="15639" y="13834"/>
                    <a:pt x="14568" y="13254"/>
                  </a:cubicBezTo>
                  <a:cubicBezTo>
                    <a:pt x="13311" y="12576"/>
                    <a:pt x="12017" y="11880"/>
                    <a:pt x="10554" y="11577"/>
                  </a:cubicBezTo>
                  <a:cubicBezTo>
                    <a:pt x="9949" y="11454"/>
                    <a:pt x="9329" y="11393"/>
                    <a:pt x="8706" y="11393"/>
                  </a:cubicBezTo>
                  <a:cubicBezTo>
                    <a:pt x="7345" y="11393"/>
                    <a:pt x="5971" y="11683"/>
                    <a:pt x="4711" y="12246"/>
                  </a:cubicBezTo>
                  <a:cubicBezTo>
                    <a:pt x="2873" y="13067"/>
                    <a:pt x="1249" y="14423"/>
                    <a:pt x="0" y="16171"/>
                  </a:cubicBezTo>
                  <a:lnTo>
                    <a:pt x="116" y="16261"/>
                  </a:lnTo>
                  <a:cubicBezTo>
                    <a:pt x="1347" y="14530"/>
                    <a:pt x="2962" y="13192"/>
                    <a:pt x="4773" y="12389"/>
                  </a:cubicBezTo>
                  <a:cubicBezTo>
                    <a:pt x="6010" y="11828"/>
                    <a:pt x="7354" y="11543"/>
                    <a:pt x="8685" y="11543"/>
                  </a:cubicBezTo>
                  <a:cubicBezTo>
                    <a:pt x="9303" y="11543"/>
                    <a:pt x="9918" y="11604"/>
                    <a:pt x="10518" y="11729"/>
                  </a:cubicBezTo>
                  <a:cubicBezTo>
                    <a:pt x="11963" y="12023"/>
                    <a:pt x="13248" y="12719"/>
                    <a:pt x="14497" y="13388"/>
                  </a:cubicBezTo>
                  <a:cubicBezTo>
                    <a:pt x="15577" y="13977"/>
                    <a:pt x="16602" y="14521"/>
                    <a:pt x="17718" y="14833"/>
                  </a:cubicBezTo>
                  <a:cubicBezTo>
                    <a:pt x="18285" y="14989"/>
                    <a:pt x="18877" y="15063"/>
                    <a:pt x="19479" y="15063"/>
                  </a:cubicBezTo>
                  <a:cubicBezTo>
                    <a:pt x="22161" y="15063"/>
                    <a:pt x="25041" y="13579"/>
                    <a:pt x="26826" y="11131"/>
                  </a:cubicBezTo>
                  <a:cubicBezTo>
                    <a:pt x="28378" y="8990"/>
                    <a:pt x="29832" y="6697"/>
                    <a:pt x="31037" y="4485"/>
                  </a:cubicBezTo>
                  <a:cubicBezTo>
                    <a:pt x="32821" y="1204"/>
                    <a:pt x="35935" y="151"/>
                    <a:pt x="38476" y="151"/>
                  </a:cubicBezTo>
                  <a:cubicBezTo>
                    <a:pt x="39417" y="151"/>
                    <a:pt x="40279" y="295"/>
                    <a:pt x="40966" y="524"/>
                  </a:cubicBezTo>
                  <a:cubicBezTo>
                    <a:pt x="42010" y="881"/>
                    <a:pt x="45489" y="2451"/>
                    <a:pt x="46274" y="7902"/>
                  </a:cubicBezTo>
                  <a:cubicBezTo>
                    <a:pt x="46604" y="10194"/>
                    <a:pt x="45498" y="12103"/>
                    <a:pt x="44329" y="14128"/>
                  </a:cubicBezTo>
                  <a:cubicBezTo>
                    <a:pt x="43232" y="16011"/>
                    <a:pt x="42001" y="18152"/>
                    <a:pt x="41778" y="20899"/>
                  </a:cubicBezTo>
                  <a:cubicBezTo>
                    <a:pt x="41653" y="22577"/>
                    <a:pt x="41572" y="24744"/>
                    <a:pt x="42152" y="26689"/>
                  </a:cubicBezTo>
                  <a:cubicBezTo>
                    <a:pt x="42964" y="29401"/>
                    <a:pt x="44677" y="31846"/>
                    <a:pt x="47255" y="33969"/>
                  </a:cubicBezTo>
                  <a:cubicBezTo>
                    <a:pt x="48433" y="34932"/>
                    <a:pt x="49708" y="35601"/>
                    <a:pt x="50931" y="36235"/>
                  </a:cubicBezTo>
                  <a:cubicBezTo>
                    <a:pt x="52581" y="37100"/>
                    <a:pt x="54142" y="37912"/>
                    <a:pt x="55150" y="39348"/>
                  </a:cubicBezTo>
                  <a:cubicBezTo>
                    <a:pt x="56480" y="41239"/>
                    <a:pt x="56604" y="43871"/>
                    <a:pt x="56622" y="46877"/>
                  </a:cubicBezTo>
                  <a:cubicBezTo>
                    <a:pt x="56640" y="49634"/>
                    <a:pt x="56899" y="53140"/>
                    <a:pt x="58763" y="55807"/>
                  </a:cubicBezTo>
                  <a:cubicBezTo>
                    <a:pt x="60423" y="58180"/>
                    <a:pt x="63402" y="59617"/>
                    <a:pt x="66355" y="59617"/>
                  </a:cubicBezTo>
                  <a:cubicBezTo>
                    <a:pt x="67033" y="59617"/>
                    <a:pt x="67711" y="59545"/>
                    <a:pt x="68371" y="59385"/>
                  </a:cubicBezTo>
                  <a:lnTo>
                    <a:pt x="68336" y="59242"/>
                  </a:lnTo>
                  <a:cubicBezTo>
                    <a:pt x="67690" y="59397"/>
                    <a:pt x="67027" y="59471"/>
                    <a:pt x="66362" y="59471"/>
                  </a:cubicBezTo>
                  <a:cubicBezTo>
                    <a:pt x="63459" y="59471"/>
                    <a:pt x="60521" y="58055"/>
                    <a:pt x="58888" y="55718"/>
                  </a:cubicBezTo>
                  <a:cubicBezTo>
                    <a:pt x="57050" y="53086"/>
                    <a:pt x="56792" y="49607"/>
                    <a:pt x="56774" y="46877"/>
                  </a:cubicBezTo>
                  <a:cubicBezTo>
                    <a:pt x="56756" y="43844"/>
                    <a:pt x="56631" y="41186"/>
                    <a:pt x="55275" y="39268"/>
                  </a:cubicBezTo>
                  <a:cubicBezTo>
                    <a:pt x="54240" y="37796"/>
                    <a:pt x="52670" y="36975"/>
                    <a:pt x="51002" y="36110"/>
                  </a:cubicBezTo>
                  <a:cubicBezTo>
                    <a:pt x="49780" y="35467"/>
                    <a:pt x="48522" y="34807"/>
                    <a:pt x="47353" y="33853"/>
                  </a:cubicBezTo>
                  <a:cubicBezTo>
                    <a:pt x="44802" y="31747"/>
                    <a:pt x="43098" y="29330"/>
                    <a:pt x="42295" y="26654"/>
                  </a:cubicBezTo>
                  <a:cubicBezTo>
                    <a:pt x="41724" y="24727"/>
                    <a:pt x="41795" y="22577"/>
                    <a:pt x="41929" y="20917"/>
                  </a:cubicBezTo>
                  <a:cubicBezTo>
                    <a:pt x="42143" y="18196"/>
                    <a:pt x="43321" y="16162"/>
                    <a:pt x="44454" y="14200"/>
                  </a:cubicBezTo>
                  <a:cubicBezTo>
                    <a:pt x="45640" y="12157"/>
                    <a:pt x="46756" y="10221"/>
                    <a:pt x="46425" y="7875"/>
                  </a:cubicBezTo>
                  <a:cubicBezTo>
                    <a:pt x="45623" y="2344"/>
                    <a:pt x="42081" y="747"/>
                    <a:pt x="41010" y="381"/>
                  </a:cubicBezTo>
                  <a:cubicBezTo>
                    <a:pt x="40311" y="147"/>
                    <a:pt x="39434" y="0"/>
                    <a:pt x="38476"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9"/>
            <p:cNvSpPr/>
            <p:nvPr/>
          </p:nvSpPr>
          <p:spPr>
            <a:xfrm>
              <a:off x="3815038" y="2207375"/>
              <a:ext cx="1712875" cy="1493950"/>
            </a:xfrm>
            <a:custGeom>
              <a:rect b="b" l="l" r="r" t="t"/>
              <a:pathLst>
                <a:path extrusionOk="0" h="59758" w="68515">
                  <a:moveTo>
                    <a:pt x="38271" y="1"/>
                  </a:moveTo>
                  <a:cubicBezTo>
                    <a:pt x="37503" y="1"/>
                    <a:pt x="36714" y="100"/>
                    <a:pt x="35962" y="299"/>
                  </a:cubicBezTo>
                  <a:cubicBezTo>
                    <a:pt x="34472" y="692"/>
                    <a:pt x="32402" y="1664"/>
                    <a:pt x="30975" y="4090"/>
                  </a:cubicBezTo>
                  <a:cubicBezTo>
                    <a:pt x="29815" y="6080"/>
                    <a:pt x="28361" y="8248"/>
                    <a:pt x="26675" y="10549"/>
                  </a:cubicBezTo>
                  <a:cubicBezTo>
                    <a:pt x="24915" y="12943"/>
                    <a:pt x="22150" y="14396"/>
                    <a:pt x="19555" y="14396"/>
                  </a:cubicBezTo>
                  <a:cubicBezTo>
                    <a:pt x="19046" y="14396"/>
                    <a:pt x="18544" y="14340"/>
                    <a:pt x="18057" y="14225"/>
                  </a:cubicBezTo>
                  <a:cubicBezTo>
                    <a:pt x="16924" y="13957"/>
                    <a:pt x="15871" y="13431"/>
                    <a:pt x="14756" y="12878"/>
                  </a:cubicBezTo>
                  <a:cubicBezTo>
                    <a:pt x="13543" y="12271"/>
                    <a:pt x="12285" y="11646"/>
                    <a:pt x="10885" y="11352"/>
                  </a:cubicBezTo>
                  <a:cubicBezTo>
                    <a:pt x="10174" y="11204"/>
                    <a:pt x="9455" y="11130"/>
                    <a:pt x="8738" y="11130"/>
                  </a:cubicBezTo>
                  <a:cubicBezTo>
                    <a:pt x="7465" y="11130"/>
                    <a:pt x="6197" y="11363"/>
                    <a:pt x="4988" y="11825"/>
                  </a:cubicBezTo>
                  <a:cubicBezTo>
                    <a:pt x="3061" y="12574"/>
                    <a:pt x="1330" y="13859"/>
                    <a:pt x="1" y="15554"/>
                  </a:cubicBezTo>
                  <a:lnTo>
                    <a:pt x="117" y="15652"/>
                  </a:lnTo>
                  <a:cubicBezTo>
                    <a:pt x="1437" y="13975"/>
                    <a:pt x="3141" y="12699"/>
                    <a:pt x="5041" y="11968"/>
                  </a:cubicBezTo>
                  <a:cubicBezTo>
                    <a:pt x="6238" y="11510"/>
                    <a:pt x="7493" y="11279"/>
                    <a:pt x="8754" y="11279"/>
                  </a:cubicBezTo>
                  <a:cubicBezTo>
                    <a:pt x="9457" y="11279"/>
                    <a:pt x="10161" y="11351"/>
                    <a:pt x="10858" y="11495"/>
                  </a:cubicBezTo>
                  <a:cubicBezTo>
                    <a:pt x="12241" y="11789"/>
                    <a:pt x="13489" y="12405"/>
                    <a:pt x="14694" y="13011"/>
                  </a:cubicBezTo>
                  <a:cubicBezTo>
                    <a:pt x="15818" y="13573"/>
                    <a:pt x="16879" y="14100"/>
                    <a:pt x="18021" y="14367"/>
                  </a:cubicBezTo>
                  <a:cubicBezTo>
                    <a:pt x="18517" y="14484"/>
                    <a:pt x="19029" y="14541"/>
                    <a:pt x="19547" y="14541"/>
                  </a:cubicBezTo>
                  <a:cubicBezTo>
                    <a:pt x="22191" y="14541"/>
                    <a:pt x="25010" y="13070"/>
                    <a:pt x="26800" y="10638"/>
                  </a:cubicBezTo>
                  <a:cubicBezTo>
                    <a:pt x="28486" y="8337"/>
                    <a:pt x="29940" y="6160"/>
                    <a:pt x="31109" y="4171"/>
                  </a:cubicBezTo>
                  <a:cubicBezTo>
                    <a:pt x="32841" y="1218"/>
                    <a:pt x="35807" y="153"/>
                    <a:pt x="38290" y="153"/>
                  </a:cubicBezTo>
                  <a:cubicBezTo>
                    <a:pt x="39221" y="153"/>
                    <a:pt x="40083" y="302"/>
                    <a:pt x="40788" y="558"/>
                  </a:cubicBezTo>
                  <a:cubicBezTo>
                    <a:pt x="41796" y="932"/>
                    <a:pt x="45159" y="2547"/>
                    <a:pt x="45917" y="7864"/>
                  </a:cubicBezTo>
                  <a:cubicBezTo>
                    <a:pt x="46230" y="10094"/>
                    <a:pt x="45195" y="11977"/>
                    <a:pt x="44106" y="13966"/>
                  </a:cubicBezTo>
                  <a:cubicBezTo>
                    <a:pt x="43045" y="15911"/>
                    <a:pt x="41948" y="17909"/>
                    <a:pt x="41769" y="20559"/>
                  </a:cubicBezTo>
                  <a:cubicBezTo>
                    <a:pt x="41600" y="22994"/>
                    <a:pt x="41787" y="24948"/>
                    <a:pt x="42340" y="26518"/>
                  </a:cubicBezTo>
                  <a:cubicBezTo>
                    <a:pt x="43232" y="29069"/>
                    <a:pt x="45008" y="31424"/>
                    <a:pt x="47764" y="33726"/>
                  </a:cubicBezTo>
                  <a:cubicBezTo>
                    <a:pt x="48852" y="34636"/>
                    <a:pt x="49994" y="35305"/>
                    <a:pt x="51101" y="35956"/>
                  </a:cubicBezTo>
                  <a:cubicBezTo>
                    <a:pt x="52769" y="36929"/>
                    <a:pt x="54339" y="37847"/>
                    <a:pt x="55285" y="39391"/>
                  </a:cubicBezTo>
                  <a:cubicBezTo>
                    <a:pt x="56516" y="41380"/>
                    <a:pt x="56471" y="44164"/>
                    <a:pt x="56435" y="46867"/>
                  </a:cubicBezTo>
                  <a:lnTo>
                    <a:pt x="56435" y="46911"/>
                  </a:lnTo>
                  <a:cubicBezTo>
                    <a:pt x="56373" y="50917"/>
                    <a:pt x="57060" y="53771"/>
                    <a:pt x="58594" y="55904"/>
                  </a:cubicBezTo>
                  <a:cubicBezTo>
                    <a:pt x="60307" y="58294"/>
                    <a:pt x="63447" y="59757"/>
                    <a:pt x="66561" y="59757"/>
                  </a:cubicBezTo>
                  <a:cubicBezTo>
                    <a:pt x="67221" y="59757"/>
                    <a:pt x="67872" y="59695"/>
                    <a:pt x="68514" y="59561"/>
                  </a:cubicBezTo>
                  <a:lnTo>
                    <a:pt x="68488" y="59418"/>
                  </a:lnTo>
                  <a:cubicBezTo>
                    <a:pt x="67860" y="59550"/>
                    <a:pt x="67217" y="59613"/>
                    <a:pt x="66572" y="59613"/>
                  </a:cubicBezTo>
                  <a:cubicBezTo>
                    <a:pt x="63502" y="59613"/>
                    <a:pt x="60399" y="58174"/>
                    <a:pt x="58710" y="55814"/>
                  </a:cubicBezTo>
                  <a:cubicBezTo>
                    <a:pt x="57203" y="53709"/>
                    <a:pt x="56525" y="50881"/>
                    <a:pt x="56587" y="46911"/>
                  </a:cubicBezTo>
                  <a:lnTo>
                    <a:pt x="56587" y="46867"/>
                  </a:lnTo>
                  <a:cubicBezTo>
                    <a:pt x="56623" y="44146"/>
                    <a:pt x="56658" y="41336"/>
                    <a:pt x="55418" y="39311"/>
                  </a:cubicBezTo>
                  <a:cubicBezTo>
                    <a:pt x="54446" y="37740"/>
                    <a:pt x="52858" y="36813"/>
                    <a:pt x="51172" y="35822"/>
                  </a:cubicBezTo>
                  <a:cubicBezTo>
                    <a:pt x="50075" y="35180"/>
                    <a:pt x="48942" y="34511"/>
                    <a:pt x="47862" y="33619"/>
                  </a:cubicBezTo>
                  <a:cubicBezTo>
                    <a:pt x="45123" y="31335"/>
                    <a:pt x="43357" y="28998"/>
                    <a:pt x="42483" y="26473"/>
                  </a:cubicBezTo>
                  <a:cubicBezTo>
                    <a:pt x="41939" y="24912"/>
                    <a:pt x="41751" y="22985"/>
                    <a:pt x="41912" y="20567"/>
                  </a:cubicBezTo>
                  <a:cubicBezTo>
                    <a:pt x="42090" y="17954"/>
                    <a:pt x="43179" y="15964"/>
                    <a:pt x="44240" y="14037"/>
                  </a:cubicBezTo>
                  <a:cubicBezTo>
                    <a:pt x="45338" y="12030"/>
                    <a:pt x="46381" y="10121"/>
                    <a:pt x="46060" y="7837"/>
                  </a:cubicBezTo>
                  <a:cubicBezTo>
                    <a:pt x="45293" y="2440"/>
                    <a:pt x="41867" y="799"/>
                    <a:pt x="40841" y="424"/>
                  </a:cubicBezTo>
                  <a:cubicBezTo>
                    <a:pt x="40079" y="142"/>
                    <a:pt x="39190" y="1"/>
                    <a:pt x="38271"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9"/>
            <p:cNvSpPr/>
            <p:nvPr/>
          </p:nvSpPr>
          <p:spPr>
            <a:xfrm>
              <a:off x="3813713" y="2198700"/>
              <a:ext cx="1716425" cy="1497725"/>
            </a:xfrm>
            <a:custGeom>
              <a:rect b="b" l="l" r="r" t="t"/>
              <a:pathLst>
                <a:path extrusionOk="0" h="59909" w="68657">
                  <a:moveTo>
                    <a:pt x="38038" y="1"/>
                  </a:moveTo>
                  <a:cubicBezTo>
                    <a:pt x="35647" y="1"/>
                    <a:pt x="32813" y="1000"/>
                    <a:pt x="31046" y="3777"/>
                  </a:cubicBezTo>
                  <a:cubicBezTo>
                    <a:pt x="29681" y="5927"/>
                    <a:pt x="28057" y="8157"/>
                    <a:pt x="26647" y="10058"/>
                  </a:cubicBezTo>
                  <a:cubicBezTo>
                    <a:pt x="24895" y="12417"/>
                    <a:pt x="22124" y="13876"/>
                    <a:pt x="19571" y="13876"/>
                  </a:cubicBezTo>
                  <a:cubicBezTo>
                    <a:pt x="19160" y="13876"/>
                    <a:pt x="18754" y="13838"/>
                    <a:pt x="18360" y="13760"/>
                  </a:cubicBezTo>
                  <a:cubicBezTo>
                    <a:pt x="17191" y="13537"/>
                    <a:pt x="16085" y="13028"/>
                    <a:pt x="14916" y="12493"/>
                  </a:cubicBezTo>
                  <a:cubicBezTo>
                    <a:pt x="13757" y="11958"/>
                    <a:pt x="12552" y="11405"/>
                    <a:pt x="11223" y="11128"/>
                  </a:cubicBezTo>
                  <a:cubicBezTo>
                    <a:pt x="10398" y="10948"/>
                    <a:pt x="9565" y="10859"/>
                    <a:pt x="8739" y="10859"/>
                  </a:cubicBezTo>
                  <a:cubicBezTo>
                    <a:pt x="7556" y="10859"/>
                    <a:pt x="6386" y="11042"/>
                    <a:pt x="5273" y="11405"/>
                  </a:cubicBezTo>
                  <a:cubicBezTo>
                    <a:pt x="3248" y="12065"/>
                    <a:pt x="1419" y="13287"/>
                    <a:pt x="0" y="14937"/>
                  </a:cubicBezTo>
                  <a:lnTo>
                    <a:pt x="107" y="15036"/>
                  </a:lnTo>
                  <a:cubicBezTo>
                    <a:pt x="1517" y="13412"/>
                    <a:pt x="3319" y="12199"/>
                    <a:pt x="5317" y="11547"/>
                  </a:cubicBezTo>
                  <a:cubicBezTo>
                    <a:pt x="6418" y="11189"/>
                    <a:pt x="7578" y="11008"/>
                    <a:pt x="8751" y="11008"/>
                  </a:cubicBezTo>
                  <a:cubicBezTo>
                    <a:pt x="9565" y="11008"/>
                    <a:pt x="10385" y="11095"/>
                    <a:pt x="11196" y="11271"/>
                  </a:cubicBezTo>
                  <a:cubicBezTo>
                    <a:pt x="12499" y="11547"/>
                    <a:pt x="13703" y="12101"/>
                    <a:pt x="14854" y="12627"/>
                  </a:cubicBezTo>
                  <a:cubicBezTo>
                    <a:pt x="16031" y="13171"/>
                    <a:pt x="17147" y="13680"/>
                    <a:pt x="18333" y="13912"/>
                  </a:cubicBezTo>
                  <a:cubicBezTo>
                    <a:pt x="18747" y="13992"/>
                    <a:pt x="19169" y="14031"/>
                    <a:pt x="19595" y="14031"/>
                  </a:cubicBezTo>
                  <a:cubicBezTo>
                    <a:pt x="22204" y="14031"/>
                    <a:pt x="24961" y="12570"/>
                    <a:pt x="26763" y="10147"/>
                  </a:cubicBezTo>
                  <a:cubicBezTo>
                    <a:pt x="28182" y="8247"/>
                    <a:pt x="29806" y="6016"/>
                    <a:pt x="31170" y="3858"/>
                  </a:cubicBezTo>
                  <a:cubicBezTo>
                    <a:pt x="32908" y="1128"/>
                    <a:pt x="35692" y="144"/>
                    <a:pt x="38040" y="144"/>
                  </a:cubicBezTo>
                  <a:cubicBezTo>
                    <a:pt x="39008" y="144"/>
                    <a:pt x="39902" y="311"/>
                    <a:pt x="40618" y="592"/>
                  </a:cubicBezTo>
                  <a:cubicBezTo>
                    <a:pt x="41590" y="976"/>
                    <a:pt x="44829" y="2635"/>
                    <a:pt x="45551" y="7818"/>
                  </a:cubicBezTo>
                  <a:cubicBezTo>
                    <a:pt x="45854" y="10004"/>
                    <a:pt x="44900" y="11851"/>
                    <a:pt x="43883" y="13813"/>
                  </a:cubicBezTo>
                  <a:cubicBezTo>
                    <a:pt x="42911" y="15714"/>
                    <a:pt x="41894" y="17667"/>
                    <a:pt x="41751" y="20219"/>
                  </a:cubicBezTo>
                  <a:cubicBezTo>
                    <a:pt x="41608" y="22690"/>
                    <a:pt x="41858" y="24697"/>
                    <a:pt x="42518" y="26347"/>
                  </a:cubicBezTo>
                  <a:cubicBezTo>
                    <a:pt x="43481" y="28765"/>
                    <a:pt x="45203" y="30906"/>
                    <a:pt x="48281" y="33493"/>
                  </a:cubicBezTo>
                  <a:cubicBezTo>
                    <a:pt x="49253" y="34314"/>
                    <a:pt x="50253" y="34974"/>
                    <a:pt x="51225" y="35607"/>
                  </a:cubicBezTo>
                  <a:cubicBezTo>
                    <a:pt x="52929" y="36714"/>
                    <a:pt x="54535" y="37766"/>
                    <a:pt x="55418" y="39434"/>
                  </a:cubicBezTo>
                  <a:cubicBezTo>
                    <a:pt x="56444" y="41361"/>
                    <a:pt x="56355" y="43833"/>
                    <a:pt x="56256" y="46464"/>
                  </a:cubicBezTo>
                  <a:lnTo>
                    <a:pt x="56239" y="46946"/>
                  </a:lnTo>
                  <a:cubicBezTo>
                    <a:pt x="56105" y="50809"/>
                    <a:pt x="56836" y="53860"/>
                    <a:pt x="58415" y="56001"/>
                  </a:cubicBezTo>
                  <a:cubicBezTo>
                    <a:pt x="60200" y="58436"/>
                    <a:pt x="63438" y="59908"/>
                    <a:pt x="66721" y="59908"/>
                  </a:cubicBezTo>
                  <a:cubicBezTo>
                    <a:pt x="67372" y="59908"/>
                    <a:pt x="68014" y="59855"/>
                    <a:pt x="68657" y="59739"/>
                  </a:cubicBezTo>
                  <a:lnTo>
                    <a:pt x="68630" y="59587"/>
                  </a:lnTo>
                  <a:cubicBezTo>
                    <a:pt x="67999" y="59703"/>
                    <a:pt x="67359" y="59759"/>
                    <a:pt x="66722" y="59759"/>
                  </a:cubicBezTo>
                  <a:cubicBezTo>
                    <a:pt x="63484" y="59759"/>
                    <a:pt x="60298" y="58313"/>
                    <a:pt x="58531" y="55920"/>
                  </a:cubicBezTo>
                  <a:cubicBezTo>
                    <a:pt x="56979" y="53797"/>
                    <a:pt x="56256" y="50782"/>
                    <a:pt x="56390" y="46955"/>
                  </a:cubicBezTo>
                  <a:lnTo>
                    <a:pt x="56408" y="46464"/>
                  </a:lnTo>
                  <a:cubicBezTo>
                    <a:pt x="56506" y="43824"/>
                    <a:pt x="56595" y="41326"/>
                    <a:pt x="55552" y="39363"/>
                  </a:cubicBezTo>
                  <a:cubicBezTo>
                    <a:pt x="54642" y="37659"/>
                    <a:pt x="53027" y="36607"/>
                    <a:pt x="51305" y="35482"/>
                  </a:cubicBezTo>
                  <a:cubicBezTo>
                    <a:pt x="50342" y="34849"/>
                    <a:pt x="49343" y="34198"/>
                    <a:pt x="48370" y="33377"/>
                  </a:cubicBezTo>
                  <a:cubicBezTo>
                    <a:pt x="45319" y="30808"/>
                    <a:pt x="43615" y="28685"/>
                    <a:pt x="42661" y="26294"/>
                  </a:cubicBezTo>
                  <a:cubicBezTo>
                    <a:pt x="42010" y="24661"/>
                    <a:pt x="41760" y="22681"/>
                    <a:pt x="41902" y="20228"/>
                  </a:cubicBezTo>
                  <a:cubicBezTo>
                    <a:pt x="42045" y="17712"/>
                    <a:pt x="43044" y="15767"/>
                    <a:pt x="44017" y="13885"/>
                  </a:cubicBezTo>
                  <a:cubicBezTo>
                    <a:pt x="45043" y="11904"/>
                    <a:pt x="46006" y="10031"/>
                    <a:pt x="45703" y="7801"/>
                  </a:cubicBezTo>
                  <a:cubicBezTo>
                    <a:pt x="44962" y="2528"/>
                    <a:pt x="41662" y="842"/>
                    <a:pt x="40671" y="459"/>
                  </a:cubicBezTo>
                  <a:cubicBezTo>
                    <a:pt x="39941" y="172"/>
                    <a:pt x="39027" y="1"/>
                    <a:pt x="38038"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9"/>
            <p:cNvSpPr/>
            <p:nvPr/>
          </p:nvSpPr>
          <p:spPr>
            <a:xfrm>
              <a:off x="3812138" y="2189825"/>
              <a:ext cx="1720225" cy="1501675"/>
            </a:xfrm>
            <a:custGeom>
              <a:rect b="b" l="l" r="r" t="t"/>
              <a:pathLst>
                <a:path extrusionOk="0" h="60067" w="68809">
                  <a:moveTo>
                    <a:pt x="37810" y="0"/>
                  </a:moveTo>
                  <a:cubicBezTo>
                    <a:pt x="35552" y="0"/>
                    <a:pt x="32887" y="919"/>
                    <a:pt x="31126" y="3472"/>
                  </a:cubicBezTo>
                  <a:cubicBezTo>
                    <a:pt x="30056" y="5024"/>
                    <a:pt x="28852" y="6621"/>
                    <a:pt x="27576" y="8316"/>
                  </a:cubicBezTo>
                  <a:cubicBezTo>
                    <a:pt x="27264" y="8735"/>
                    <a:pt x="26942" y="9155"/>
                    <a:pt x="26630" y="9574"/>
                  </a:cubicBezTo>
                  <a:cubicBezTo>
                    <a:pt x="24854" y="11929"/>
                    <a:pt x="22134" y="13381"/>
                    <a:pt x="19610" y="13381"/>
                  </a:cubicBezTo>
                  <a:cubicBezTo>
                    <a:pt x="19294" y="13381"/>
                    <a:pt x="18980" y="13359"/>
                    <a:pt x="18673" y="13312"/>
                  </a:cubicBezTo>
                  <a:cubicBezTo>
                    <a:pt x="17450" y="13125"/>
                    <a:pt x="16291" y="12634"/>
                    <a:pt x="15060" y="12117"/>
                  </a:cubicBezTo>
                  <a:cubicBezTo>
                    <a:pt x="13953" y="11653"/>
                    <a:pt x="12811" y="11180"/>
                    <a:pt x="11571" y="10903"/>
                  </a:cubicBezTo>
                  <a:cubicBezTo>
                    <a:pt x="10616" y="10695"/>
                    <a:pt x="9653" y="10590"/>
                    <a:pt x="8705" y="10590"/>
                  </a:cubicBezTo>
                  <a:cubicBezTo>
                    <a:pt x="7626" y="10590"/>
                    <a:pt x="6566" y="10726"/>
                    <a:pt x="5559" y="11001"/>
                  </a:cubicBezTo>
                  <a:cubicBezTo>
                    <a:pt x="3444" y="11572"/>
                    <a:pt x="1526" y="12723"/>
                    <a:pt x="1" y="14338"/>
                  </a:cubicBezTo>
                  <a:lnTo>
                    <a:pt x="117" y="14436"/>
                  </a:lnTo>
                  <a:cubicBezTo>
                    <a:pt x="1616" y="12848"/>
                    <a:pt x="3507" y="11706"/>
                    <a:pt x="5603" y="11144"/>
                  </a:cubicBezTo>
                  <a:cubicBezTo>
                    <a:pt x="6592" y="10874"/>
                    <a:pt x="7634" y="10740"/>
                    <a:pt x="8695" y="10740"/>
                  </a:cubicBezTo>
                  <a:cubicBezTo>
                    <a:pt x="9634" y="10740"/>
                    <a:pt x="10589" y="10845"/>
                    <a:pt x="11536" y="11055"/>
                  </a:cubicBezTo>
                  <a:cubicBezTo>
                    <a:pt x="12767" y="11323"/>
                    <a:pt x="13900" y="11795"/>
                    <a:pt x="14997" y="12259"/>
                  </a:cubicBezTo>
                  <a:cubicBezTo>
                    <a:pt x="16237" y="12777"/>
                    <a:pt x="17406" y="13267"/>
                    <a:pt x="18646" y="13455"/>
                  </a:cubicBezTo>
                  <a:cubicBezTo>
                    <a:pt x="18967" y="13508"/>
                    <a:pt x="19288" y="13526"/>
                    <a:pt x="19609" y="13526"/>
                  </a:cubicBezTo>
                  <a:cubicBezTo>
                    <a:pt x="22179" y="13526"/>
                    <a:pt x="24953" y="12054"/>
                    <a:pt x="26746" y="9663"/>
                  </a:cubicBezTo>
                  <a:cubicBezTo>
                    <a:pt x="27067" y="9244"/>
                    <a:pt x="27380" y="8825"/>
                    <a:pt x="27692" y="8405"/>
                  </a:cubicBezTo>
                  <a:cubicBezTo>
                    <a:pt x="28967" y="6710"/>
                    <a:pt x="30181" y="5114"/>
                    <a:pt x="31251" y="3561"/>
                  </a:cubicBezTo>
                  <a:cubicBezTo>
                    <a:pt x="32977" y="1049"/>
                    <a:pt x="35591" y="144"/>
                    <a:pt x="37806" y="144"/>
                  </a:cubicBezTo>
                  <a:cubicBezTo>
                    <a:pt x="38808" y="144"/>
                    <a:pt x="39729" y="330"/>
                    <a:pt x="40449" y="635"/>
                  </a:cubicBezTo>
                  <a:cubicBezTo>
                    <a:pt x="42956" y="1697"/>
                    <a:pt x="44731" y="4373"/>
                    <a:pt x="45204" y="7790"/>
                  </a:cubicBezTo>
                  <a:cubicBezTo>
                    <a:pt x="45489" y="9922"/>
                    <a:pt x="44606" y="11742"/>
                    <a:pt x="43678" y="13669"/>
                  </a:cubicBezTo>
                  <a:cubicBezTo>
                    <a:pt x="42786" y="15524"/>
                    <a:pt x="41858" y="17433"/>
                    <a:pt x="41742" y="19887"/>
                  </a:cubicBezTo>
                  <a:cubicBezTo>
                    <a:pt x="41626" y="22376"/>
                    <a:pt x="41957" y="24490"/>
                    <a:pt x="42715" y="26185"/>
                  </a:cubicBezTo>
                  <a:cubicBezTo>
                    <a:pt x="43973" y="29004"/>
                    <a:pt x="46310" y="31145"/>
                    <a:pt x="48799" y="33268"/>
                  </a:cubicBezTo>
                  <a:cubicBezTo>
                    <a:pt x="49638" y="33982"/>
                    <a:pt x="50485" y="34597"/>
                    <a:pt x="51306" y="35186"/>
                  </a:cubicBezTo>
                  <a:cubicBezTo>
                    <a:pt x="53144" y="36515"/>
                    <a:pt x="54740" y="37657"/>
                    <a:pt x="55561" y="39486"/>
                  </a:cubicBezTo>
                  <a:cubicBezTo>
                    <a:pt x="56400" y="41342"/>
                    <a:pt x="56266" y="43643"/>
                    <a:pt x="56114" y="46088"/>
                  </a:cubicBezTo>
                  <a:cubicBezTo>
                    <a:pt x="56096" y="46391"/>
                    <a:pt x="56079" y="46694"/>
                    <a:pt x="56061" y="46998"/>
                  </a:cubicBezTo>
                  <a:cubicBezTo>
                    <a:pt x="55918" y="49629"/>
                    <a:pt x="56177" y="53358"/>
                    <a:pt x="58255" y="56115"/>
                  </a:cubicBezTo>
                  <a:cubicBezTo>
                    <a:pt x="60111" y="58595"/>
                    <a:pt x="63438" y="60067"/>
                    <a:pt x="66909" y="60067"/>
                  </a:cubicBezTo>
                  <a:cubicBezTo>
                    <a:pt x="67542" y="60067"/>
                    <a:pt x="68175" y="60022"/>
                    <a:pt x="68809" y="59915"/>
                  </a:cubicBezTo>
                  <a:lnTo>
                    <a:pt x="68782" y="59773"/>
                  </a:lnTo>
                  <a:cubicBezTo>
                    <a:pt x="68158" y="59871"/>
                    <a:pt x="67532" y="59919"/>
                    <a:pt x="66910" y="59919"/>
                  </a:cubicBezTo>
                  <a:cubicBezTo>
                    <a:pt x="63485" y="59919"/>
                    <a:pt x="60206" y="58464"/>
                    <a:pt x="58371" y="56026"/>
                  </a:cubicBezTo>
                  <a:cubicBezTo>
                    <a:pt x="56319" y="53305"/>
                    <a:pt x="56061" y="49620"/>
                    <a:pt x="56212" y="47007"/>
                  </a:cubicBezTo>
                  <a:cubicBezTo>
                    <a:pt x="56221" y="46703"/>
                    <a:pt x="56239" y="46400"/>
                    <a:pt x="56266" y="46097"/>
                  </a:cubicBezTo>
                  <a:cubicBezTo>
                    <a:pt x="56409" y="43634"/>
                    <a:pt x="56551" y="41315"/>
                    <a:pt x="55695" y="39424"/>
                  </a:cubicBezTo>
                  <a:cubicBezTo>
                    <a:pt x="54856" y="37559"/>
                    <a:pt x="53251" y="36399"/>
                    <a:pt x="51395" y="35070"/>
                  </a:cubicBezTo>
                  <a:cubicBezTo>
                    <a:pt x="50574" y="34473"/>
                    <a:pt x="49727" y="33866"/>
                    <a:pt x="48897" y="33152"/>
                  </a:cubicBezTo>
                  <a:cubicBezTo>
                    <a:pt x="46417" y="31047"/>
                    <a:pt x="44098" y="28915"/>
                    <a:pt x="42849" y="26123"/>
                  </a:cubicBezTo>
                  <a:cubicBezTo>
                    <a:pt x="42099" y="24445"/>
                    <a:pt x="41778" y="22358"/>
                    <a:pt x="41894" y="19896"/>
                  </a:cubicBezTo>
                  <a:cubicBezTo>
                    <a:pt x="42001" y="17478"/>
                    <a:pt x="42920" y="15569"/>
                    <a:pt x="43812" y="13731"/>
                  </a:cubicBezTo>
                  <a:cubicBezTo>
                    <a:pt x="44749" y="11786"/>
                    <a:pt x="45641" y="9940"/>
                    <a:pt x="45347" y="7772"/>
                  </a:cubicBezTo>
                  <a:cubicBezTo>
                    <a:pt x="44874" y="4302"/>
                    <a:pt x="43063" y="1581"/>
                    <a:pt x="40511" y="501"/>
                  </a:cubicBezTo>
                  <a:cubicBezTo>
                    <a:pt x="39776" y="190"/>
                    <a:pt x="38835" y="0"/>
                    <a:pt x="37810"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9"/>
            <p:cNvSpPr/>
            <p:nvPr/>
          </p:nvSpPr>
          <p:spPr>
            <a:xfrm>
              <a:off x="3810813" y="2180950"/>
              <a:ext cx="1723800" cy="1505650"/>
            </a:xfrm>
            <a:custGeom>
              <a:rect b="b" l="l" r="r" t="t"/>
              <a:pathLst>
                <a:path extrusionOk="0" h="60226" w="68952">
                  <a:moveTo>
                    <a:pt x="37572" y="1"/>
                  </a:moveTo>
                  <a:cubicBezTo>
                    <a:pt x="35442" y="1"/>
                    <a:pt x="32942" y="839"/>
                    <a:pt x="31197" y="3167"/>
                  </a:cubicBezTo>
                  <a:cubicBezTo>
                    <a:pt x="30466" y="4139"/>
                    <a:pt x="29681" y="5138"/>
                    <a:pt x="28851" y="6191"/>
                  </a:cubicBezTo>
                  <a:cubicBezTo>
                    <a:pt x="28119" y="7128"/>
                    <a:pt x="27352" y="8100"/>
                    <a:pt x="26603" y="9082"/>
                  </a:cubicBezTo>
                  <a:cubicBezTo>
                    <a:pt x="24810" y="11455"/>
                    <a:pt x="22139" y="12890"/>
                    <a:pt x="19643" y="12890"/>
                  </a:cubicBezTo>
                  <a:cubicBezTo>
                    <a:pt x="19419" y="12890"/>
                    <a:pt x="19196" y="12879"/>
                    <a:pt x="18975" y="12855"/>
                  </a:cubicBezTo>
                  <a:cubicBezTo>
                    <a:pt x="17682" y="12712"/>
                    <a:pt x="16451" y="12240"/>
                    <a:pt x="15139" y="11740"/>
                  </a:cubicBezTo>
                  <a:cubicBezTo>
                    <a:pt x="14105" y="11347"/>
                    <a:pt x="13043" y="10937"/>
                    <a:pt x="11910" y="10687"/>
                  </a:cubicBezTo>
                  <a:cubicBezTo>
                    <a:pt x="10778" y="10433"/>
                    <a:pt x="9648" y="10305"/>
                    <a:pt x="8555" y="10305"/>
                  </a:cubicBezTo>
                  <a:cubicBezTo>
                    <a:pt x="7616" y="10305"/>
                    <a:pt x="6705" y="10400"/>
                    <a:pt x="5844" y="10589"/>
                  </a:cubicBezTo>
                  <a:cubicBezTo>
                    <a:pt x="3631" y="11071"/>
                    <a:pt x="1615" y="12150"/>
                    <a:pt x="0" y="13729"/>
                  </a:cubicBezTo>
                  <a:lnTo>
                    <a:pt x="107" y="13836"/>
                  </a:lnTo>
                  <a:cubicBezTo>
                    <a:pt x="1695" y="12275"/>
                    <a:pt x="3694" y="11205"/>
                    <a:pt x="5870" y="10732"/>
                  </a:cubicBezTo>
                  <a:cubicBezTo>
                    <a:pt x="6726" y="10547"/>
                    <a:pt x="7628" y="10455"/>
                    <a:pt x="8555" y="10455"/>
                  </a:cubicBezTo>
                  <a:cubicBezTo>
                    <a:pt x="9638" y="10455"/>
                    <a:pt x="10755" y="10580"/>
                    <a:pt x="11874" y="10830"/>
                  </a:cubicBezTo>
                  <a:cubicBezTo>
                    <a:pt x="12998" y="11080"/>
                    <a:pt x="14060" y="11490"/>
                    <a:pt x="15086" y="11883"/>
                  </a:cubicBezTo>
                  <a:cubicBezTo>
                    <a:pt x="16406" y="12382"/>
                    <a:pt x="17655" y="12864"/>
                    <a:pt x="18958" y="13007"/>
                  </a:cubicBezTo>
                  <a:cubicBezTo>
                    <a:pt x="19184" y="13031"/>
                    <a:pt x="19413" y="13043"/>
                    <a:pt x="19643" y="13043"/>
                  </a:cubicBezTo>
                  <a:cubicBezTo>
                    <a:pt x="22185" y="13043"/>
                    <a:pt x="24895" y="11576"/>
                    <a:pt x="26719" y="9171"/>
                  </a:cubicBezTo>
                  <a:cubicBezTo>
                    <a:pt x="27468" y="8189"/>
                    <a:pt x="28235" y="7217"/>
                    <a:pt x="28976" y="6280"/>
                  </a:cubicBezTo>
                  <a:cubicBezTo>
                    <a:pt x="29806" y="5228"/>
                    <a:pt x="30582" y="4229"/>
                    <a:pt x="31313" y="3256"/>
                  </a:cubicBezTo>
                  <a:cubicBezTo>
                    <a:pt x="33029" y="969"/>
                    <a:pt x="35480" y="145"/>
                    <a:pt x="37568" y="145"/>
                  </a:cubicBezTo>
                  <a:cubicBezTo>
                    <a:pt x="38607" y="145"/>
                    <a:pt x="39556" y="349"/>
                    <a:pt x="40279" y="678"/>
                  </a:cubicBezTo>
                  <a:cubicBezTo>
                    <a:pt x="41430" y="1204"/>
                    <a:pt x="44186" y="2944"/>
                    <a:pt x="44838" y="7761"/>
                  </a:cubicBezTo>
                  <a:cubicBezTo>
                    <a:pt x="45114" y="9831"/>
                    <a:pt x="44311" y="11624"/>
                    <a:pt x="43464" y="13524"/>
                  </a:cubicBezTo>
                  <a:cubicBezTo>
                    <a:pt x="42652" y="15335"/>
                    <a:pt x="41813" y="17209"/>
                    <a:pt x="41733" y="19564"/>
                  </a:cubicBezTo>
                  <a:cubicBezTo>
                    <a:pt x="41635" y="22097"/>
                    <a:pt x="42027" y="24274"/>
                    <a:pt x="42893" y="26014"/>
                  </a:cubicBezTo>
                  <a:cubicBezTo>
                    <a:pt x="44186" y="28627"/>
                    <a:pt x="46452" y="30581"/>
                    <a:pt x="48861" y="32651"/>
                  </a:cubicBezTo>
                  <a:lnTo>
                    <a:pt x="49307" y="33043"/>
                  </a:lnTo>
                  <a:cubicBezTo>
                    <a:pt x="49976" y="33623"/>
                    <a:pt x="50654" y="34150"/>
                    <a:pt x="51296" y="34658"/>
                  </a:cubicBezTo>
                  <a:cubicBezTo>
                    <a:pt x="53250" y="36184"/>
                    <a:pt x="54936" y="37504"/>
                    <a:pt x="55694" y="39538"/>
                  </a:cubicBezTo>
                  <a:cubicBezTo>
                    <a:pt x="56372" y="41331"/>
                    <a:pt x="56176" y="43463"/>
                    <a:pt x="55980" y="45729"/>
                  </a:cubicBezTo>
                  <a:cubicBezTo>
                    <a:pt x="55935" y="46166"/>
                    <a:pt x="55900" y="46603"/>
                    <a:pt x="55864" y="47040"/>
                  </a:cubicBezTo>
                  <a:cubicBezTo>
                    <a:pt x="55587" y="50743"/>
                    <a:pt x="56372" y="54008"/>
                    <a:pt x="58076" y="56220"/>
                  </a:cubicBezTo>
                  <a:cubicBezTo>
                    <a:pt x="60021" y="58745"/>
                    <a:pt x="63438" y="60226"/>
                    <a:pt x="67113" y="60226"/>
                  </a:cubicBezTo>
                  <a:cubicBezTo>
                    <a:pt x="67720" y="60226"/>
                    <a:pt x="68336" y="60181"/>
                    <a:pt x="68951" y="60101"/>
                  </a:cubicBezTo>
                  <a:lnTo>
                    <a:pt x="68933" y="59958"/>
                  </a:lnTo>
                  <a:cubicBezTo>
                    <a:pt x="68326" y="60039"/>
                    <a:pt x="67721" y="60078"/>
                    <a:pt x="67123" y="60078"/>
                  </a:cubicBezTo>
                  <a:cubicBezTo>
                    <a:pt x="63484" y="60078"/>
                    <a:pt x="60108" y="58621"/>
                    <a:pt x="58192" y="56131"/>
                  </a:cubicBezTo>
                  <a:cubicBezTo>
                    <a:pt x="56515" y="53945"/>
                    <a:pt x="55739" y="50725"/>
                    <a:pt x="56016" y="47049"/>
                  </a:cubicBezTo>
                  <a:cubicBezTo>
                    <a:pt x="56051" y="46612"/>
                    <a:pt x="56087" y="46175"/>
                    <a:pt x="56123" y="45747"/>
                  </a:cubicBezTo>
                  <a:cubicBezTo>
                    <a:pt x="56328" y="43463"/>
                    <a:pt x="56524" y="41304"/>
                    <a:pt x="55837" y="39484"/>
                  </a:cubicBezTo>
                  <a:cubicBezTo>
                    <a:pt x="55061" y="37415"/>
                    <a:pt x="53357" y="36085"/>
                    <a:pt x="51394" y="34542"/>
                  </a:cubicBezTo>
                  <a:cubicBezTo>
                    <a:pt x="50743" y="34034"/>
                    <a:pt x="50074" y="33507"/>
                    <a:pt x="49405" y="32927"/>
                  </a:cubicBezTo>
                  <a:lnTo>
                    <a:pt x="48959" y="32544"/>
                  </a:lnTo>
                  <a:cubicBezTo>
                    <a:pt x="46568" y="30483"/>
                    <a:pt x="44311" y="28538"/>
                    <a:pt x="43027" y="25951"/>
                  </a:cubicBezTo>
                  <a:cubicBezTo>
                    <a:pt x="42179" y="24229"/>
                    <a:pt x="41787" y="22079"/>
                    <a:pt x="41876" y="19564"/>
                  </a:cubicBezTo>
                  <a:cubicBezTo>
                    <a:pt x="41956" y="17235"/>
                    <a:pt x="42795" y="15380"/>
                    <a:pt x="43597" y="13587"/>
                  </a:cubicBezTo>
                  <a:cubicBezTo>
                    <a:pt x="44454" y="11669"/>
                    <a:pt x="45266" y="9858"/>
                    <a:pt x="44989" y="7743"/>
                  </a:cubicBezTo>
                  <a:cubicBezTo>
                    <a:pt x="44320" y="2846"/>
                    <a:pt x="41519" y="1079"/>
                    <a:pt x="40341" y="544"/>
                  </a:cubicBezTo>
                  <a:cubicBezTo>
                    <a:pt x="39603" y="209"/>
                    <a:pt x="38633" y="1"/>
                    <a:pt x="37572"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9"/>
            <p:cNvSpPr/>
            <p:nvPr/>
          </p:nvSpPr>
          <p:spPr>
            <a:xfrm>
              <a:off x="3809463" y="2171975"/>
              <a:ext cx="1727375" cy="1509500"/>
            </a:xfrm>
            <a:custGeom>
              <a:rect b="b" l="l" r="r" t="t"/>
              <a:pathLst>
                <a:path extrusionOk="0" h="60380" w="69095">
                  <a:moveTo>
                    <a:pt x="37326" y="1"/>
                  </a:moveTo>
                  <a:cubicBezTo>
                    <a:pt x="35324" y="1"/>
                    <a:pt x="32990" y="759"/>
                    <a:pt x="31269" y="2866"/>
                  </a:cubicBezTo>
                  <a:cubicBezTo>
                    <a:pt x="30796" y="3437"/>
                    <a:pt x="30315" y="4026"/>
                    <a:pt x="29797" y="4641"/>
                  </a:cubicBezTo>
                  <a:cubicBezTo>
                    <a:pt x="28735" y="5908"/>
                    <a:pt x="27638" y="7228"/>
                    <a:pt x="26577" y="8602"/>
                  </a:cubicBezTo>
                  <a:cubicBezTo>
                    <a:pt x="25136" y="10475"/>
                    <a:pt x="22675" y="12485"/>
                    <a:pt x="20155" y="12485"/>
                  </a:cubicBezTo>
                  <a:cubicBezTo>
                    <a:pt x="19866" y="12485"/>
                    <a:pt x="19577" y="12458"/>
                    <a:pt x="19288" y="12402"/>
                  </a:cubicBezTo>
                  <a:cubicBezTo>
                    <a:pt x="18066" y="12170"/>
                    <a:pt x="16871" y="11805"/>
                    <a:pt x="15604" y="11412"/>
                  </a:cubicBezTo>
                  <a:cubicBezTo>
                    <a:pt x="14524" y="11082"/>
                    <a:pt x="13409" y="10743"/>
                    <a:pt x="12240" y="10466"/>
                  </a:cubicBezTo>
                  <a:cubicBezTo>
                    <a:pt x="10884" y="10158"/>
                    <a:pt x="9579" y="10002"/>
                    <a:pt x="8340" y="10002"/>
                  </a:cubicBezTo>
                  <a:cubicBezTo>
                    <a:pt x="7574" y="10002"/>
                    <a:pt x="6833" y="10062"/>
                    <a:pt x="6121" y="10181"/>
                  </a:cubicBezTo>
                  <a:cubicBezTo>
                    <a:pt x="3828" y="10565"/>
                    <a:pt x="1714" y="11582"/>
                    <a:pt x="1" y="13125"/>
                  </a:cubicBezTo>
                  <a:lnTo>
                    <a:pt x="99" y="13241"/>
                  </a:lnTo>
                  <a:cubicBezTo>
                    <a:pt x="1794" y="11715"/>
                    <a:pt x="3881" y="10707"/>
                    <a:pt x="6147" y="10324"/>
                  </a:cubicBezTo>
                  <a:cubicBezTo>
                    <a:pt x="6845" y="10209"/>
                    <a:pt x="7569" y="10152"/>
                    <a:pt x="8319" y="10152"/>
                  </a:cubicBezTo>
                  <a:cubicBezTo>
                    <a:pt x="9553" y="10152"/>
                    <a:pt x="10854" y="10307"/>
                    <a:pt x="12214" y="10618"/>
                  </a:cubicBezTo>
                  <a:cubicBezTo>
                    <a:pt x="13373" y="10886"/>
                    <a:pt x="14489" y="11225"/>
                    <a:pt x="15559" y="11555"/>
                  </a:cubicBezTo>
                  <a:cubicBezTo>
                    <a:pt x="16835" y="11947"/>
                    <a:pt x="18030" y="12322"/>
                    <a:pt x="19261" y="12554"/>
                  </a:cubicBezTo>
                  <a:cubicBezTo>
                    <a:pt x="19553" y="12609"/>
                    <a:pt x="19846" y="12635"/>
                    <a:pt x="20138" y="12635"/>
                  </a:cubicBezTo>
                  <a:cubicBezTo>
                    <a:pt x="22716" y="12635"/>
                    <a:pt x="25226" y="10599"/>
                    <a:pt x="26693" y="8691"/>
                  </a:cubicBezTo>
                  <a:cubicBezTo>
                    <a:pt x="27754" y="7317"/>
                    <a:pt x="28851" y="6006"/>
                    <a:pt x="29913" y="4730"/>
                  </a:cubicBezTo>
                  <a:cubicBezTo>
                    <a:pt x="30430" y="4115"/>
                    <a:pt x="30912" y="3535"/>
                    <a:pt x="31385" y="2955"/>
                  </a:cubicBezTo>
                  <a:cubicBezTo>
                    <a:pt x="33073" y="892"/>
                    <a:pt x="35364" y="147"/>
                    <a:pt x="37326" y="147"/>
                  </a:cubicBezTo>
                  <a:cubicBezTo>
                    <a:pt x="38401" y="147"/>
                    <a:pt x="39377" y="371"/>
                    <a:pt x="40101" y="725"/>
                  </a:cubicBezTo>
                  <a:cubicBezTo>
                    <a:pt x="41216" y="1260"/>
                    <a:pt x="43866" y="3026"/>
                    <a:pt x="44481" y="7737"/>
                  </a:cubicBezTo>
                  <a:cubicBezTo>
                    <a:pt x="44740" y="9753"/>
                    <a:pt x="44017" y="11519"/>
                    <a:pt x="43250" y="13393"/>
                  </a:cubicBezTo>
                  <a:cubicBezTo>
                    <a:pt x="42519" y="15159"/>
                    <a:pt x="41769" y="16979"/>
                    <a:pt x="41716" y="19236"/>
                  </a:cubicBezTo>
                  <a:cubicBezTo>
                    <a:pt x="41653" y="21805"/>
                    <a:pt x="42126" y="24089"/>
                    <a:pt x="43072" y="25855"/>
                  </a:cubicBezTo>
                  <a:cubicBezTo>
                    <a:pt x="44321" y="28148"/>
                    <a:pt x="46319" y="29843"/>
                    <a:pt x="48442" y="31645"/>
                  </a:cubicBezTo>
                  <a:cubicBezTo>
                    <a:pt x="48897" y="32020"/>
                    <a:pt x="49361" y="32421"/>
                    <a:pt x="49816" y="32822"/>
                  </a:cubicBezTo>
                  <a:cubicBezTo>
                    <a:pt x="50280" y="33224"/>
                    <a:pt x="50735" y="33608"/>
                    <a:pt x="51181" y="33982"/>
                  </a:cubicBezTo>
                  <a:cubicBezTo>
                    <a:pt x="53304" y="35766"/>
                    <a:pt x="55142" y="37310"/>
                    <a:pt x="55829" y="39585"/>
                  </a:cubicBezTo>
                  <a:cubicBezTo>
                    <a:pt x="56355" y="41315"/>
                    <a:pt x="56114" y="43305"/>
                    <a:pt x="55864" y="45410"/>
                  </a:cubicBezTo>
                  <a:cubicBezTo>
                    <a:pt x="55802" y="45954"/>
                    <a:pt x="55731" y="46525"/>
                    <a:pt x="55677" y="47096"/>
                  </a:cubicBezTo>
                  <a:cubicBezTo>
                    <a:pt x="55472" y="49228"/>
                    <a:pt x="55490" y="53260"/>
                    <a:pt x="57907" y="56338"/>
                  </a:cubicBezTo>
                  <a:cubicBezTo>
                    <a:pt x="59906" y="58881"/>
                    <a:pt x="63510" y="60379"/>
                    <a:pt x="67408" y="60379"/>
                  </a:cubicBezTo>
                  <a:cubicBezTo>
                    <a:pt x="67961" y="60379"/>
                    <a:pt x="68523" y="60353"/>
                    <a:pt x="69094" y="60290"/>
                  </a:cubicBezTo>
                  <a:lnTo>
                    <a:pt x="69076" y="60139"/>
                  </a:lnTo>
                  <a:cubicBezTo>
                    <a:pt x="68514" y="60202"/>
                    <a:pt x="67954" y="60232"/>
                    <a:pt x="67400" y="60232"/>
                  </a:cubicBezTo>
                  <a:cubicBezTo>
                    <a:pt x="63554" y="60232"/>
                    <a:pt x="59988" y="58751"/>
                    <a:pt x="58023" y="56240"/>
                  </a:cubicBezTo>
                  <a:cubicBezTo>
                    <a:pt x="55641" y="53216"/>
                    <a:pt x="55624" y="49219"/>
                    <a:pt x="55820" y="47105"/>
                  </a:cubicBezTo>
                  <a:cubicBezTo>
                    <a:pt x="55882" y="46543"/>
                    <a:pt x="55945" y="45972"/>
                    <a:pt x="56007" y="45428"/>
                  </a:cubicBezTo>
                  <a:cubicBezTo>
                    <a:pt x="56266" y="43305"/>
                    <a:pt x="56498" y="41306"/>
                    <a:pt x="55971" y="39549"/>
                  </a:cubicBezTo>
                  <a:cubicBezTo>
                    <a:pt x="55276" y="37221"/>
                    <a:pt x="53420" y="35668"/>
                    <a:pt x="51279" y="33866"/>
                  </a:cubicBezTo>
                  <a:cubicBezTo>
                    <a:pt x="50833" y="33492"/>
                    <a:pt x="50378" y="33108"/>
                    <a:pt x="49914" y="32707"/>
                  </a:cubicBezTo>
                  <a:cubicBezTo>
                    <a:pt x="49459" y="32305"/>
                    <a:pt x="48986" y="31913"/>
                    <a:pt x="48540" y="31529"/>
                  </a:cubicBezTo>
                  <a:cubicBezTo>
                    <a:pt x="46426" y="29736"/>
                    <a:pt x="44437" y="28050"/>
                    <a:pt x="43205" y="25784"/>
                  </a:cubicBezTo>
                  <a:cubicBezTo>
                    <a:pt x="42269" y="24044"/>
                    <a:pt x="41805" y="21778"/>
                    <a:pt x="41867" y="19236"/>
                  </a:cubicBezTo>
                  <a:cubicBezTo>
                    <a:pt x="41921" y="17006"/>
                    <a:pt x="42661" y="15204"/>
                    <a:pt x="43384" y="13446"/>
                  </a:cubicBezTo>
                  <a:cubicBezTo>
                    <a:pt x="44160" y="11564"/>
                    <a:pt x="44892" y="9780"/>
                    <a:pt x="44624" y="7719"/>
                  </a:cubicBezTo>
                  <a:cubicBezTo>
                    <a:pt x="43999" y="2937"/>
                    <a:pt x="41296" y="1144"/>
                    <a:pt x="40172" y="591"/>
                  </a:cubicBezTo>
                  <a:cubicBezTo>
                    <a:pt x="39428" y="230"/>
                    <a:pt x="38427" y="1"/>
                    <a:pt x="3732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9"/>
            <p:cNvSpPr/>
            <p:nvPr/>
          </p:nvSpPr>
          <p:spPr>
            <a:xfrm>
              <a:off x="3808138" y="2162650"/>
              <a:ext cx="1730925" cy="1513925"/>
            </a:xfrm>
            <a:custGeom>
              <a:rect b="b" l="l" r="r" t="t"/>
              <a:pathLst>
                <a:path extrusionOk="0" h="60557" w="69237">
                  <a:moveTo>
                    <a:pt x="37121" y="0"/>
                  </a:moveTo>
                  <a:cubicBezTo>
                    <a:pt x="35141" y="0"/>
                    <a:pt x="32942" y="791"/>
                    <a:pt x="31340" y="2579"/>
                  </a:cubicBezTo>
                  <a:cubicBezTo>
                    <a:pt x="31135" y="2802"/>
                    <a:pt x="30921" y="3043"/>
                    <a:pt x="30715" y="3274"/>
                  </a:cubicBezTo>
                  <a:cubicBezTo>
                    <a:pt x="29333" y="4809"/>
                    <a:pt x="27896" y="6406"/>
                    <a:pt x="26549" y="8136"/>
                  </a:cubicBezTo>
                  <a:cubicBezTo>
                    <a:pt x="25045" y="10076"/>
                    <a:pt x="22647" y="12016"/>
                    <a:pt x="20214" y="12016"/>
                  </a:cubicBezTo>
                  <a:cubicBezTo>
                    <a:pt x="20006" y="12016"/>
                    <a:pt x="19799" y="12002"/>
                    <a:pt x="19591" y="11972"/>
                  </a:cubicBezTo>
                  <a:cubicBezTo>
                    <a:pt x="18155" y="11767"/>
                    <a:pt x="16736" y="11375"/>
                    <a:pt x="15237" y="10964"/>
                  </a:cubicBezTo>
                  <a:cubicBezTo>
                    <a:pt x="14381" y="10724"/>
                    <a:pt x="13489" y="10483"/>
                    <a:pt x="12579" y="10269"/>
                  </a:cubicBezTo>
                  <a:cubicBezTo>
                    <a:pt x="10941" y="9886"/>
                    <a:pt x="9413" y="9695"/>
                    <a:pt x="8016" y="9695"/>
                  </a:cubicBezTo>
                  <a:cubicBezTo>
                    <a:pt x="7458" y="9695"/>
                    <a:pt x="6920" y="9726"/>
                    <a:pt x="6406" y="9787"/>
                  </a:cubicBezTo>
                  <a:cubicBezTo>
                    <a:pt x="4024" y="10072"/>
                    <a:pt x="1811" y="11027"/>
                    <a:pt x="0" y="12534"/>
                  </a:cubicBezTo>
                  <a:lnTo>
                    <a:pt x="98" y="12650"/>
                  </a:lnTo>
                  <a:cubicBezTo>
                    <a:pt x="1883" y="11161"/>
                    <a:pt x="4068" y="10215"/>
                    <a:pt x="6423" y="9938"/>
                  </a:cubicBezTo>
                  <a:cubicBezTo>
                    <a:pt x="6946" y="9873"/>
                    <a:pt x="7492" y="9841"/>
                    <a:pt x="8058" y="9841"/>
                  </a:cubicBezTo>
                  <a:cubicBezTo>
                    <a:pt x="9433" y="9841"/>
                    <a:pt x="10932" y="10032"/>
                    <a:pt x="12543" y="10411"/>
                  </a:cubicBezTo>
                  <a:cubicBezTo>
                    <a:pt x="13453" y="10625"/>
                    <a:pt x="14336" y="10875"/>
                    <a:pt x="15193" y="11107"/>
                  </a:cubicBezTo>
                  <a:cubicBezTo>
                    <a:pt x="16700" y="11517"/>
                    <a:pt x="18128" y="11910"/>
                    <a:pt x="19564" y="12115"/>
                  </a:cubicBezTo>
                  <a:cubicBezTo>
                    <a:pt x="19782" y="12147"/>
                    <a:pt x="20001" y="12162"/>
                    <a:pt x="20219" y="12162"/>
                  </a:cubicBezTo>
                  <a:cubicBezTo>
                    <a:pt x="22702" y="12162"/>
                    <a:pt x="25140" y="10194"/>
                    <a:pt x="26665" y="8226"/>
                  </a:cubicBezTo>
                  <a:cubicBezTo>
                    <a:pt x="28012" y="6495"/>
                    <a:pt x="29440" y="4907"/>
                    <a:pt x="30822" y="3373"/>
                  </a:cubicBezTo>
                  <a:cubicBezTo>
                    <a:pt x="31037" y="3141"/>
                    <a:pt x="31242" y="2909"/>
                    <a:pt x="31456" y="2677"/>
                  </a:cubicBezTo>
                  <a:cubicBezTo>
                    <a:pt x="33024" y="923"/>
                    <a:pt x="35177" y="148"/>
                    <a:pt x="37117" y="148"/>
                  </a:cubicBezTo>
                  <a:cubicBezTo>
                    <a:pt x="38158" y="148"/>
                    <a:pt x="39137" y="371"/>
                    <a:pt x="39931" y="786"/>
                  </a:cubicBezTo>
                  <a:cubicBezTo>
                    <a:pt x="42179" y="1945"/>
                    <a:pt x="43704" y="4479"/>
                    <a:pt x="44115" y="7717"/>
                  </a:cubicBezTo>
                  <a:cubicBezTo>
                    <a:pt x="44365" y="9689"/>
                    <a:pt x="43722" y="11428"/>
                    <a:pt x="43035" y="13266"/>
                  </a:cubicBezTo>
                  <a:cubicBezTo>
                    <a:pt x="42393" y="14988"/>
                    <a:pt x="41724" y="16763"/>
                    <a:pt x="41697" y="18922"/>
                  </a:cubicBezTo>
                  <a:cubicBezTo>
                    <a:pt x="41662" y="21563"/>
                    <a:pt x="42206" y="23909"/>
                    <a:pt x="43258" y="25711"/>
                  </a:cubicBezTo>
                  <a:cubicBezTo>
                    <a:pt x="44472" y="27772"/>
                    <a:pt x="46327" y="29288"/>
                    <a:pt x="48290" y="30894"/>
                  </a:cubicBezTo>
                  <a:cubicBezTo>
                    <a:pt x="48959" y="31447"/>
                    <a:pt x="49655" y="32009"/>
                    <a:pt x="50324" y="32607"/>
                  </a:cubicBezTo>
                  <a:cubicBezTo>
                    <a:pt x="50511" y="32776"/>
                    <a:pt x="50699" y="32937"/>
                    <a:pt x="50877" y="33097"/>
                  </a:cubicBezTo>
                  <a:cubicBezTo>
                    <a:pt x="53286" y="35212"/>
                    <a:pt x="55364" y="37040"/>
                    <a:pt x="55962" y="39654"/>
                  </a:cubicBezTo>
                  <a:cubicBezTo>
                    <a:pt x="56346" y="41323"/>
                    <a:pt x="56069" y="43169"/>
                    <a:pt x="55766" y="45132"/>
                  </a:cubicBezTo>
                  <a:cubicBezTo>
                    <a:pt x="55668" y="45783"/>
                    <a:pt x="55561" y="46470"/>
                    <a:pt x="55480" y="47157"/>
                  </a:cubicBezTo>
                  <a:cubicBezTo>
                    <a:pt x="55061" y="50770"/>
                    <a:pt x="55882" y="54160"/>
                    <a:pt x="57728" y="56461"/>
                  </a:cubicBezTo>
                  <a:cubicBezTo>
                    <a:pt x="60164" y="59495"/>
                    <a:pt x="64259" y="60556"/>
                    <a:pt x="67738" y="60556"/>
                  </a:cubicBezTo>
                  <a:cubicBezTo>
                    <a:pt x="68255" y="60556"/>
                    <a:pt x="68755" y="60538"/>
                    <a:pt x="69237" y="60494"/>
                  </a:cubicBezTo>
                  <a:lnTo>
                    <a:pt x="69219" y="60342"/>
                  </a:lnTo>
                  <a:cubicBezTo>
                    <a:pt x="68745" y="60385"/>
                    <a:pt x="68251" y="60407"/>
                    <a:pt x="67743" y="60407"/>
                  </a:cubicBezTo>
                  <a:cubicBezTo>
                    <a:pt x="64302" y="60407"/>
                    <a:pt x="60247" y="59365"/>
                    <a:pt x="57844" y="56372"/>
                  </a:cubicBezTo>
                  <a:cubicBezTo>
                    <a:pt x="56024" y="54097"/>
                    <a:pt x="55222" y="50752"/>
                    <a:pt x="55632" y="47175"/>
                  </a:cubicBezTo>
                  <a:cubicBezTo>
                    <a:pt x="55712" y="46488"/>
                    <a:pt x="55810" y="45810"/>
                    <a:pt x="55917" y="45150"/>
                  </a:cubicBezTo>
                  <a:cubicBezTo>
                    <a:pt x="56212" y="43178"/>
                    <a:pt x="56497" y="41314"/>
                    <a:pt x="56114" y="39619"/>
                  </a:cubicBezTo>
                  <a:cubicBezTo>
                    <a:pt x="55498" y="36960"/>
                    <a:pt x="53402" y="35122"/>
                    <a:pt x="50984" y="32990"/>
                  </a:cubicBezTo>
                  <a:cubicBezTo>
                    <a:pt x="50797" y="32830"/>
                    <a:pt x="50609" y="32660"/>
                    <a:pt x="50422" y="32500"/>
                  </a:cubicBezTo>
                  <a:cubicBezTo>
                    <a:pt x="49744" y="31902"/>
                    <a:pt x="49057" y="31331"/>
                    <a:pt x="48379" y="30778"/>
                  </a:cubicBezTo>
                  <a:cubicBezTo>
                    <a:pt x="46434" y="29181"/>
                    <a:pt x="44588" y="27673"/>
                    <a:pt x="43383" y="25630"/>
                  </a:cubicBezTo>
                  <a:cubicBezTo>
                    <a:pt x="42348" y="23855"/>
                    <a:pt x="41813" y="21536"/>
                    <a:pt x="41849" y="18922"/>
                  </a:cubicBezTo>
                  <a:cubicBezTo>
                    <a:pt x="41876" y="16790"/>
                    <a:pt x="42536" y="15023"/>
                    <a:pt x="43169" y="13320"/>
                  </a:cubicBezTo>
                  <a:cubicBezTo>
                    <a:pt x="43865" y="11464"/>
                    <a:pt x="44516" y="9707"/>
                    <a:pt x="44267" y="7699"/>
                  </a:cubicBezTo>
                  <a:cubicBezTo>
                    <a:pt x="43838" y="4407"/>
                    <a:pt x="42286" y="1838"/>
                    <a:pt x="39993" y="652"/>
                  </a:cubicBezTo>
                  <a:cubicBezTo>
                    <a:pt x="39183" y="228"/>
                    <a:pt x="38184" y="0"/>
                    <a:pt x="37121"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9"/>
            <p:cNvSpPr/>
            <p:nvPr/>
          </p:nvSpPr>
          <p:spPr>
            <a:xfrm>
              <a:off x="3806788" y="2153725"/>
              <a:ext cx="1734500" cy="1518150"/>
            </a:xfrm>
            <a:custGeom>
              <a:rect b="b" l="l" r="r" t="t"/>
              <a:pathLst>
                <a:path extrusionOk="0" h="60726" w="69380">
                  <a:moveTo>
                    <a:pt x="36874" y="1"/>
                  </a:moveTo>
                  <a:cubicBezTo>
                    <a:pt x="35023" y="1"/>
                    <a:pt x="32971" y="691"/>
                    <a:pt x="31412" y="2267"/>
                  </a:cubicBezTo>
                  <a:cubicBezTo>
                    <a:pt x="29788" y="3917"/>
                    <a:pt x="28066" y="5692"/>
                    <a:pt x="26523" y="7655"/>
                  </a:cubicBezTo>
                  <a:cubicBezTo>
                    <a:pt x="24590" y="10109"/>
                    <a:pt x="22277" y="11534"/>
                    <a:pt x="20255" y="11534"/>
                  </a:cubicBezTo>
                  <a:cubicBezTo>
                    <a:pt x="20131" y="11534"/>
                    <a:pt x="20008" y="11528"/>
                    <a:pt x="19886" y="11518"/>
                  </a:cubicBezTo>
                  <a:cubicBezTo>
                    <a:pt x="18137" y="11357"/>
                    <a:pt x="16380" y="10920"/>
                    <a:pt x="14524" y="10447"/>
                  </a:cubicBezTo>
                  <a:cubicBezTo>
                    <a:pt x="13998" y="10322"/>
                    <a:pt x="13463" y="10179"/>
                    <a:pt x="12918" y="10055"/>
                  </a:cubicBezTo>
                  <a:cubicBezTo>
                    <a:pt x="10911" y="9571"/>
                    <a:pt x="9230" y="9338"/>
                    <a:pt x="7721" y="9338"/>
                  </a:cubicBezTo>
                  <a:cubicBezTo>
                    <a:pt x="7366" y="9338"/>
                    <a:pt x="7021" y="9351"/>
                    <a:pt x="6683" y="9377"/>
                  </a:cubicBezTo>
                  <a:cubicBezTo>
                    <a:pt x="4220" y="9564"/>
                    <a:pt x="1910" y="10447"/>
                    <a:pt x="1" y="11937"/>
                  </a:cubicBezTo>
                  <a:lnTo>
                    <a:pt x="90" y="12053"/>
                  </a:lnTo>
                  <a:cubicBezTo>
                    <a:pt x="1981" y="10581"/>
                    <a:pt x="4265" y="9716"/>
                    <a:pt x="6700" y="9528"/>
                  </a:cubicBezTo>
                  <a:cubicBezTo>
                    <a:pt x="7036" y="9503"/>
                    <a:pt x="7379" y="9490"/>
                    <a:pt x="7731" y="9490"/>
                  </a:cubicBezTo>
                  <a:cubicBezTo>
                    <a:pt x="9225" y="9490"/>
                    <a:pt x="10891" y="9721"/>
                    <a:pt x="12883" y="10197"/>
                  </a:cubicBezTo>
                  <a:cubicBezTo>
                    <a:pt x="13427" y="10331"/>
                    <a:pt x="13962" y="10465"/>
                    <a:pt x="14489" y="10599"/>
                  </a:cubicBezTo>
                  <a:cubicBezTo>
                    <a:pt x="16353" y="11063"/>
                    <a:pt x="18110" y="11509"/>
                    <a:pt x="19877" y="11669"/>
                  </a:cubicBezTo>
                  <a:cubicBezTo>
                    <a:pt x="20000" y="11680"/>
                    <a:pt x="20124" y="11685"/>
                    <a:pt x="20249" y="11685"/>
                  </a:cubicBezTo>
                  <a:cubicBezTo>
                    <a:pt x="22314" y="11685"/>
                    <a:pt x="24671" y="10242"/>
                    <a:pt x="26639" y="7744"/>
                  </a:cubicBezTo>
                  <a:cubicBezTo>
                    <a:pt x="28182" y="5790"/>
                    <a:pt x="29895" y="4024"/>
                    <a:pt x="31519" y="2374"/>
                  </a:cubicBezTo>
                  <a:cubicBezTo>
                    <a:pt x="33045" y="825"/>
                    <a:pt x="35054" y="146"/>
                    <a:pt x="36866" y="146"/>
                  </a:cubicBezTo>
                  <a:cubicBezTo>
                    <a:pt x="37946" y="146"/>
                    <a:pt x="38957" y="387"/>
                    <a:pt x="39753" y="830"/>
                  </a:cubicBezTo>
                  <a:cubicBezTo>
                    <a:pt x="41903" y="2008"/>
                    <a:pt x="43357" y="4515"/>
                    <a:pt x="43758" y="7691"/>
                  </a:cubicBezTo>
                  <a:cubicBezTo>
                    <a:pt x="43990" y="9609"/>
                    <a:pt x="43428" y="11321"/>
                    <a:pt x="42822" y="13132"/>
                  </a:cubicBezTo>
                  <a:cubicBezTo>
                    <a:pt x="42269" y="14801"/>
                    <a:pt x="41689" y="16531"/>
                    <a:pt x="41680" y="18592"/>
                  </a:cubicBezTo>
                  <a:cubicBezTo>
                    <a:pt x="41680" y="21313"/>
                    <a:pt x="42287" y="23722"/>
                    <a:pt x="43437" y="25541"/>
                  </a:cubicBezTo>
                  <a:cubicBezTo>
                    <a:pt x="44651" y="27451"/>
                    <a:pt x="46417" y="28833"/>
                    <a:pt x="48281" y="30296"/>
                  </a:cubicBezTo>
                  <a:cubicBezTo>
                    <a:pt x="49129" y="30956"/>
                    <a:pt x="50003" y="31634"/>
                    <a:pt x="50842" y="32384"/>
                  </a:cubicBezTo>
                  <a:cubicBezTo>
                    <a:pt x="53545" y="34801"/>
                    <a:pt x="55641" y="36880"/>
                    <a:pt x="56096" y="39708"/>
                  </a:cubicBezTo>
                  <a:cubicBezTo>
                    <a:pt x="56355" y="41314"/>
                    <a:pt x="56034" y="43036"/>
                    <a:pt x="55695" y="44864"/>
                  </a:cubicBezTo>
                  <a:cubicBezTo>
                    <a:pt x="55552" y="45623"/>
                    <a:pt x="55400" y="46408"/>
                    <a:pt x="55293" y="47202"/>
                  </a:cubicBezTo>
                  <a:cubicBezTo>
                    <a:pt x="54803" y="50806"/>
                    <a:pt x="55623" y="54222"/>
                    <a:pt x="57559" y="56569"/>
                  </a:cubicBezTo>
                  <a:cubicBezTo>
                    <a:pt x="59718" y="59218"/>
                    <a:pt x="63554" y="60726"/>
                    <a:pt x="67979" y="60726"/>
                  </a:cubicBezTo>
                  <a:cubicBezTo>
                    <a:pt x="68443" y="60726"/>
                    <a:pt x="68907" y="60708"/>
                    <a:pt x="69380" y="60681"/>
                  </a:cubicBezTo>
                  <a:lnTo>
                    <a:pt x="69362" y="60530"/>
                  </a:lnTo>
                  <a:cubicBezTo>
                    <a:pt x="68893" y="60562"/>
                    <a:pt x="68430" y="60579"/>
                    <a:pt x="67973" y="60579"/>
                  </a:cubicBezTo>
                  <a:cubicBezTo>
                    <a:pt x="63594" y="60579"/>
                    <a:pt x="59807" y="59089"/>
                    <a:pt x="57666" y="56479"/>
                  </a:cubicBezTo>
                  <a:cubicBezTo>
                    <a:pt x="55766" y="54160"/>
                    <a:pt x="54954" y="50779"/>
                    <a:pt x="55436" y="47228"/>
                  </a:cubicBezTo>
                  <a:cubicBezTo>
                    <a:pt x="55543" y="46434"/>
                    <a:pt x="55695" y="45649"/>
                    <a:pt x="55838" y="44891"/>
                  </a:cubicBezTo>
                  <a:cubicBezTo>
                    <a:pt x="56186" y="43053"/>
                    <a:pt x="56507" y="41314"/>
                    <a:pt x="56248" y="39681"/>
                  </a:cubicBezTo>
                  <a:cubicBezTo>
                    <a:pt x="55784" y="36809"/>
                    <a:pt x="53661" y="34712"/>
                    <a:pt x="50940" y="32277"/>
                  </a:cubicBezTo>
                  <a:cubicBezTo>
                    <a:pt x="50101" y="31527"/>
                    <a:pt x="49218" y="30841"/>
                    <a:pt x="48371" y="30171"/>
                  </a:cubicBezTo>
                  <a:cubicBezTo>
                    <a:pt x="46515" y="28726"/>
                    <a:pt x="44767" y="27352"/>
                    <a:pt x="43562" y="25461"/>
                  </a:cubicBezTo>
                  <a:cubicBezTo>
                    <a:pt x="42429" y="23668"/>
                    <a:pt x="41823" y="21286"/>
                    <a:pt x="41832" y="18592"/>
                  </a:cubicBezTo>
                  <a:cubicBezTo>
                    <a:pt x="41840" y="16558"/>
                    <a:pt x="42411" y="14836"/>
                    <a:pt x="42965" y="13177"/>
                  </a:cubicBezTo>
                  <a:cubicBezTo>
                    <a:pt x="43571" y="11348"/>
                    <a:pt x="44142" y="9626"/>
                    <a:pt x="43901" y="7673"/>
                  </a:cubicBezTo>
                  <a:cubicBezTo>
                    <a:pt x="43500" y="4452"/>
                    <a:pt x="42010" y="1910"/>
                    <a:pt x="39824" y="696"/>
                  </a:cubicBezTo>
                  <a:cubicBezTo>
                    <a:pt x="39011" y="246"/>
                    <a:pt x="37978" y="1"/>
                    <a:pt x="36874"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9"/>
            <p:cNvSpPr/>
            <p:nvPr/>
          </p:nvSpPr>
          <p:spPr>
            <a:xfrm>
              <a:off x="3805463" y="2144550"/>
              <a:ext cx="1738050" cy="1522650"/>
            </a:xfrm>
            <a:custGeom>
              <a:rect b="b" l="l" r="r" t="t"/>
              <a:pathLst>
                <a:path extrusionOk="0" h="60906" w="69522">
                  <a:moveTo>
                    <a:pt x="36613" y="1"/>
                  </a:moveTo>
                  <a:cubicBezTo>
                    <a:pt x="34892" y="1"/>
                    <a:pt x="32990" y="600"/>
                    <a:pt x="31483" y="1973"/>
                  </a:cubicBezTo>
                  <a:cubicBezTo>
                    <a:pt x="30162" y="3187"/>
                    <a:pt x="28209" y="5042"/>
                    <a:pt x="26496" y="7183"/>
                  </a:cubicBezTo>
                  <a:cubicBezTo>
                    <a:pt x="24676" y="9458"/>
                    <a:pt x="22383" y="10877"/>
                    <a:pt x="20180" y="11073"/>
                  </a:cubicBezTo>
                  <a:cubicBezTo>
                    <a:pt x="19944" y="11095"/>
                    <a:pt x="19708" y="11105"/>
                    <a:pt x="19472" y="11105"/>
                  </a:cubicBezTo>
                  <a:cubicBezTo>
                    <a:pt x="17962" y="11105"/>
                    <a:pt x="16430" y="10692"/>
                    <a:pt x="14818" y="10252"/>
                  </a:cubicBezTo>
                  <a:cubicBezTo>
                    <a:pt x="14310" y="10118"/>
                    <a:pt x="13783" y="9976"/>
                    <a:pt x="13257" y="9842"/>
                  </a:cubicBezTo>
                  <a:cubicBezTo>
                    <a:pt x="11477" y="9409"/>
                    <a:pt x="9411" y="8969"/>
                    <a:pt x="7405" y="8969"/>
                  </a:cubicBezTo>
                  <a:cubicBezTo>
                    <a:pt x="7259" y="8969"/>
                    <a:pt x="7113" y="8972"/>
                    <a:pt x="6968" y="8976"/>
                  </a:cubicBezTo>
                  <a:cubicBezTo>
                    <a:pt x="4425" y="9066"/>
                    <a:pt x="2016" y="9877"/>
                    <a:pt x="0" y="11340"/>
                  </a:cubicBezTo>
                  <a:lnTo>
                    <a:pt x="89" y="11465"/>
                  </a:lnTo>
                  <a:cubicBezTo>
                    <a:pt x="2079" y="10020"/>
                    <a:pt x="4461" y="9217"/>
                    <a:pt x="6968" y="9128"/>
                  </a:cubicBezTo>
                  <a:cubicBezTo>
                    <a:pt x="7114" y="9123"/>
                    <a:pt x="7261" y="9121"/>
                    <a:pt x="7409" y="9121"/>
                  </a:cubicBezTo>
                  <a:cubicBezTo>
                    <a:pt x="9397" y="9121"/>
                    <a:pt x="11452" y="9553"/>
                    <a:pt x="13221" y="9993"/>
                  </a:cubicBezTo>
                  <a:cubicBezTo>
                    <a:pt x="13748" y="10118"/>
                    <a:pt x="14274" y="10261"/>
                    <a:pt x="14782" y="10404"/>
                  </a:cubicBezTo>
                  <a:cubicBezTo>
                    <a:pt x="16405" y="10837"/>
                    <a:pt x="17948" y="11256"/>
                    <a:pt x="19486" y="11256"/>
                  </a:cubicBezTo>
                  <a:cubicBezTo>
                    <a:pt x="19723" y="11256"/>
                    <a:pt x="19960" y="11246"/>
                    <a:pt x="20197" y="11224"/>
                  </a:cubicBezTo>
                  <a:cubicBezTo>
                    <a:pt x="22437" y="11019"/>
                    <a:pt x="24774" y="9583"/>
                    <a:pt x="26612" y="7272"/>
                  </a:cubicBezTo>
                  <a:cubicBezTo>
                    <a:pt x="28316" y="5140"/>
                    <a:pt x="30269" y="3294"/>
                    <a:pt x="31581" y="2080"/>
                  </a:cubicBezTo>
                  <a:cubicBezTo>
                    <a:pt x="33057" y="732"/>
                    <a:pt x="34922" y="148"/>
                    <a:pt x="36609" y="148"/>
                  </a:cubicBezTo>
                  <a:cubicBezTo>
                    <a:pt x="37736" y="148"/>
                    <a:pt x="38783" y="408"/>
                    <a:pt x="39583" y="876"/>
                  </a:cubicBezTo>
                  <a:cubicBezTo>
                    <a:pt x="41626" y="2080"/>
                    <a:pt x="43018" y="4560"/>
                    <a:pt x="43392" y="7674"/>
                  </a:cubicBezTo>
                  <a:cubicBezTo>
                    <a:pt x="43615" y="9538"/>
                    <a:pt x="43133" y="11224"/>
                    <a:pt x="42616" y="13000"/>
                  </a:cubicBezTo>
                  <a:cubicBezTo>
                    <a:pt x="42143" y="14632"/>
                    <a:pt x="41653" y="16318"/>
                    <a:pt x="41670" y="18272"/>
                  </a:cubicBezTo>
                  <a:cubicBezTo>
                    <a:pt x="41697" y="21082"/>
                    <a:pt x="42375" y="23544"/>
                    <a:pt x="43624" y="25391"/>
                  </a:cubicBezTo>
                  <a:cubicBezTo>
                    <a:pt x="44837" y="27184"/>
                    <a:pt x="46550" y="28451"/>
                    <a:pt x="48370" y="29807"/>
                  </a:cubicBezTo>
                  <a:cubicBezTo>
                    <a:pt x="49360" y="30538"/>
                    <a:pt x="50386" y="31306"/>
                    <a:pt x="51350" y="32171"/>
                  </a:cubicBezTo>
                  <a:cubicBezTo>
                    <a:pt x="53714" y="34312"/>
                    <a:pt x="55944" y="36712"/>
                    <a:pt x="56239" y="39772"/>
                  </a:cubicBezTo>
                  <a:cubicBezTo>
                    <a:pt x="56381" y="41315"/>
                    <a:pt x="56015" y="42930"/>
                    <a:pt x="55632" y="44643"/>
                  </a:cubicBezTo>
                  <a:cubicBezTo>
                    <a:pt x="55436" y="45490"/>
                    <a:pt x="55239" y="46364"/>
                    <a:pt x="55097" y="47265"/>
                  </a:cubicBezTo>
                  <a:cubicBezTo>
                    <a:pt x="54552" y="50798"/>
                    <a:pt x="55400" y="54322"/>
                    <a:pt x="57380" y="56695"/>
                  </a:cubicBezTo>
                  <a:cubicBezTo>
                    <a:pt x="59637" y="59398"/>
                    <a:pt x="63589" y="60906"/>
                    <a:pt x="68344" y="60906"/>
                  </a:cubicBezTo>
                  <a:cubicBezTo>
                    <a:pt x="68728" y="60906"/>
                    <a:pt x="69120" y="60897"/>
                    <a:pt x="69522" y="60870"/>
                  </a:cubicBezTo>
                  <a:lnTo>
                    <a:pt x="69513" y="60727"/>
                  </a:lnTo>
                  <a:cubicBezTo>
                    <a:pt x="69125" y="60746"/>
                    <a:pt x="68742" y="60756"/>
                    <a:pt x="68364" y="60756"/>
                  </a:cubicBezTo>
                  <a:cubicBezTo>
                    <a:pt x="63646" y="60756"/>
                    <a:pt x="59726" y="59273"/>
                    <a:pt x="57496" y="56597"/>
                  </a:cubicBezTo>
                  <a:cubicBezTo>
                    <a:pt x="55543" y="54259"/>
                    <a:pt x="54704" y="50780"/>
                    <a:pt x="55248" y="47283"/>
                  </a:cubicBezTo>
                  <a:cubicBezTo>
                    <a:pt x="55382" y="46400"/>
                    <a:pt x="55587" y="45517"/>
                    <a:pt x="55775" y="44678"/>
                  </a:cubicBezTo>
                  <a:cubicBezTo>
                    <a:pt x="56167" y="42956"/>
                    <a:pt x="56533" y="41333"/>
                    <a:pt x="56381" y="39754"/>
                  </a:cubicBezTo>
                  <a:cubicBezTo>
                    <a:pt x="56087" y="36649"/>
                    <a:pt x="53839" y="34223"/>
                    <a:pt x="51448" y="32064"/>
                  </a:cubicBezTo>
                  <a:cubicBezTo>
                    <a:pt x="50484" y="31190"/>
                    <a:pt x="49450" y="30422"/>
                    <a:pt x="48459" y="29682"/>
                  </a:cubicBezTo>
                  <a:cubicBezTo>
                    <a:pt x="46648" y="28344"/>
                    <a:pt x="44944" y="27077"/>
                    <a:pt x="43749" y="25302"/>
                  </a:cubicBezTo>
                  <a:cubicBezTo>
                    <a:pt x="42509" y="23482"/>
                    <a:pt x="41840" y="21055"/>
                    <a:pt x="41813" y="18272"/>
                  </a:cubicBezTo>
                  <a:cubicBezTo>
                    <a:pt x="41795" y="16336"/>
                    <a:pt x="42286" y="14659"/>
                    <a:pt x="42759" y="13044"/>
                  </a:cubicBezTo>
                  <a:cubicBezTo>
                    <a:pt x="43276" y="11242"/>
                    <a:pt x="43767" y="9547"/>
                    <a:pt x="43544" y="7656"/>
                  </a:cubicBezTo>
                  <a:cubicBezTo>
                    <a:pt x="43160" y="4489"/>
                    <a:pt x="41742" y="1973"/>
                    <a:pt x="39654" y="751"/>
                  </a:cubicBezTo>
                  <a:cubicBezTo>
                    <a:pt x="38836" y="269"/>
                    <a:pt x="37765" y="1"/>
                    <a:pt x="36613"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9"/>
            <p:cNvSpPr/>
            <p:nvPr/>
          </p:nvSpPr>
          <p:spPr>
            <a:xfrm>
              <a:off x="3804113" y="2135275"/>
              <a:ext cx="1741650" cy="1527250"/>
            </a:xfrm>
            <a:custGeom>
              <a:rect b="b" l="l" r="r" t="t"/>
              <a:pathLst>
                <a:path extrusionOk="0" h="61090" w="69666">
                  <a:moveTo>
                    <a:pt x="36333" y="1"/>
                  </a:moveTo>
                  <a:cubicBezTo>
                    <a:pt x="34742" y="1"/>
                    <a:pt x="32994" y="508"/>
                    <a:pt x="31554" y="1684"/>
                  </a:cubicBezTo>
                  <a:cubicBezTo>
                    <a:pt x="29565" y="3317"/>
                    <a:pt x="27852" y="5003"/>
                    <a:pt x="26469" y="6716"/>
                  </a:cubicBezTo>
                  <a:cubicBezTo>
                    <a:pt x="24667" y="8937"/>
                    <a:pt x="22544" y="10338"/>
                    <a:pt x="20483" y="10641"/>
                  </a:cubicBezTo>
                  <a:cubicBezTo>
                    <a:pt x="20102" y="10698"/>
                    <a:pt x="19719" y="10723"/>
                    <a:pt x="19333" y="10723"/>
                  </a:cubicBezTo>
                  <a:cubicBezTo>
                    <a:pt x="17780" y="10723"/>
                    <a:pt x="16189" y="10311"/>
                    <a:pt x="14524" y="9883"/>
                  </a:cubicBezTo>
                  <a:cubicBezTo>
                    <a:pt x="14212" y="9802"/>
                    <a:pt x="13900" y="9722"/>
                    <a:pt x="13596" y="9642"/>
                  </a:cubicBezTo>
                  <a:lnTo>
                    <a:pt x="13150" y="9526"/>
                  </a:lnTo>
                  <a:cubicBezTo>
                    <a:pt x="11226" y="9047"/>
                    <a:pt x="9397" y="8584"/>
                    <a:pt x="7580" y="8584"/>
                  </a:cubicBezTo>
                  <a:cubicBezTo>
                    <a:pt x="7468" y="8584"/>
                    <a:pt x="7357" y="8585"/>
                    <a:pt x="7245" y="8589"/>
                  </a:cubicBezTo>
                  <a:cubicBezTo>
                    <a:pt x="4443" y="8669"/>
                    <a:pt x="2008" y="9401"/>
                    <a:pt x="1" y="10748"/>
                  </a:cubicBezTo>
                  <a:lnTo>
                    <a:pt x="81" y="10873"/>
                  </a:lnTo>
                  <a:cubicBezTo>
                    <a:pt x="2061" y="9535"/>
                    <a:pt x="4479" y="8821"/>
                    <a:pt x="7254" y="8732"/>
                  </a:cubicBezTo>
                  <a:cubicBezTo>
                    <a:pt x="7351" y="8729"/>
                    <a:pt x="7448" y="8728"/>
                    <a:pt x="7546" y="8728"/>
                  </a:cubicBezTo>
                  <a:cubicBezTo>
                    <a:pt x="9351" y="8728"/>
                    <a:pt x="11185" y="9187"/>
                    <a:pt x="13115" y="9677"/>
                  </a:cubicBezTo>
                  <a:lnTo>
                    <a:pt x="13552" y="9785"/>
                  </a:lnTo>
                  <a:cubicBezTo>
                    <a:pt x="13864" y="9865"/>
                    <a:pt x="14176" y="9945"/>
                    <a:pt x="14488" y="10025"/>
                  </a:cubicBezTo>
                  <a:cubicBezTo>
                    <a:pt x="16152" y="10459"/>
                    <a:pt x="17748" y="10870"/>
                    <a:pt x="19312" y="10870"/>
                  </a:cubicBezTo>
                  <a:cubicBezTo>
                    <a:pt x="19710" y="10870"/>
                    <a:pt x="20106" y="10843"/>
                    <a:pt x="20501" y="10784"/>
                  </a:cubicBezTo>
                  <a:cubicBezTo>
                    <a:pt x="22598" y="10471"/>
                    <a:pt x="24757" y="9062"/>
                    <a:pt x="26585" y="6805"/>
                  </a:cubicBezTo>
                  <a:cubicBezTo>
                    <a:pt x="27959" y="5110"/>
                    <a:pt x="29663" y="3424"/>
                    <a:pt x="31653" y="1800"/>
                  </a:cubicBezTo>
                  <a:cubicBezTo>
                    <a:pt x="33059" y="648"/>
                    <a:pt x="34772" y="151"/>
                    <a:pt x="36331" y="151"/>
                  </a:cubicBezTo>
                  <a:cubicBezTo>
                    <a:pt x="37511" y="151"/>
                    <a:pt x="38602" y="435"/>
                    <a:pt x="39405" y="935"/>
                  </a:cubicBezTo>
                  <a:cubicBezTo>
                    <a:pt x="41350" y="2148"/>
                    <a:pt x="42670" y="4601"/>
                    <a:pt x="43036" y="7661"/>
                  </a:cubicBezTo>
                  <a:cubicBezTo>
                    <a:pt x="43241" y="9472"/>
                    <a:pt x="42840" y="11123"/>
                    <a:pt x="42402" y="12871"/>
                  </a:cubicBezTo>
                  <a:cubicBezTo>
                    <a:pt x="42019" y="14459"/>
                    <a:pt x="41608" y="16101"/>
                    <a:pt x="41653" y="17956"/>
                  </a:cubicBezTo>
                  <a:cubicBezTo>
                    <a:pt x="41716" y="20864"/>
                    <a:pt x="42465" y="23380"/>
                    <a:pt x="43803" y="25236"/>
                  </a:cubicBezTo>
                  <a:cubicBezTo>
                    <a:pt x="45034" y="26940"/>
                    <a:pt x="46729" y="28135"/>
                    <a:pt x="48513" y="29384"/>
                  </a:cubicBezTo>
                  <a:cubicBezTo>
                    <a:pt x="49637" y="30178"/>
                    <a:pt x="50806" y="30999"/>
                    <a:pt x="51859" y="31962"/>
                  </a:cubicBezTo>
                  <a:cubicBezTo>
                    <a:pt x="54856" y="34701"/>
                    <a:pt x="56284" y="37199"/>
                    <a:pt x="56373" y="39830"/>
                  </a:cubicBezTo>
                  <a:cubicBezTo>
                    <a:pt x="56417" y="41338"/>
                    <a:pt x="56016" y="42855"/>
                    <a:pt x="55588" y="44460"/>
                  </a:cubicBezTo>
                  <a:cubicBezTo>
                    <a:pt x="55338" y="45388"/>
                    <a:pt x="55079" y="46343"/>
                    <a:pt x="54910" y="47324"/>
                  </a:cubicBezTo>
                  <a:cubicBezTo>
                    <a:pt x="54285" y="50848"/>
                    <a:pt x="55151" y="54398"/>
                    <a:pt x="57211" y="56816"/>
                  </a:cubicBezTo>
                  <a:cubicBezTo>
                    <a:pt x="60289" y="60438"/>
                    <a:pt x="65508" y="61089"/>
                    <a:pt x="68827" y="61089"/>
                  </a:cubicBezTo>
                  <a:cubicBezTo>
                    <a:pt x="69121" y="61089"/>
                    <a:pt x="69398" y="61080"/>
                    <a:pt x="69665" y="61071"/>
                  </a:cubicBezTo>
                  <a:lnTo>
                    <a:pt x="69656" y="60920"/>
                  </a:lnTo>
                  <a:cubicBezTo>
                    <a:pt x="69390" y="60929"/>
                    <a:pt x="69106" y="60934"/>
                    <a:pt x="68807" y="60934"/>
                  </a:cubicBezTo>
                  <a:cubicBezTo>
                    <a:pt x="65515" y="60934"/>
                    <a:pt x="60360" y="60291"/>
                    <a:pt x="57318" y="56718"/>
                  </a:cubicBezTo>
                  <a:cubicBezTo>
                    <a:pt x="55284" y="54336"/>
                    <a:pt x="54446" y="50830"/>
                    <a:pt x="55052" y="47351"/>
                  </a:cubicBezTo>
                  <a:cubicBezTo>
                    <a:pt x="55231" y="46370"/>
                    <a:pt x="55481" y="45415"/>
                    <a:pt x="55730" y="44496"/>
                  </a:cubicBezTo>
                  <a:cubicBezTo>
                    <a:pt x="56159" y="42881"/>
                    <a:pt x="56569" y="41347"/>
                    <a:pt x="56516" y="39830"/>
                  </a:cubicBezTo>
                  <a:cubicBezTo>
                    <a:pt x="56435" y="37154"/>
                    <a:pt x="54981" y="34621"/>
                    <a:pt x="51957" y="31846"/>
                  </a:cubicBezTo>
                  <a:cubicBezTo>
                    <a:pt x="50895" y="30883"/>
                    <a:pt x="49727" y="30062"/>
                    <a:pt x="48603" y="29268"/>
                  </a:cubicBezTo>
                  <a:cubicBezTo>
                    <a:pt x="46827" y="28019"/>
                    <a:pt x="45141" y="26833"/>
                    <a:pt x="43928" y="25155"/>
                  </a:cubicBezTo>
                  <a:cubicBezTo>
                    <a:pt x="42251" y="22836"/>
                    <a:pt x="41849" y="19954"/>
                    <a:pt x="41805" y="17956"/>
                  </a:cubicBezTo>
                  <a:cubicBezTo>
                    <a:pt x="41760" y="16110"/>
                    <a:pt x="42162" y="14486"/>
                    <a:pt x="42554" y="12907"/>
                  </a:cubicBezTo>
                  <a:cubicBezTo>
                    <a:pt x="42982" y="11149"/>
                    <a:pt x="43393" y="9481"/>
                    <a:pt x="43179" y="7643"/>
                  </a:cubicBezTo>
                  <a:cubicBezTo>
                    <a:pt x="42813" y="4539"/>
                    <a:pt x="41466" y="2050"/>
                    <a:pt x="39485" y="810"/>
                  </a:cubicBezTo>
                  <a:cubicBezTo>
                    <a:pt x="38661" y="294"/>
                    <a:pt x="37542" y="1"/>
                    <a:pt x="36333"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9"/>
            <p:cNvSpPr/>
            <p:nvPr/>
          </p:nvSpPr>
          <p:spPr>
            <a:xfrm>
              <a:off x="3802788" y="2125425"/>
              <a:ext cx="1745200" cy="1532400"/>
            </a:xfrm>
            <a:custGeom>
              <a:rect b="b" l="l" r="r" t="t"/>
              <a:pathLst>
                <a:path extrusionOk="0" h="61296" w="69808">
                  <a:moveTo>
                    <a:pt x="36068" y="0"/>
                  </a:moveTo>
                  <a:cubicBezTo>
                    <a:pt x="34537" y="0"/>
                    <a:pt x="32927" y="481"/>
                    <a:pt x="31634" y="1418"/>
                  </a:cubicBezTo>
                  <a:cubicBezTo>
                    <a:pt x="29672" y="2837"/>
                    <a:pt x="27923" y="4469"/>
                    <a:pt x="26442" y="6271"/>
                  </a:cubicBezTo>
                  <a:cubicBezTo>
                    <a:pt x="25184" y="7797"/>
                    <a:pt x="23186" y="9724"/>
                    <a:pt x="20786" y="10223"/>
                  </a:cubicBezTo>
                  <a:cubicBezTo>
                    <a:pt x="20249" y="10335"/>
                    <a:pt x="19708" y="10384"/>
                    <a:pt x="19161" y="10384"/>
                  </a:cubicBezTo>
                  <a:cubicBezTo>
                    <a:pt x="17536" y="10384"/>
                    <a:pt x="15862" y="9957"/>
                    <a:pt x="14113" y="9509"/>
                  </a:cubicBezTo>
                  <a:lnTo>
                    <a:pt x="13301" y="9295"/>
                  </a:lnTo>
                  <a:cubicBezTo>
                    <a:pt x="11312" y="8787"/>
                    <a:pt x="9430" y="8305"/>
                    <a:pt x="7530" y="8216"/>
                  </a:cubicBezTo>
                  <a:cubicBezTo>
                    <a:pt x="7329" y="8206"/>
                    <a:pt x="7128" y="8202"/>
                    <a:pt x="6927" y="8202"/>
                  </a:cubicBezTo>
                  <a:cubicBezTo>
                    <a:pt x="4477" y="8202"/>
                    <a:pt x="2037" y="8901"/>
                    <a:pt x="0" y="10187"/>
                  </a:cubicBezTo>
                  <a:lnTo>
                    <a:pt x="80" y="10312"/>
                  </a:lnTo>
                  <a:cubicBezTo>
                    <a:pt x="2090" y="9044"/>
                    <a:pt x="4496" y="8353"/>
                    <a:pt x="6918" y="8353"/>
                  </a:cubicBezTo>
                  <a:cubicBezTo>
                    <a:pt x="7119" y="8353"/>
                    <a:pt x="7320" y="8358"/>
                    <a:pt x="7521" y="8368"/>
                  </a:cubicBezTo>
                  <a:cubicBezTo>
                    <a:pt x="9412" y="8448"/>
                    <a:pt x="11285" y="8930"/>
                    <a:pt x="13266" y="9447"/>
                  </a:cubicBezTo>
                  <a:lnTo>
                    <a:pt x="14078" y="9652"/>
                  </a:lnTo>
                  <a:cubicBezTo>
                    <a:pt x="15773" y="10089"/>
                    <a:pt x="17513" y="10532"/>
                    <a:pt x="19192" y="10532"/>
                  </a:cubicBezTo>
                  <a:cubicBezTo>
                    <a:pt x="19740" y="10532"/>
                    <a:pt x="20282" y="10485"/>
                    <a:pt x="20813" y="10375"/>
                  </a:cubicBezTo>
                  <a:cubicBezTo>
                    <a:pt x="23257" y="9857"/>
                    <a:pt x="25282" y="7913"/>
                    <a:pt x="26558" y="6360"/>
                  </a:cubicBezTo>
                  <a:cubicBezTo>
                    <a:pt x="28030" y="4567"/>
                    <a:pt x="29761" y="2944"/>
                    <a:pt x="31714" y="1534"/>
                  </a:cubicBezTo>
                  <a:cubicBezTo>
                    <a:pt x="32988" y="616"/>
                    <a:pt x="34566" y="144"/>
                    <a:pt x="36064" y="144"/>
                  </a:cubicBezTo>
                  <a:cubicBezTo>
                    <a:pt x="37231" y="144"/>
                    <a:pt x="38348" y="431"/>
                    <a:pt x="39235" y="1017"/>
                  </a:cubicBezTo>
                  <a:cubicBezTo>
                    <a:pt x="41099" y="2248"/>
                    <a:pt x="42313" y="4612"/>
                    <a:pt x="42670" y="7663"/>
                  </a:cubicBezTo>
                  <a:cubicBezTo>
                    <a:pt x="42866" y="9420"/>
                    <a:pt x="42545" y="11044"/>
                    <a:pt x="42206" y="12757"/>
                  </a:cubicBezTo>
                  <a:cubicBezTo>
                    <a:pt x="41893" y="14300"/>
                    <a:pt x="41572" y="15897"/>
                    <a:pt x="41635" y="17663"/>
                  </a:cubicBezTo>
                  <a:cubicBezTo>
                    <a:pt x="41715" y="19760"/>
                    <a:pt x="42179" y="22748"/>
                    <a:pt x="43990" y="25112"/>
                  </a:cubicBezTo>
                  <a:cubicBezTo>
                    <a:pt x="45239" y="26745"/>
                    <a:pt x="46925" y="27869"/>
                    <a:pt x="48709" y="29046"/>
                  </a:cubicBezTo>
                  <a:cubicBezTo>
                    <a:pt x="49949" y="29876"/>
                    <a:pt x="51234" y="30724"/>
                    <a:pt x="52367" y="31776"/>
                  </a:cubicBezTo>
                  <a:cubicBezTo>
                    <a:pt x="55150" y="34345"/>
                    <a:pt x="56577" y="37165"/>
                    <a:pt x="56506" y="39921"/>
                  </a:cubicBezTo>
                  <a:cubicBezTo>
                    <a:pt x="56461" y="41375"/>
                    <a:pt x="56015" y="42812"/>
                    <a:pt x="55552" y="44328"/>
                  </a:cubicBezTo>
                  <a:cubicBezTo>
                    <a:pt x="55239" y="45318"/>
                    <a:pt x="54927" y="46344"/>
                    <a:pt x="54713" y="47406"/>
                  </a:cubicBezTo>
                  <a:cubicBezTo>
                    <a:pt x="54035" y="50867"/>
                    <a:pt x="54927" y="54534"/>
                    <a:pt x="57032" y="56969"/>
                  </a:cubicBezTo>
                  <a:cubicBezTo>
                    <a:pt x="60110" y="60511"/>
                    <a:pt x="65320" y="61296"/>
                    <a:pt x="69326" y="61296"/>
                  </a:cubicBezTo>
                  <a:lnTo>
                    <a:pt x="69807" y="61296"/>
                  </a:lnTo>
                  <a:lnTo>
                    <a:pt x="69798" y="61144"/>
                  </a:lnTo>
                  <a:cubicBezTo>
                    <a:pt x="69642" y="61147"/>
                    <a:pt x="69483" y="61148"/>
                    <a:pt x="69322" y="61148"/>
                  </a:cubicBezTo>
                  <a:cubicBezTo>
                    <a:pt x="65352" y="61148"/>
                    <a:pt x="60183" y="60369"/>
                    <a:pt x="57148" y="56871"/>
                  </a:cubicBezTo>
                  <a:cubicBezTo>
                    <a:pt x="55070" y="54471"/>
                    <a:pt x="54196" y="50858"/>
                    <a:pt x="54865" y="47442"/>
                  </a:cubicBezTo>
                  <a:cubicBezTo>
                    <a:pt x="55070" y="46380"/>
                    <a:pt x="55382" y="45363"/>
                    <a:pt x="55694" y="44373"/>
                  </a:cubicBezTo>
                  <a:cubicBezTo>
                    <a:pt x="56167" y="42847"/>
                    <a:pt x="56613" y="41402"/>
                    <a:pt x="56658" y="39930"/>
                  </a:cubicBezTo>
                  <a:cubicBezTo>
                    <a:pt x="56729" y="37129"/>
                    <a:pt x="55284" y="34265"/>
                    <a:pt x="52474" y="31660"/>
                  </a:cubicBezTo>
                  <a:cubicBezTo>
                    <a:pt x="51332" y="30608"/>
                    <a:pt x="50038" y="29751"/>
                    <a:pt x="48789" y="28922"/>
                  </a:cubicBezTo>
                  <a:cubicBezTo>
                    <a:pt x="47014" y="27753"/>
                    <a:pt x="45346" y="26638"/>
                    <a:pt x="44106" y="25023"/>
                  </a:cubicBezTo>
                  <a:cubicBezTo>
                    <a:pt x="42322" y="22695"/>
                    <a:pt x="41858" y="19733"/>
                    <a:pt x="41786" y="17654"/>
                  </a:cubicBezTo>
                  <a:cubicBezTo>
                    <a:pt x="41724" y="15906"/>
                    <a:pt x="42045" y="14327"/>
                    <a:pt x="42348" y="12783"/>
                  </a:cubicBezTo>
                  <a:cubicBezTo>
                    <a:pt x="42687" y="11062"/>
                    <a:pt x="43017" y="9429"/>
                    <a:pt x="42821" y="7654"/>
                  </a:cubicBezTo>
                  <a:cubicBezTo>
                    <a:pt x="42455" y="4549"/>
                    <a:pt x="41215" y="2150"/>
                    <a:pt x="39315" y="892"/>
                  </a:cubicBezTo>
                  <a:cubicBezTo>
                    <a:pt x="38408" y="293"/>
                    <a:pt x="37262" y="0"/>
                    <a:pt x="36068"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9"/>
            <p:cNvSpPr/>
            <p:nvPr/>
          </p:nvSpPr>
          <p:spPr>
            <a:xfrm>
              <a:off x="3801213" y="2115325"/>
              <a:ext cx="1749000" cy="1538275"/>
            </a:xfrm>
            <a:custGeom>
              <a:rect b="b" l="l" r="r" t="t"/>
              <a:pathLst>
                <a:path extrusionOk="0" h="61531" w="69960">
                  <a:moveTo>
                    <a:pt x="35749" y="0"/>
                  </a:moveTo>
                  <a:cubicBezTo>
                    <a:pt x="34375" y="0"/>
                    <a:pt x="32939" y="389"/>
                    <a:pt x="31715" y="1162"/>
                  </a:cubicBezTo>
                  <a:cubicBezTo>
                    <a:pt x="29806" y="2357"/>
                    <a:pt x="27977" y="3981"/>
                    <a:pt x="26425" y="5837"/>
                  </a:cubicBezTo>
                  <a:cubicBezTo>
                    <a:pt x="24578" y="8040"/>
                    <a:pt x="22839" y="9343"/>
                    <a:pt x="21099" y="9824"/>
                  </a:cubicBezTo>
                  <a:cubicBezTo>
                    <a:pt x="20425" y="10008"/>
                    <a:pt x="19737" y="10085"/>
                    <a:pt x="19037" y="10085"/>
                  </a:cubicBezTo>
                  <a:cubicBezTo>
                    <a:pt x="17496" y="10085"/>
                    <a:pt x="15900" y="9712"/>
                    <a:pt x="14274" y="9289"/>
                  </a:cubicBezTo>
                  <a:cubicBezTo>
                    <a:pt x="13819" y="9173"/>
                    <a:pt x="13364" y="9048"/>
                    <a:pt x="12918" y="8923"/>
                  </a:cubicBezTo>
                  <a:cubicBezTo>
                    <a:pt x="11170" y="8450"/>
                    <a:pt x="9519" y="7995"/>
                    <a:pt x="7816" y="7853"/>
                  </a:cubicBezTo>
                  <a:cubicBezTo>
                    <a:pt x="7458" y="7823"/>
                    <a:pt x="7099" y="7809"/>
                    <a:pt x="6741" y="7809"/>
                  </a:cubicBezTo>
                  <a:cubicBezTo>
                    <a:pt x="4373" y="7809"/>
                    <a:pt x="2015" y="8443"/>
                    <a:pt x="1" y="9628"/>
                  </a:cubicBezTo>
                  <a:lnTo>
                    <a:pt x="81" y="9762"/>
                  </a:lnTo>
                  <a:cubicBezTo>
                    <a:pt x="2069" y="8586"/>
                    <a:pt x="4393" y="7960"/>
                    <a:pt x="6732" y="7960"/>
                  </a:cubicBezTo>
                  <a:cubicBezTo>
                    <a:pt x="7090" y="7960"/>
                    <a:pt x="7449" y="7975"/>
                    <a:pt x="7807" y="8004"/>
                  </a:cubicBezTo>
                  <a:cubicBezTo>
                    <a:pt x="9493" y="8138"/>
                    <a:pt x="11143" y="8593"/>
                    <a:pt x="12883" y="9066"/>
                  </a:cubicBezTo>
                  <a:cubicBezTo>
                    <a:pt x="13329" y="9191"/>
                    <a:pt x="13784" y="9316"/>
                    <a:pt x="14239" y="9432"/>
                  </a:cubicBezTo>
                  <a:cubicBezTo>
                    <a:pt x="15817" y="9845"/>
                    <a:pt x="17460" y="10228"/>
                    <a:pt x="19048" y="10228"/>
                  </a:cubicBezTo>
                  <a:cubicBezTo>
                    <a:pt x="19758" y="10228"/>
                    <a:pt x="20457" y="10152"/>
                    <a:pt x="21135" y="9967"/>
                  </a:cubicBezTo>
                  <a:cubicBezTo>
                    <a:pt x="22901" y="9485"/>
                    <a:pt x="24676" y="8165"/>
                    <a:pt x="26532" y="5926"/>
                  </a:cubicBezTo>
                  <a:cubicBezTo>
                    <a:pt x="28075" y="4088"/>
                    <a:pt x="29895" y="2482"/>
                    <a:pt x="31795" y="1287"/>
                  </a:cubicBezTo>
                  <a:cubicBezTo>
                    <a:pt x="32995" y="531"/>
                    <a:pt x="34404" y="148"/>
                    <a:pt x="35751" y="148"/>
                  </a:cubicBezTo>
                  <a:cubicBezTo>
                    <a:pt x="36980" y="148"/>
                    <a:pt x="38156" y="466"/>
                    <a:pt x="39075" y="1108"/>
                  </a:cubicBezTo>
                  <a:cubicBezTo>
                    <a:pt x="40832" y="2340"/>
                    <a:pt x="41983" y="4677"/>
                    <a:pt x="42313" y="7683"/>
                  </a:cubicBezTo>
                  <a:cubicBezTo>
                    <a:pt x="42501" y="9378"/>
                    <a:pt x="42260" y="10966"/>
                    <a:pt x="42010" y="12652"/>
                  </a:cubicBezTo>
                  <a:cubicBezTo>
                    <a:pt x="41787" y="14151"/>
                    <a:pt x="41555" y="15712"/>
                    <a:pt x="41635" y="17380"/>
                  </a:cubicBezTo>
                  <a:cubicBezTo>
                    <a:pt x="41787" y="20494"/>
                    <a:pt x="42661" y="23125"/>
                    <a:pt x="44178" y="24990"/>
                  </a:cubicBezTo>
                  <a:cubicBezTo>
                    <a:pt x="45462" y="26578"/>
                    <a:pt x="47148" y="27639"/>
                    <a:pt x="48942" y="28755"/>
                  </a:cubicBezTo>
                  <a:cubicBezTo>
                    <a:pt x="50298" y="29602"/>
                    <a:pt x="51689" y="30476"/>
                    <a:pt x="52885" y="31591"/>
                  </a:cubicBezTo>
                  <a:cubicBezTo>
                    <a:pt x="55570" y="34098"/>
                    <a:pt x="56899" y="37096"/>
                    <a:pt x="56649" y="40022"/>
                  </a:cubicBezTo>
                  <a:cubicBezTo>
                    <a:pt x="56524" y="41440"/>
                    <a:pt x="56043" y="42796"/>
                    <a:pt x="55534" y="44241"/>
                  </a:cubicBezTo>
                  <a:cubicBezTo>
                    <a:pt x="55160" y="45285"/>
                    <a:pt x="54776" y="46374"/>
                    <a:pt x="54535" y="47507"/>
                  </a:cubicBezTo>
                  <a:cubicBezTo>
                    <a:pt x="53786" y="50959"/>
                    <a:pt x="54678" y="54643"/>
                    <a:pt x="56872" y="57123"/>
                  </a:cubicBezTo>
                  <a:cubicBezTo>
                    <a:pt x="59477" y="60076"/>
                    <a:pt x="63759" y="61521"/>
                    <a:pt x="69951" y="61530"/>
                  </a:cubicBezTo>
                  <a:lnTo>
                    <a:pt x="69960" y="61379"/>
                  </a:lnTo>
                  <a:cubicBezTo>
                    <a:pt x="63804" y="61370"/>
                    <a:pt x="59558" y="59951"/>
                    <a:pt x="56979" y="57025"/>
                  </a:cubicBezTo>
                  <a:cubicBezTo>
                    <a:pt x="54821" y="54581"/>
                    <a:pt x="53946" y="50941"/>
                    <a:pt x="54678" y="47533"/>
                  </a:cubicBezTo>
                  <a:cubicBezTo>
                    <a:pt x="54919" y="46418"/>
                    <a:pt x="55302" y="45339"/>
                    <a:pt x="55677" y="44286"/>
                  </a:cubicBezTo>
                  <a:cubicBezTo>
                    <a:pt x="56185" y="42841"/>
                    <a:pt x="56667" y="41467"/>
                    <a:pt x="56801" y="40031"/>
                  </a:cubicBezTo>
                  <a:cubicBezTo>
                    <a:pt x="57051" y="37060"/>
                    <a:pt x="55704" y="34027"/>
                    <a:pt x="52992" y="31484"/>
                  </a:cubicBezTo>
                  <a:cubicBezTo>
                    <a:pt x="51778" y="30360"/>
                    <a:pt x="50378" y="29477"/>
                    <a:pt x="49022" y="28630"/>
                  </a:cubicBezTo>
                  <a:cubicBezTo>
                    <a:pt x="47238" y="27515"/>
                    <a:pt x="45561" y="26462"/>
                    <a:pt x="44294" y="24901"/>
                  </a:cubicBezTo>
                  <a:cubicBezTo>
                    <a:pt x="42402" y="22563"/>
                    <a:pt x="41885" y="19521"/>
                    <a:pt x="41778" y="17371"/>
                  </a:cubicBezTo>
                  <a:cubicBezTo>
                    <a:pt x="41698" y="15712"/>
                    <a:pt x="41930" y="14169"/>
                    <a:pt x="42153" y="12670"/>
                  </a:cubicBezTo>
                  <a:cubicBezTo>
                    <a:pt x="42411" y="10984"/>
                    <a:pt x="42652" y="9387"/>
                    <a:pt x="42465" y="7665"/>
                  </a:cubicBezTo>
                  <a:cubicBezTo>
                    <a:pt x="42126" y="4614"/>
                    <a:pt x="40948" y="2241"/>
                    <a:pt x="39155" y="984"/>
                  </a:cubicBezTo>
                  <a:cubicBezTo>
                    <a:pt x="38213" y="327"/>
                    <a:pt x="37007" y="0"/>
                    <a:pt x="35749"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9"/>
            <p:cNvSpPr/>
            <p:nvPr/>
          </p:nvSpPr>
          <p:spPr>
            <a:xfrm>
              <a:off x="3799888" y="2105050"/>
              <a:ext cx="1752550" cy="1544075"/>
            </a:xfrm>
            <a:custGeom>
              <a:rect b="b" l="l" r="r" t="t"/>
              <a:pathLst>
                <a:path extrusionOk="0" h="61763" w="70102">
                  <a:moveTo>
                    <a:pt x="35396" y="1"/>
                  </a:moveTo>
                  <a:cubicBezTo>
                    <a:pt x="34180" y="1"/>
                    <a:pt x="32916" y="300"/>
                    <a:pt x="31786" y="904"/>
                  </a:cubicBezTo>
                  <a:cubicBezTo>
                    <a:pt x="29868" y="1939"/>
                    <a:pt x="28057" y="3446"/>
                    <a:pt x="26398" y="5409"/>
                  </a:cubicBezTo>
                  <a:cubicBezTo>
                    <a:pt x="24961" y="7095"/>
                    <a:pt x="23356" y="8754"/>
                    <a:pt x="21393" y="9423"/>
                  </a:cubicBezTo>
                  <a:cubicBezTo>
                    <a:pt x="20596" y="9699"/>
                    <a:pt x="19758" y="9808"/>
                    <a:pt x="18909" y="9808"/>
                  </a:cubicBezTo>
                  <a:cubicBezTo>
                    <a:pt x="17449" y="9808"/>
                    <a:pt x="15962" y="9485"/>
                    <a:pt x="14613" y="9129"/>
                  </a:cubicBezTo>
                  <a:cubicBezTo>
                    <a:pt x="13997" y="8960"/>
                    <a:pt x="13373" y="8781"/>
                    <a:pt x="12775" y="8603"/>
                  </a:cubicBezTo>
                  <a:cubicBezTo>
                    <a:pt x="11250" y="8148"/>
                    <a:pt x="9671" y="7684"/>
                    <a:pt x="8101" y="7496"/>
                  </a:cubicBezTo>
                  <a:cubicBezTo>
                    <a:pt x="7588" y="7437"/>
                    <a:pt x="7072" y="7408"/>
                    <a:pt x="6557" y="7408"/>
                  </a:cubicBezTo>
                  <a:cubicBezTo>
                    <a:pt x="4268" y="7408"/>
                    <a:pt x="1988" y="7985"/>
                    <a:pt x="0" y="9084"/>
                  </a:cubicBezTo>
                  <a:lnTo>
                    <a:pt x="72" y="9209"/>
                  </a:lnTo>
                  <a:cubicBezTo>
                    <a:pt x="2033" y="8127"/>
                    <a:pt x="4285" y="7559"/>
                    <a:pt x="6542" y="7559"/>
                  </a:cubicBezTo>
                  <a:cubicBezTo>
                    <a:pt x="7056" y="7559"/>
                    <a:pt x="7571" y="7589"/>
                    <a:pt x="8083" y="7648"/>
                  </a:cubicBezTo>
                  <a:cubicBezTo>
                    <a:pt x="9644" y="7835"/>
                    <a:pt x="11143" y="8273"/>
                    <a:pt x="12731" y="8745"/>
                  </a:cubicBezTo>
                  <a:cubicBezTo>
                    <a:pt x="13328" y="8924"/>
                    <a:pt x="13953" y="9102"/>
                    <a:pt x="14577" y="9272"/>
                  </a:cubicBezTo>
                  <a:cubicBezTo>
                    <a:pt x="15934" y="9632"/>
                    <a:pt x="17433" y="9957"/>
                    <a:pt x="18910" y="9957"/>
                  </a:cubicBezTo>
                  <a:cubicBezTo>
                    <a:pt x="19774" y="9957"/>
                    <a:pt x="20630" y="9846"/>
                    <a:pt x="21446" y="9566"/>
                  </a:cubicBezTo>
                  <a:cubicBezTo>
                    <a:pt x="23436" y="8888"/>
                    <a:pt x="25059" y="7211"/>
                    <a:pt x="26505" y="5498"/>
                  </a:cubicBezTo>
                  <a:cubicBezTo>
                    <a:pt x="28155" y="3562"/>
                    <a:pt x="29957" y="2055"/>
                    <a:pt x="31857" y="1038"/>
                  </a:cubicBezTo>
                  <a:cubicBezTo>
                    <a:pt x="32963" y="442"/>
                    <a:pt x="34201" y="147"/>
                    <a:pt x="35391" y="147"/>
                  </a:cubicBezTo>
                  <a:cubicBezTo>
                    <a:pt x="36696" y="147"/>
                    <a:pt x="37944" y="502"/>
                    <a:pt x="38896" y="1207"/>
                  </a:cubicBezTo>
                  <a:cubicBezTo>
                    <a:pt x="41019" y="2777"/>
                    <a:pt x="41733" y="5605"/>
                    <a:pt x="41956" y="7711"/>
                  </a:cubicBezTo>
                  <a:cubicBezTo>
                    <a:pt x="42125" y="9343"/>
                    <a:pt x="41974" y="10895"/>
                    <a:pt x="41813" y="12537"/>
                  </a:cubicBezTo>
                  <a:cubicBezTo>
                    <a:pt x="41661" y="14000"/>
                    <a:pt x="41519" y="15516"/>
                    <a:pt x="41617" y="17104"/>
                  </a:cubicBezTo>
                  <a:cubicBezTo>
                    <a:pt x="41822" y="20325"/>
                    <a:pt x="42768" y="23019"/>
                    <a:pt x="44356" y="24884"/>
                  </a:cubicBezTo>
                  <a:cubicBezTo>
                    <a:pt x="45676" y="26427"/>
                    <a:pt x="47460" y="27471"/>
                    <a:pt x="49182" y="28488"/>
                  </a:cubicBezTo>
                  <a:cubicBezTo>
                    <a:pt x="50636" y="29344"/>
                    <a:pt x="52144" y="30236"/>
                    <a:pt x="53402" y="31423"/>
                  </a:cubicBezTo>
                  <a:cubicBezTo>
                    <a:pt x="55953" y="33831"/>
                    <a:pt x="57220" y="37087"/>
                    <a:pt x="56783" y="40129"/>
                  </a:cubicBezTo>
                  <a:cubicBezTo>
                    <a:pt x="56586" y="41512"/>
                    <a:pt x="56069" y="42815"/>
                    <a:pt x="55516" y="44189"/>
                  </a:cubicBezTo>
                  <a:cubicBezTo>
                    <a:pt x="55079" y="45286"/>
                    <a:pt x="54624" y="46419"/>
                    <a:pt x="54338" y="47605"/>
                  </a:cubicBezTo>
                  <a:cubicBezTo>
                    <a:pt x="53526" y="51049"/>
                    <a:pt x="54428" y="54760"/>
                    <a:pt x="56693" y="57285"/>
                  </a:cubicBezTo>
                  <a:cubicBezTo>
                    <a:pt x="60164" y="61156"/>
                    <a:pt x="66007" y="61700"/>
                    <a:pt x="70093" y="61763"/>
                  </a:cubicBezTo>
                  <a:lnTo>
                    <a:pt x="70102" y="61620"/>
                  </a:lnTo>
                  <a:cubicBezTo>
                    <a:pt x="66034" y="61549"/>
                    <a:pt x="60235" y="61014"/>
                    <a:pt x="56801" y="57186"/>
                  </a:cubicBezTo>
                  <a:cubicBezTo>
                    <a:pt x="54570" y="54697"/>
                    <a:pt x="53687" y="51040"/>
                    <a:pt x="54490" y="47641"/>
                  </a:cubicBezTo>
                  <a:cubicBezTo>
                    <a:pt x="54767" y="46463"/>
                    <a:pt x="55213" y="45339"/>
                    <a:pt x="55650" y="44242"/>
                  </a:cubicBezTo>
                  <a:cubicBezTo>
                    <a:pt x="56203" y="42859"/>
                    <a:pt x="56729" y="41548"/>
                    <a:pt x="56934" y="40147"/>
                  </a:cubicBezTo>
                  <a:cubicBezTo>
                    <a:pt x="57371" y="37061"/>
                    <a:pt x="56087" y="33760"/>
                    <a:pt x="53500" y="31316"/>
                  </a:cubicBezTo>
                  <a:cubicBezTo>
                    <a:pt x="52233" y="30111"/>
                    <a:pt x="50725" y="29219"/>
                    <a:pt x="49253" y="28363"/>
                  </a:cubicBezTo>
                  <a:cubicBezTo>
                    <a:pt x="47460" y="27301"/>
                    <a:pt x="45765" y="26311"/>
                    <a:pt x="44472" y="24785"/>
                  </a:cubicBezTo>
                  <a:cubicBezTo>
                    <a:pt x="42902" y="22948"/>
                    <a:pt x="41965" y="20280"/>
                    <a:pt x="41769" y="17095"/>
                  </a:cubicBezTo>
                  <a:cubicBezTo>
                    <a:pt x="41661" y="15525"/>
                    <a:pt x="41813" y="14009"/>
                    <a:pt x="41956" y="12555"/>
                  </a:cubicBezTo>
                  <a:cubicBezTo>
                    <a:pt x="42116" y="10904"/>
                    <a:pt x="42277" y="9343"/>
                    <a:pt x="42099" y="7693"/>
                  </a:cubicBezTo>
                  <a:cubicBezTo>
                    <a:pt x="41876" y="5561"/>
                    <a:pt x="41153" y="2688"/>
                    <a:pt x="38985" y="1082"/>
                  </a:cubicBezTo>
                  <a:cubicBezTo>
                    <a:pt x="38009" y="363"/>
                    <a:pt x="36732" y="1"/>
                    <a:pt x="35396"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9"/>
            <p:cNvSpPr/>
            <p:nvPr/>
          </p:nvSpPr>
          <p:spPr>
            <a:xfrm>
              <a:off x="3798538" y="2094375"/>
              <a:ext cx="1756125" cy="1550525"/>
            </a:xfrm>
            <a:custGeom>
              <a:rect b="b" l="l" r="r" t="t"/>
              <a:pathLst>
                <a:path extrusionOk="0" h="62021" w="70245">
                  <a:moveTo>
                    <a:pt x="35004" y="0"/>
                  </a:moveTo>
                  <a:cubicBezTo>
                    <a:pt x="33955" y="0"/>
                    <a:pt x="32871" y="221"/>
                    <a:pt x="31858" y="671"/>
                  </a:cubicBezTo>
                  <a:cubicBezTo>
                    <a:pt x="29966" y="1518"/>
                    <a:pt x="28120" y="2972"/>
                    <a:pt x="26371" y="4988"/>
                  </a:cubicBezTo>
                  <a:lnTo>
                    <a:pt x="26255" y="5122"/>
                  </a:lnTo>
                  <a:cubicBezTo>
                    <a:pt x="24908" y="6683"/>
                    <a:pt x="23517" y="8289"/>
                    <a:pt x="21697" y="9048"/>
                  </a:cubicBezTo>
                  <a:cubicBezTo>
                    <a:pt x="20848" y="9398"/>
                    <a:pt x="19906" y="9574"/>
                    <a:pt x="18835" y="9574"/>
                  </a:cubicBezTo>
                  <a:cubicBezTo>
                    <a:pt x="17698" y="9574"/>
                    <a:pt x="16418" y="9376"/>
                    <a:pt x="14952" y="8976"/>
                  </a:cubicBezTo>
                  <a:cubicBezTo>
                    <a:pt x="14185" y="8771"/>
                    <a:pt x="13427" y="8530"/>
                    <a:pt x="12695" y="8298"/>
                  </a:cubicBezTo>
                  <a:cubicBezTo>
                    <a:pt x="11295" y="7843"/>
                    <a:pt x="9841" y="7388"/>
                    <a:pt x="8378" y="7165"/>
                  </a:cubicBezTo>
                  <a:cubicBezTo>
                    <a:pt x="7697" y="7061"/>
                    <a:pt x="7010" y="7010"/>
                    <a:pt x="6324" y="7010"/>
                  </a:cubicBezTo>
                  <a:cubicBezTo>
                    <a:pt x="4131" y="7010"/>
                    <a:pt x="1944" y="7535"/>
                    <a:pt x="1" y="8548"/>
                  </a:cubicBezTo>
                  <a:lnTo>
                    <a:pt x="72" y="8682"/>
                  </a:lnTo>
                  <a:cubicBezTo>
                    <a:pt x="1994" y="7680"/>
                    <a:pt x="4166" y="7157"/>
                    <a:pt x="6345" y="7157"/>
                  </a:cubicBezTo>
                  <a:cubicBezTo>
                    <a:pt x="7019" y="7157"/>
                    <a:pt x="7692" y="7207"/>
                    <a:pt x="8360" y="7308"/>
                  </a:cubicBezTo>
                  <a:cubicBezTo>
                    <a:pt x="9814" y="7531"/>
                    <a:pt x="11250" y="7986"/>
                    <a:pt x="12642" y="8432"/>
                  </a:cubicBezTo>
                  <a:cubicBezTo>
                    <a:pt x="13382" y="8673"/>
                    <a:pt x="14149" y="8914"/>
                    <a:pt x="14908" y="9128"/>
                  </a:cubicBezTo>
                  <a:cubicBezTo>
                    <a:pt x="15985" y="9418"/>
                    <a:pt x="17364" y="9724"/>
                    <a:pt x="18796" y="9724"/>
                  </a:cubicBezTo>
                  <a:cubicBezTo>
                    <a:pt x="19783" y="9724"/>
                    <a:pt x="20796" y="9578"/>
                    <a:pt x="21750" y="9181"/>
                  </a:cubicBezTo>
                  <a:cubicBezTo>
                    <a:pt x="23606" y="8414"/>
                    <a:pt x="25015" y="6791"/>
                    <a:pt x="26371" y="5220"/>
                  </a:cubicBezTo>
                  <a:lnTo>
                    <a:pt x="26478" y="5087"/>
                  </a:lnTo>
                  <a:cubicBezTo>
                    <a:pt x="28218" y="3079"/>
                    <a:pt x="30047" y="1643"/>
                    <a:pt x="31920" y="805"/>
                  </a:cubicBezTo>
                  <a:cubicBezTo>
                    <a:pt x="32912" y="365"/>
                    <a:pt x="33976" y="150"/>
                    <a:pt x="35005" y="150"/>
                  </a:cubicBezTo>
                  <a:cubicBezTo>
                    <a:pt x="36401" y="150"/>
                    <a:pt x="37731" y="547"/>
                    <a:pt x="38727" y="1322"/>
                  </a:cubicBezTo>
                  <a:cubicBezTo>
                    <a:pt x="40324" y="2571"/>
                    <a:pt x="41287" y="4730"/>
                    <a:pt x="41591" y="7754"/>
                  </a:cubicBezTo>
                  <a:cubicBezTo>
                    <a:pt x="41751" y="9315"/>
                    <a:pt x="41680" y="10885"/>
                    <a:pt x="41608" y="12402"/>
                  </a:cubicBezTo>
                  <a:cubicBezTo>
                    <a:pt x="41546" y="13847"/>
                    <a:pt x="41484" y="15337"/>
                    <a:pt x="41600" y="16844"/>
                  </a:cubicBezTo>
                  <a:cubicBezTo>
                    <a:pt x="41867" y="20234"/>
                    <a:pt x="42857" y="22902"/>
                    <a:pt x="44543" y="24793"/>
                  </a:cubicBezTo>
                  <a:cubicBezTo>
                    <a:pt x="45891" y="26301"/>
                    <a:pt x="47702" y="27300"/>
                    <a:pt x="49450" y="28272"/>
                  </a:cubicBezTo>
                  <a:cubicBezTo>
                    <a:pt x="51002" y="29138"/>
                    <a:pt x="52608" y="30030"/>
                    <a:pt x="53911" y="31270"/>
                  </a:cubicBezTo>
                  <a:cubicBezTo>
                    <a:pt x="56391" y="33643"/>
                    <a:pt x="57550" y="37086"/>
                    <a:pt x="56926" y="40253"/>
                  </a:cubicBezTo>
                  <a:cubicBezTo>
                    <a:pt x="56649" y="41609"/>
                    <a:pt x="56069" y="42921"/>
                    <a:pt x="55499" y="44187"/>
                  </a:cubicBezTo>
                  <a:cubicBezTo>
                    <a:pt x="54990" y="45320"/>
                    <a:pt x="54464" y="46489"/>
                    <a:pt x="54151" y="47729"/>
                  </a:cubicBezTo>
                  <a:cubicBezTo>
                    <a:pt x="53286" y="51110"/>
                    <a:pt x="54214" y="54928"/>
                    <a:pt x="56524" y="57471"/>
                  </a:cubicBezTo>
                  <a:cubicBezTo>
                    <a:pt x="59959" y="61226"/>
                    <a:pt x="65660" y="61878"/>
                    <a:pt x="70236" y="62020"/>
                  </a:cubicBezTo>
                  <a:lnTo>
                    <a:pt x="70245" y="61869"/>
                  </a:lnTo>
                  <a:cubicBezTo>
                    <a:pt x="65695" y="61726"/>
                    <a:pt x="60030" y="61084"/>
                    <a:pt x="56631" y="57373"/>
                  </a:cubicBezTo>
                  <a:cubicBezTo>
                    <a:pt x="54357" y="54866"/>
                    <a:pt x="53438" y="51092"/>
                    <a:pt x="54294" y="47765"/>
                  </a:cubicBezTo>
                  <a:cubicBezTo>
                    <a:pt x="54606" y="46542"/>
                    <a:pt x="55133" y="45374"/>
                    <a:pt x="55632" y="44250"/>
                  </a:cubicBezTo>
                  <a:cubicBezTo>
                    <a:pt x="56203" y="42974"/>
                    <a:pt x="56792" y="41654"/>
                    <a:pt x="57069" y="40280"/>
                  </a:cubicBezTo>
                  <a:cubicBezTo>
                    <a:pt x="57702" y="37068"/>
                    <a:pt x="56533" y="33571"/>
                    <a:pt x="54009" y="31163"/>
                  </a:cubicBezTo>
                  <a:cubicBezTo>
                    <a:pt x="52697" y="29905"/>
                    <a:pt x="51083" y="29013"/>
                    <a:pt x="49521" y="28147"/>
                  </a:cubicBezTo>
                  <a:cubicBezTo>
                    <a:pt x="47782" y="27175"/>
                    <a:pt x="45989" y="26185"/>
                    <a:pt x="44651" y="24686"/>
                  </a:cubicBezTo>
                  <a:cubicBezTo>
                    <a:pt x="42991" y="22830"/>
                    <a:pt x="42019" y="20190"/>
                    <a:pt x="41751" y="16836"/>
                  </a:cubicBezTo>
                  <a:cubicBezTo>
                    <a:pt x="41635" y="15328"/>
                    <a:pt x="41698" y="13847"/>
                    <a:pt x="41760" y="12411"/>
                  </a:cubicBezTo>
                  <a:cubicBezTo>
                    <a:pt x="41831" y="10885"/>
                    <a:pt x="41894" y="9306"/>
                    <a:pt x="41742" y="7736"/>
                  </a:cubicBezTo>
                  <a:cubicBezTo>
                    <a:pt x="41430" y="4676"/>
                    <a:pt x="40449" y="2473"/>
                    <a:pt x="38816" y="1206"/>
                  </a:cubicBezTo>
                  <a:cubicBezTo>
                    <a:pt x="37793" y="409"/>
                    <a:pt x="36432" y="0"/>
                    <a:pt x="35004" y="0"/>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9"/>
            <p:cNvSpPr/>
            <p:nvPr/>
          </p:nvSpPr>
          <p:spPr>
            <a:xfrm>
              <a:off x="3797213" y="2082900"/>
              <a:ext cx="1759700" cy="1557750"/>
            </a:xfrm>
            <a:custGeom>
              <a:rect b="b" l="l" r="r" t="t"/>
              <a:pathLst>
                <a:path extrusionOk="0" h="62310" w="70388">
                  <a:moveTo>
                    <a:pt x="34620" y="1"/>
                  </a:moveTo>
                  <a:cubicBezTo>
                    <a:pt x="33739" y="1"/>
                    <a:pt x="32828" y="155"/>
                    <a:pt x="31937" y="470"/>
                  </a:cubicBezTo>
                  <a:cubicBezTo>
                    <a:pt x="30037" y="1139"/>
                    <a:pt x="28208" y="2495"/>
                    <a:pt x="26344" y="4609"/>
                  </a:cubicBezTo>
                  <a:cubicBezTo>
                    <a:pt x="26112" y="4877"/>
                    <a:pt x="25880" y="5144"/>
                    <a:pt x="25657" y="5412"/>
                  </a:cubicBezTo>
                  <a:cubicBezTo>
                    <a:pt x="24587" y="6670"/>
                    <a:pt x="23480" y="7972"/>
                    <a:pt x="21999" y="8695"/>
                  </a:cubicBezTo>
                  <a:cubicBezTo>
                    <a:pt x="21065" y="9157"/>
                    <a:pt x="19985" y="9388"/>
                    <a:pt x="18768" y="9388"/>
                  </a:cubicBezTo>
                  <a:cubicBezTo>
                    <a:pt x="17708" y="9388"/>
                    <a:pt x="16544" y="9213"/>
                    <a:pt x="15282" y="8864"/>
                  </a:cubicBezTo>
                  <a:cubicBezTo>
                    <a:pt x="14417" y="8623"/>
                    <a:pt x="13551" y="8320"/>
                    <a:pt x="12713" y="8035"/>
                  </a:cubicBezTo>
                  <a:cubicBezTo>
                    <a:pt x="11401" y="7580"/>
                    <a:pt x="10045" y="7107"/>
                    <a:pt x="8662" y="6857"/>
                  </a:cubicBezTo>
                  <a:cubicBezTo>
                    <a:pt x="7833" y="6705"/>
                    <a:pt x="6993" y="6630"/>
                    <a:pt x="6153" y="6630"/>
                  </a:cubicBezTo>
                  <a:cubicBezTo>
                    <a:pt x="4029" y="6630"/>
                    <a:pt x="1912" y="7110"/>
                    <a:pt x="0" y="8043"/>
                  </a:cubicBezTo>
                  <a:lnTo>
                    <a:pt x="63" y="8177"/>
                  </a:lnTo>
                  <a:cubicBezTo>
                    <a:pt x="1959" y="7255"/>
                    <a:pt x="4063" y="6778"/>
                    <a:pt x="6170" y="6778"/>
                  </a:cubicBezTo>
                  <a:cubicBezTo>
                    <a:pt x="6995" y="6778"/>
                    <a:pt x="7822" y="6851"/>
                    <a:pt x="8636" y="7000"/>
                  </a:cubicBezTo>
                  <a:cubicBezTo>
                    <a:pt x="10010" y="7258"/>
                    <a:pt x="11357" y="7722"/>
                    <a:pt x="12659" y="8177"/>
                  </a:cubicBezTo>
                  <a:cubicBezTo>
                    <a:pt x="13498" y="8463"/>
                    <a:pt x="14372" y="8766"/>
                    <a:pt x="15246" y="9007"/>
                  </a:cubicBezTo>
                  <a:cubicBezTo>
                    <a:pt x="16520" y="9363"/>
                    <a:pt x="17696" y="9540"/>
                    <a:pt x="18768" y="9540"/>
                  </a:cubicBezTo>
                  <a:cubicBezTo>
                    <a:pt x="20008" y="9540"/>
                    <a:pt x="21109" y="9302"/>
                    <a:pt x="22062" y="8829"/>
                  </a:cubicBezTo>
                  <a:cubicBezTo>
                    <a:pt x="23570" y="8088"/>
                    <a:pt x="24685" y="6777"/>
                    <a:pt x="25764" y="5501"/>
                  </a:cubicBezTo>
                  <a:cubicBezTo>
                    <a:pt x="25996" y="5233"/>
                    <a:pt x="26219" y="4975"/>
                    <a:pt x="26451" y="4707"/>
                  </a:cubicBezTo>
                  <a:cubicBezTo>
                    <a:pt x="28298" y="2611"/>
                    <a:pt x="30109" y="1272"/>
                    <a:pt x="31982" y="612"/>
                  </a:cubicBezTo>
                  <a:cubicBezTo>
                    <a:pt x="32839" y="309"/>
                    <a:pt x="33728" y="161"/>
                    <a:pt x="34590" y="161"/>
                  </a:cubicBezTo>
                  <a:cubicBezTo>
                    <a:pt x="36087" y="161"/>
                    <a:pt x="37506" y="608"/>
                    <a:pt x="38548" y="1469"/>
                  </a:cubicBezTo>
                  <a:cubicBezTo>
                    <a:pt x="40073" y="2718"/>
                    <a:pt x="40948" y="4796"/>
                    <a:pt x="41233" y="7829"/>
                  </a:cubicBezTo>
                  <a:cubicBezTo>
                    <a:pt x="41367" y="9275"/>
                    <a:pt x="41385" y="10755"/>
                    <a:pt x="41403" y="12183"/>
                  </a:cubicBezTo>
                  <a:cubicBezTo>
                    <a:pt x="41421" y="13637"/>
                    <a:pt x="41447" y="15145"/>
                    <a:pt x="41590" y="16617"/>
                  </a:cubicBezTo>
                  <a:cubicBezTo>
                    <a:pt x="41920" y="20131"/>
                    <a:pt x="42982" y="22861"/>
                    <a:pt x="44721" y="24726"/>
                  </a:cubicBezTo>
                  <a:cubicBezTo>
                    <a:pt x="46113" y="26216"/>
                    <a:pt x="47960" y="27179"/>
                    <a:pt x="49735" y="28107"/>
                  </a:cubicBezTo>
                  <a:cubicBezTo>
                    <a:pt x="51385" y="28963"/>
                    <a:pt x="53080" y="29855"/>
                    <a:pt x="54419" y="31149"/>
                  </a:cubicBezTo>
                  <a:cubicBezTo>
                    <a:pt x="56845" y="33495"/>
                    <a:pt x="57880" y="37126"/>
                    <a:pt x="57059" y="40409"/>
                  </a:cubicBezTo>
                  <a:cubicBezTo>
                    <a:pt x="56720" y="41747"/>
                    <a:pt x="56096" y="43014"/>
                    <a:pt x="55489" y="44236"/>
                  </a:cubicBezTo>
                  <a:cubicBezTo>
                    <a:pt x="54909" y="45405"/>
                    <a:pt x="54311" y="46600"/>
                    <a:pt x="53964" y="47876"/>
                  </a:cubicBezTo>
                  <a:cubicBezTo>
                    <a:pt x="53027" y="51257"/>
                    <a:pt x="53964" y="55111"/>
                    <a:pt x="56345" y="57680"/>
                  </a:cubicBezTo>
                  <a:cubicBezTo>
                    <a:pt x="59735" y="61338"/>
                    <a:pt x="65097" y="62069"/>
                    <a:pt x="70387" y="62310"/>
                  </a:cubicBezTo>
                  <a:lnTo>
                    <a:pt x="70387" y="62158"/>
                  </a:lnTo>
                  <a:cubicBezTo>
                    <a:pt x="65133" y="61917"/>
                    <a:pt x="59807" y="61195"/>
                    <a:pt x="56453" y="57582"/>
                  </a:cubicBezTo>
                  <a:cubicBezTo>
                    <a:pt x="54106" y="55039"/>
                    <a:pt x="53179" y="51248"/>
                    <a:pt x="54106" y="47911"/>
                  </a:cubicBezTo>
                  <a:cubicBezTo>
                    <a:pt x="54454" y="46654"/>
                    <a:pt x="55043" y="45458"/>
                    <a:pt x="55614" y="44307"/>
                  </a:cubicBezTo>
                  <a:cubicBezTo>
                    <a:pt x="56230" y="43076"/>
                    <a:pt x="56863" y="41801"/>
                    <a:pt x="57202" y="40445"/>
                  </a:cubicBezTo>
                  <a:cubicBezTo>
                    <a:pt x="58040" y="37117"/>
                    <a:pt x="56988" y="33424"/>
                    <a:pt x="54526" y="31042"/>
                  </a:cubicBezTo>
                  <a:cubicBezTo>
                    <a:pt x="53170" y="29730"/>
                    <a:pt x="51457" y="28838"/>
                    <a:pt x="49806" y="27973"/>
                  </a:cubicBezTo>
                  <a:cubicBezTo>
                    <a:pt x="48040" y="27045"/>
                    <a:pt x="46202" y="26091"/>
                    <a:pt x="44837" y="24628"/>
                  </a:cubicBezTo>
                  <a:cubicBezTo>
                    <a:pt x="43116" y="22781"/>
                    <a:pt x="42072" y="20087"/>
                    <a:pt x="41733" y="16608"/>
                  </a:cubicBezTo>
                  <a:cubicBezTo>
                    <a:pt x="41590" y="15136"/>
                    <a:pt x="41572" y="13637"/>
                    <a:pt x="41554" y="12183"/>
                  </a:cubicBezTo>
                  <a:cubicBezTo>
                    <a:pt x="41537" y="10747"/>
                    <a:pt x="41519" y="9266"/>
                    <a:pt x="41376" y="7812"/>
                  </a:cubicBezTo>
                  <a:cubicBezTo>
                    <a:pt x="41090" y="4743"/>
                    <a:pt x="40198" y="2628"/>
                    <a:pt x="38646" y="1353"/>
                  </a:cubicBezTo>
                  <a:cubicBezTo>
                    <a:pt x="37568" y="460"/>
                    <a:pt x="36139" y="1"/>
                    <a:pt x="34620" y="1"/>
                  </a:cubicBezTo>
                  <a:close/>
                </a:path>
              </a:pathLst>
            </a:custGeom>
            <a:gradFill>
              <a:gsLst>
                <a:gs pos="0">
                  <a:schemeClr val="dk1"/>
                </a:gs>
                <a:gs pos="43000">
                  <a:schemeClr val="lt2"/>
                </a:gs>
                <a:gs pos="62000">
                  <a:schemeClr val="accent1"/>
                </a:gs>
                <a:gs pos="87000">
                  <a:srgbClr val="FFFFFF">
                    <a:alpha val="0"/>
                  </a:srgbClr>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79"/>
          <p:cNvGrpSpPr/>
          <p:nvPr/>
        </p:nvGrpSpPr>
        <p:grpSpPr>
          <a:xfrm flipH="1" rot="-5400000">
            <a:off x="5926787" y="2210125"/>
            <a:ext cx="2807970" cy="1999082"/>
            <a:chOff x="5159663" y="3107375"/>
            <a:chExt cx="1947950" cy="1357150"/>
          </a:xfrm>
        </p:grpSpPr>
        <p:sp>
          <p:nvSpPr>
            <p:cNvPr id="6606" name="Google Shape;6606;p79"/>
            <p:cNvSpPr/>
            <p:nvPr/>
          </p:nvSpPr>
          <p:spPr>
            <a:xfrm>
              <a:off x="5159663" y="3107375"/>
              <a:ext cx="1688575" cy="1282200"/>
            </a:xfrm>
            <a:custGeom>
              <a:rect b="b" l="l" r="r" t="t"/>
              <a:pathLst>
                <a:path extrusionOk="0" h="51288" w="67543">
                  <a:moveTo>
                    <a:pt x="58113" y="1"/>
                  </a:moveTo>
                  <a:lnTo>
                    <a:pt x="58023" y="126"/>
                  </a:lnTo>
                  <a:cubicBezTo>
                    <a:pt x="59968" y="1437"/>
                    <a:pt x="61297" y="2829"/>
                    <a:pt x="62073" y="4381"/>
                  </a:cubicBezTo>
                  <a:cubicBezTo>
                    <a:pt x="63037" y="6281"/>
                    <a:pt x="63082" y="8449"/>
                    <a:pt x="62198" y="10055"/>
                  </a:cubicBezTo>
                  <a:cubicBezTo>
                    <a:pt x="61351" y="11598"/>
                    <a:pt x="59852" y="12481"/>
                    <a:pt x="58264" y="13418"/>
                  </a:cubicBezTo>
                  <a:cubicBezTo>
                    <a:pt x="57229" y="14034"/>
                    <a:pt x="56159" y="14658"/>
                    <a:pt x="55293" y="15488"/>
                  </a:cubicBezTo>
                  <a:cubicBezTo>
                    <a:pt x="52287" y="18360"/>
                    <a:pt x="52082" y="23731"/>
                    <a:pt x="54838" y="27451"/>
                  </a:cubicBezTo>
                  <a:cubicBezTo>
                    <a:pt x="56462" y="29645"/>
                    <a:pt x="58532" y="31412"/>
                    <a:pt x="61155" y="33392"/>
                  </a:cubicBezTo>
                  <a:cubicBezTo>
                    <a:pt x="67355" y="38076"/>
                    <a:pt x="64072" y="45096"/>
                    <a:pt x="63358" y="46452"/>
                  </a:cubicBezTo>
                  <a:cubicBezTo>
                    <a:pt x="62977" y="47176"/>
                    <a:pt x="61009" y="50361"/>
                    <a:pt x="56094" y="50361"/>
                  </a:cubicBezTo>
                  <a:cubicBezTo>
                    <a:pt x="55372" y="50361"/>
                    <a:pt x="54586" y="50292"/>
                    <a:pt x="53732" y="50137"/>
                  </a:cubicBezTo>
                  <a:cubicBezTo>
                    <a:pt x="51047" y="49646"/>
                    <a:pt x="49611" y="47523"/>
                    <a:pt x="47951" y="45061"/>
                  </a:cubicBezTo>
                  <a:cubicBezTo>
                    <a:pt x="46444" y="42813"/>
                    <a:pt x="44740" y="40279"/>
                    <a:pt x="41733" y="38647"/>
                  </a:cubicBezTo>
                  <a:cubicBezTo>
                    <a:pt x="41154" y="38334"/>
                    <a:pt x="40592" y="37951"/>
                    <a:pt x="40047" y="37576"/>
                  </a:cubicBezTo>
                  <a:cubicBezTo>
                    <a:pt x="39298" y="37068"/>
                    <a:pt x="38531" y="36550"/>
                    <a:pt x="37701" y="36184"/>
                  </a:cubicBezTo>
                  <a:cubicBezTo>
                    <a:pt x="36225" y="35535"/>
                    <a:pt x="34742" y="35211"/>
                    <a:pt x="33367" y="35211"/>
                  </a:cubicBezTo>
                  <a:cubicBezTo>
                    <a:pt x="31909" y="35211"/>
                    <a:pt x="30573" y="35575"/>
                    <a:pt x="29494" y="36300"/>
                  </a:cubicBezTo>
                  <a:cubicBezTo>
                    <a:pt x="27897" y="37371"/>
                    <a:pt x="26942" y="39110"/>
                    <a:pt x="26024" y="40797"/>
                  </a:cubicBezTo>
                  <a:cubicBezTo>
                    <a:pt x="25149" y="42393"/>
                    <a:pt x="24248" y="44053"/>
                    <a:pt x="22794" y="45123"/>
                  </a:cubicBezTo>
                  <a:cubicBezTo>
                    <a:pt x="21520" y="46064"/>
                    <a:pt x="19875" y="46532"/>
                    <a:pt x="17813" y="46532"/>
                  </a:cubicBezTo>
                  <a:cubicBezTo>
                    <a:pt x="16787" y="46532"/>
                    <a:pt x="15657" y="46416"/>
                    <a:pt x="14417" y="46185"/>
                  </a:cubicBezTo>
                  <a:cubicBezTo>
                    <a:pt x="13864" y="46087"/>
                    <a:pt x="13311" y="45971"/>
                    <a:pt x="12767" y="45855"/>
                  </a:cubicBezTo>
                  <a:cubicBezTo>
                    <a:pt x="11078" y="45501"/>
                    <a:pt x="9341" y="45143"/>
                    <a:pt x="7612" y="45143"/>
                  </a:cubicBezTo>
                  <a:cubicBezTo>
                    <a:pt x="6985" y="45143"/>
                    <a:pt x="6359" y="45190"/>
                    <a:pt x="5737" y="45302"/>
                  </a:cubicBezTo>
                  <a:cubicBezTo>
                    <a:pt x="2829" y="45819"/>
                    <a:pt x="1" y="48353"/>
                    <a:pt x="429" y="51288"/>
                  </a:cubicBezTo>
                  <a:lnTo>
                    <a:pt x="572" y="51270"/>
                  </a:lnTo>
                  <a:cubicBezTo>
                    <a:pt x="152" y="48415"/>
                    <a:pt x="2918" y="45953"/>
                    <a:pt x="5764" y="45444"/>
                  </a:cubicBezTo>
                  <a:cubicBezTo>
                    <a:pt x="6371" y="45336"/>
                    <a:pt x="6983" y="45291"/>
                    <a:pt x="7597" y="45291"/>
                  </a:cubicBezTo>
                  <a:cubicBezTo>
                    <a:pt x="9317" y="45291"/>
                    <a:pt x="11050" y="45649"/>
                    <a:pt x="12740" y="45997"/>
                  </a:cubicBezTo>
                  <a:cubicBezTo>
                    <a:pt x="13284" y="46113"/>
                    <a:pt x="13837" y="46229"/>
                    <a:pt x="14390" y="46328"/>
                  </a:cubicBezTo>
                  <a:cubicBezTo>
                    <a:pt x="15641" y="46561"/>
                    <a:pt x="16782" y="46678"/>
                    <a:pt x="17819" y="46678"/>
                  </a:cubicBezTo>
                  <a:cubicBezTo>
                    <a:pt x="19911" y="46678"/>
                    <a:pt x="21580" y="46202"/>
                    <a:pt x="22874" y="45248"/>
                  </a:cubicBezTo>
                  <a:cubicBezTo>
                    <a:pt x="24364" y="44151"/>
                    <a:pt x="25274" y="42483"/>
                    <a:pt x="26157" y="40868"/>
                  </a:cubicBezTo>
                  <a:cubicBezTo>
                    <a:pt x="27067" y="39200"/>
                    <a:pt x="28013" y="37478"/>
                    <a:pt x="29574" y="36425"/>
                  </a:cubicBezTo>
                  <a:cubicBezTo>
                    <a:pt x="30629" y="35714"/>
                    <a:pt x="31938" y="35357"/>
                    <a:pt x="33369" y="35357"/>
                  </a:cubicBezTo>
                  <a:cubicBezTo>
                    <a:pt x="34721" y="35357"/>
                    <a:pt x="36182" y="35677"/>
                    <a:pt x="37639" y="36318"/>
                  </a:cubicBezTo>
                  <a:cubicBezTo>
                    <a:pt x="38451" y="36675"/>
                    <a:pt x="39218" y="37201"/>
                    <a:pt x="39958" y="37701"/>
                  </a:cubicBezTo>
                  <a:cubicBezTo>
                    <a:pt x="40511" y="38076"/>
                    <a:pt x="41073" y="38459"/>
                    <a:pt x="41662" y="38771"/>
                  </a:cubicBezTo>
                  <a:cubicBezTo>
                    <a:pt x="44633" y="40386"/>
                    <a:pt x="46337" y="42911"/>
                    <a:pt x="47835" y="45141"/>
                  </a:cubicBezTo>
                  <a:cubicBezTo>
                    <a:pt x="49513" y="47630"/>
                    <a:pt x="50958" y="49780"/>
                    <a:pt x="53706" y="50280"/>
                  </a:cubicBezTo>
                  <a:cubicBezTo>
                    <a:pt x="54571" y="50440"/>
                    <a:pt x="55365" y="50511"/>
                    <a:pt x="56096" y="50511"/>
                  </a:cubicBezTo>
                  <a:cubicBezTo>
                    <a:pt x="61092" y="50511"/>
                    <a:pt x="63099" y="47264"/>
                    <a:pt x="63483" y="46524"/>
                  </a:cubicBezTo>
                  <a:cubicBezTo>
                    <a:pt x="64215" y="45150"/>
                    <a:pt x="67542" y="38031"/>
                    <a:pt x="61244" y="33276"/>
                  </a:cubicBezTo>
                  <a:cubicBezTo>
                    <a:pt x="58639" y="31305"/>
                    <a:pt x="56569" y="29547"/>
                    <a:pt x="54954" y="27362"/>
                  </a:cubicBezTo>
                  <a:cubicBezTo>
                    <a:pt x="52242" y="23695"/>
                    <a:pt x="52439" y="18423"/>
                    <a:pt x="55401" y="15595"/>
                  </a:cubicBezTo>
                  <a:cubicBezTo>
                    <a:pt x="56248" y="14783"/>
                    <a:pt x="57310" y="14150"/>
                    <a:pt x="58336" y="13543"/>
                  </a:cubicBezTo>
                  <a:cubicBezTo>
                    <a:pt x="59870" y="12642"/>
                    <a:pt x="61467" y="11705"/>
                    <a:pt x="62332" y="10126"/>
                  </a:cubicBezTo>
                  <a:cubicBezTo>
                    <a:pt x="63233" y="8485"/>
                    <a:pt x="63189" y="6254"/>
                    <a:pt x="62207" y="4310"/>
                  </a:cubicBezTo>
                  <a:cubicBezTo>
                    <a:pt x="61413" y="2740"/>
                    <a:pt x="60075" y="1330"/>
                    <a:pt x="58113"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9"/>
            <p:cNvSpPr/>
            <p:nvPr/>
          </p:nvSpPr>
          <p:spPr>
            <a:xfrm>
              <a:off x="5165688" y="3113850"/>
              <a:ext cx="1695925" cy="1279300"/>
            </a:xfrm>
            <a:custGeom>
              <a:rect b="b" l="l" r="r" t="t"/>
              <a:pathLst>
                <a:path extrusionOk="0" h="51172" w="67837">
                  <a:moveTo>
                    <a:pt x="58799" y="1"/>
                  </a:moveTo>
                  <a:lnTo>
                    <a:pt x="58710" y="125"/>
                  </a:lnTo>
                  <a:cubicBezTo>
                    <a:pt x="60512" y="1490"/>
                    <a:pt x="61788" y="2989"/>
                    <a:pt x="62484" y="4577"/>
                  </a:cubicBezTo>
                  <a:cubicBezTo>
                    <a:pt x="63331" y="6522"/>
                    <a:pt x="63304" y="8636"/>
                    <a:pt x="62412" y="10251"/>
                  </a:cubicBezTo>
                  <a:cubicBezTo>
                    <a:pt x="61565" y="11758"/>
                    <a:pt x="60057" y="12704"/>
                    <a:pt x="58603" y="13623"/>
                  </a:cubicBezTo>
                  <a:cubicBezTo>
                    <a:pt x="57604" y="14247"/>
                    <a:pt x="56569" y="14899"/>
                    <a:pt x="55739" y="15728"/>
                  </a:cubicBezTo>
                  <a:cubicBezTo>
                    <a:pt x="52911" y="18565"/>
                    <a:pt x="52769" y="23793"/>
                    <a:pt x="55409" y="27388"/>
                  </a:cubicBezTo>
                  <a:cubicBezTo>
                    <a:pt x="57149" y="29761"/>
                    <a:pt x="59379" y="31661"/>
                    <a:pt x="61529" y="33365"/>
                  </a:cubicBezTo>
                  <a:cubicBezTo>
                    <a:pt x="67649" y="38200"/>
                    <a:pt x="63929" y="45292"/>
                    <a:pt x="63483" y="46086"/>
                  </a:cubicBezTo>
                  <a:cubicBezTo>
                    <a:pt x="63095" y="46777"/>
                    <a:pt x="61108" y="49835"/>
                    <a:pt x="56332" y="49835"/>
                  </a:cubicBezTo>
                  <a:cubicBezTo>
                    <a:pt x="55616" y="49835"/>
                    <a:pt x="54837" y="49766"/>
                    <a:pt x="53991" y="49610"/>
                  </a:cubicBezTo>
                  <a:cubicBezTo>
                    <a:pt x="51368" y="49128"/>
                    <a:pt x="49950" y="47077"/>
                    <a:pt x="48299" y="44704"/>
                  </a:cubicBezTo>
                  <a:cubicBezTo>
                    <a:pt x="46809" y="42545"/>
                    <a:pt x="45105" y="40091"/>
                    <a:pt x="42162" y="38548"/>
                  </a:cubicBezTo>
                  <a:cubicBezTo>
                    <a:pt x="41635" y="38272"/>
                    <a:pt x="41109" y="37950"/>
                    <a:pt x="40600" y="37638"/>
                  </a:cubicBezTo>
                  <a:cubicBezTo>
                    <a:pt x="39744" y="37112"/>
                    <a:pt x="38843" y="36568"/>
                    <a:pt x="37906" y="36211"/>
                  </a:cubicBezTo>
                  <a:cubicBezTo>
                    <a:pt x="36553" y="35705"/>
                    <a:pt x="35212" y="35454"/>
                    <a:pt x="33950" y="35454"/>
                  </a:cubicBezTo>
                  <a:cubicBezTo>
                    <a:pt x="32342" y="35454"/>
                    <a:pt x="30864" y="35861"/>
                    <a:pt x="29654" y="36666"/>
                  </a:cubicBezTo>
                  <a:cubicBezTo>
                    <a:pt x="28075" y="37710"/>
                    <a:pt x="27094" y="39351"/>
                    <a:pt x="26148" y="40939"/>
                  </a:cubicBezTo>
                  <a:cubicBezTo>
                    <a:pt x="25229" y="42464"/>
                    <a:pt x="24275" y="44052"/>
                    <a:pt x="22812" y="45043"/>
                  </a:cubicBezTo>
                  <a:cubicBezTo>
                    <a:pt x="21463" y="45947"/>
                    <a:pt x="19858" y="46238"/>
                    <a:pt x="18299" y="46238"/>
                  </a:cubicBezTo>
                  <a:cubicBezTo>
                    <a:pt x="16950" y="46238"/>
                    <a:pt x="15635" y="46020"/>
                    <a:pt x="14551" y="45792"/>
                  </a:cubicBezTo>
                  <a:cubicBezTo>
                    <a:pt x="14123" y="45703"/>
                    <a:pt x="13694" y="45614"/>
                    <a:pt x="13275" y="45524"/>
                  </a:cubicBezTo>
                  <a:cubicBezTo>
                    <a:pt x="11483" y="45127"/>
                    <a:pt x="9643" y="44724"/>
                    <a:pt x="7817" y="44724"/>
                  </a:cubicBezTo>
                  <a:cubicBezTo>
                    <a:pt x="7145" y="44724"/>
                    <a:pt x="6474" y="44779"/>
                    <a:pt x="5808" y="44909"/>
                  </a:cubicBezTo>
                  <a:cubicBezTo>
                    <a:pt x="2900" y="45471"/>
                    <a:pt x="1" y="48129"/>
                    <a:pt x="313" y="51171"/>
                  </a:cubicBezTo>
                  <a:lnTo>
                    <a:pt x="465" y="51154"/>
                  </a:lnTo>
                  <a:cubicBezTo>
                    <a:pt x="152" y="48192"/>
                    <a:pt x="2989" y="45605"/>
                    <a:pt x="5835" y="45052"/>
                  </a:cubicBezTo>
                  <a:cubicBezTo>
                    <a:pt x="6487" y="44926"/>
                    <a:pt x="7144" y="44872"/>
                    <a:pt x="7804" y="44872"/>
                  </a:cubicBezTo>
                  <a:cubicBezTo>
                    <a:pt x="9619" y="44872"/>
                    <a:pt x="11453" y="45275"/>
                    <a:pt x="13240" y="45667"/>
                  </a:cubicBezTo>
                  <a:cubicBezTo>
                    <a:pt x="13668" y="45756"/>
                    <a:pt x="14096" y="45854"/>
                    <a:pt x="14515" y="45944"/>
                  </a:cubicBezTo>
                  <a:cubicBezTo>
                    <a:pt x="15612" y="46170"/>
                    <a:pt x="16938" y="46390"/>
                    <a:pt x="18300" y="46390"/>
                  </a:cubicBezTo>
                  <a:cubicBezTo>
                    <a:pt x="19884" y="46390"/>
                    <a:pt x="21515" y="46093"/>
                    <a:pt x="22892" y="45168"/>
                  </a:cubicBezTo>
                  <a:cubicBezTo>
                    <a:pt x="24391" y="44159"/>
                    <a:pt x="25345" y="42563"/>
                    <a:pt x="26273" y="41010"/>
                  </a:cubicBezTo>
                  <a:cubicBezTo>
                    <a:pt x="27210" y="39440"/>
                    <a:pt x="28191" y="37817"/>
                    <a:pt x="29735" y="36782"/>
                  </a:cubicBezTo>
                  <a:cubicBezTo>
                    <a:pt x="30919" y="36000"/>
                    <a:pt x="32365" y="35605"/>
                    <a:pt x="33939" y="35605"/>
                  </a:cubicBezTo>
                  <a:cubicBezTo>
                    <a:pt x="35185" y="35605"/>
                    <a:pt x="36512" y="35853"/>
                    <a:pt x="37853" y="36354"/>
                  </a:cubicBezTo>
                  <a:cubicBezTo>
                    <a:pt x="38780" y="36701"/>
                    <a:pt x="39664" y="37237"/>
                    <a:pt x="40529" y="37763"/>
                  </a:cubicBezTo>
                  <a:cubicBezTo>
                    <a:pt x="41037" y="38075"/>
                    <a:pt x="41564" y="38396"/>
                    <a:pt x="42090" y="38673"/>
                  </a:cubicBezTo>
                  <a:cubicBezTo>
                    <a:pt x="45007" y="40207"/>
                    <a:pt x="46693" y="42643"/>
                    <a:pt x="48183" y="44793"/>
                  </a:cubicBezTo>
                  <a:cubicBezTo>
                    <a:pt x="49843" y="47193"/>
                    <a:pt x="51279" y="49262"/>
                    <a:pt x="53964" y="49762"/>
                  </a:cubicBezTo>
                  <a:cubicBezTo>
                    <a:pt x="54821" y="49913"/>
                    <a:pt x="55606" y="49985"/>
                    <a:pt x="56337" y="49985"/>
                  </a:cubicBezTo>
                  <a:cubicBezTo>
                    <a:pt x="61190" y="49985"/>
                    <a:pt x="63215" y="46863"/>
                    <a:pt x="63617" y="46158"/>
                  </a:cubicBezTo>
                  <a:cubicBezTo>
                    <a:pt x="64063" y="45355"/>
                    <a:pt x="67836" y="38165"/>
                    <a:pt x="61618" y="33249"/>
                  </a:cubicBezTo>
                  <a:cubicBezTo>
                    <a:pt x="59477" y="31554"/>
                    <a:pt x="57256" y="29663"/>
                    <a:pt x="55534" y="27299"/>
                  </a:cubicBezTo>
                  <a:cubicBezTo>
                    <a:pt x="52929" y="23766"/>
                    <a:pt x="53072" y="18619"/>
                    <a:pt x="55838" y="15835"/>
                  </a:cubicBezTo>
                  <a:cubicBezTo>
                    <a:pt x="56658" y="15015"/>
                    <a:pt x="57684" y="14372"/>
                    <a:pt x="58683" y="13748"/>
                  </a:cubicBezTo>
                  <a:cubicBezTo>
                    <a:pt x="60155" y="12820"/>
                    <a:pt x="61681" y="11865"/>
                    <a:pt x="62537" y="10322"/>
                  </a:cubicBezTo>
                  <a:cubicBezTo>
                    <a:pt x="63456" y="8672"/>
                    <a:pt x="63492" y="6504"/>
                    <a:pt x="62618" y="4523"/>
                  </a:cubicBezTo>
                  <a:cubicBezTo>
                    <a:pt x="61913" y="2909"/>
                    <a:pt x="60619" y="1392"/>
                    <a:pt x="58799"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9"/>
            <p:cNvSpPr/>
            <p:nvPr/>
          </p:nvSpPr>
          <p:spPr>
            <a:xfrm>
              <a:off x="5171488" y="3120550"/>
              <a:ext cx="1671825" cy="1275950"/>
            </a:xfrm>
            <a:custGeom>
              <a:rect b="b" l="l" r="r" t="t"/>
              <a:pathLst>
                <a:path extrusionOk="0" h="51038" w="66873">
                  <a:moveTo>
                    <a:pt x="59495" y="0"/>
                  </a:moveTo>
                  <a:lnTo>
                    <a:pt x="59397" y="116"/>
                  </a:lnTo>
                  <a:cubicBezTo>
                    <a:pt x="61092" y="1552"/>
                    <a:pt x="62278" y="3114"/>
                    <a:pt x="62903" y="4773"/>
                  </a:cubicBezTo>
                  <a:cubicBezTo>
                    <a:pt x="63634" y="6718"/>
                    <a:pt x="63527" y="8841"/>
                    <a:pt x="62626" y="10438"/>
                  </a:cubicBezTo>
                  <a:cubicBezTo>
                    <a:pt x="61797" y="11919"/>
                    <a:pt x="60352" y="12882"/>
                    <a:pt x="58960" y="13810"/>
                  </a:cubicBezTo>
                  <a:cubicBezTo>
                    <a:pt x="57987" y="14452"/>
                    <a:pt x="56979" y="15130"/>
                    <a:pt x="56185" y="15969"/>
                  </a:cubicBezTo>
                  <a:cubicBezTo>
                    <a:pt x="53500" y="18806"/>
                    <a:pt x="53420" y="23792"/>
                    <a:pt x="55998" y="27316"/>
                  </a:cubicBezTo>
                  <a:cubicBezTo>
                    <a:pt x="57764" y="29752"/>
                    <a:pt x="59977" y="31723"/>
                    <a:pt x="61913" y="33320"/>
                  </a:cubicBezTo>
                  <a:cubicBezTo>
                    <a:pt x="66694" y="37299"/>
                    <a:pt x="65240" y="42973"/>
                    <a:pt x="63626" y="45702"/>
                  </a:cubicBezTo>
                  <a:cubicBezTo>
                    <a:pt x="62525" y="47561"/>
                    <a:pt x="60155" y="49296"/>
                    <a:pt x="56561" y="49296"/>
                  </a:cubicBezTo>
                  <a:cubicBezTo>
                    <a:pt x="55842" y="49296"/>
                    <a:pt x="55075" y="49226"/>
                    <a:pt x="54258" y="49075"/>
                  </a:cubicBezTo>
                  <a:cubicBezTo>
                    <a:pt x="51698" y="48602"/>
                    <a:pt x="50289" y="46630"/>
                    <a:pt x="48656" y="44346"/>
                  </a:cubicBezTo>
                  <a:cubicBezTo>
                    <a:pt x="47166" y="42268"/>
                    <a:pt x="45489" y="39904"/>
                    <a:pt x="42599" y="38441"/>
                  </a:cubicBezTo>
                  <a:cubicBezTo>
                    <a:pt x="42153" y="38209"/>
                    <a:pt x="41707" y="37959"/>
                    <a:pt x="41269" y="37718"/>
                  </a:cubicBezTo>
                  <a:cubicBezTo>
                    <a:pt x="40252" y="37156"/>
                    <a:pt x="39209" y="36576"/>
                    <a:pt x="38120" y="36237"/>
                  </a:cubicBezTo>
                  <a:cubicBezTo>
                    <a:pt x="37243" y="35964"/>
                    <a:pt x="35971" y="35671"/>
                    <a:pt x="34548" y="35671"/>
                  </a:cubicBezTo>
                  <a:cubicBezTo>
                    <a:pt x="33046" y="35671"/>
                    <a:pt x="31376" y="35997"/>
                    <a:pt x="29824" y="37013"/>
                  </a:cubicBezTo>
                  <a:cubicBezTo>
                    <a:pt x="28271" y="38030"/>
                    <a:pt x="27254" y="39574"/>
                    <a:pt x="26273" y="41063"/>
                  </a:cubicBezTo>
                  <a:cubicBezTo>
                    <a:pt x="25274" y="42598"/>
                    <a:pt x="24319" y="44043"/>
                    <a:pt x="22839" y="44944"/>
                  </a:cubicBezTo>
                  <a:cubicBezTo>
                    <a:pt x="21619" y="45687"/>
                    <a:pt x="20213" y="45944"/>
                    <a:pt x="18798" y="45944"/>
                  </a:cubicBezTo>
                  <a:cubicBezTo>
                    <a:pt x="17376" y="45944"/>
                    <a:pt x="15945" y="45685"/>
                    <a:pt x="14685" y="45399"/>
                  </a:cubicBezTo>
                  <a:cubicBezTo>
                    <a:pt x="14399" y="45328"/>
                    <a:pt x="14114" y="45265"/>
                    <a:pt x="13828" y="45194"/>
                  </a:cubicBezTo>
                  <a:cubicBezTo>
                    <a:pt x="11921" y="44751"/>
                    <a:pt x="9967" y="44295"/>
                    <a:pt x="8028" y="44295"/>
                  </a:cubicBezTo>
                  <a:cubicBezTo>
                    <a:pt x="7309" y="44295"/>
                    <a:pt x="6591" y="44357"/>
                    <a:pt x="5880" y="44507"/>
                  </a:cubicBezTo>
                  <a:cubicBezTo>
                    <a:pt x="2989" y="45114"/>
                    <a:pt x="1" y="47790"/>
                    <a:pt x="215" y="51037"/>
                  </a:cubicBezTo>
                  <a:lnTo>
                    <a:pt x="366" y="51028"/>
                  </a:lnTo>
                  <a:cubicBezTo>
                    <a:pt x="152" y="47852"/>
                    <a:pt x="3078" y="45247"/>
                    <a:pt x="5906" y="44650"/>
                  </a:cubicBezTo>
                  <a:cubicBezTo>
                    <a:pt x="6607" y="44503"/>
                    <a:pt x="7314" y="44441"/>
                    <a:pt x="8025" y="44441"/>
                  </a:cubicBezTo>
                  <a:cubicBezTo>
                    <a:pt x="9949" y="44441"/>
                    <a:pt x="11897" y="44894"/>
                    <a:pt x="13793" y="45337"/>
                  </a:cubicBezTo>
                  <a:cubicBezTo>
                    <a:pt x="14078" y="45408"/>
                    <a:pt x="14372" y="45479"/>
                    <a:pt x="14658" y="45542"/>
                  </a:cubicBezTo>
                  <a:cubicBezTo>
                    <a:pt x="15927" y="45832"/>
                    <a:pt x="17372" y="46096"/>
                    <a:pt x="18810" y="46096"/>
                  </a:cubicBezTo>
                  <a:cubicBezTo>
                    <a:pt x="20242" y="46096"/>
                    <a:pt x="21668" y="45835"/>
                    <a:pt x="22910" y="45078"/>
                  </a:cubicBezTo>
                  <a:cubicBezTo>
                    <a:pt x="24426" y="44150"/>
                    <a:pt x="25390" y="42687"/>
                    <a:pt x="26398" y="41144"/>
                  </a:cubicBezTo>
                  <a:cubicBezTo>
                    <a:pt x="27370" y="39663"/>
                    <a:pt x="28378" y="38137"/>
                    <a:pt x="29904" y="37138"/>
                  </a:cubicBezTo>
                  <a:cubicBezTo>
                    <a:pt x="31427" y="36141"/>
                    <a:pt x="33070" y="35822"/>
                    <a:pt x="34548" y="35822"/>
                  </a:cubicBezTo>
                  <a:cubicBezTo>
                    <a:pt x="35953" y="35822"/>
                    <a:pt x="37211" y="36110"/>
                    <a:pt x="38076" y="36380"/>
                  </a:cubicBezTo>
                  <a:cubicBezTo>
                    <a:pt x="39146" y="36710"/>
                    <a:pt x="40190" y="37290"/>
                    <a:pt x="41198" y="37852"/>
                  </a:cubicBezTo>
                  <a:cubicBezTo>
                    <a:pt x="41635" y="38093"/>
                    <a:pt x="42081" y="38343"/>
                    <a:pt x="42536" y="38566"/>
                  </a:cubicBezTo>
                  <a:cubicBezTo>
                    <a:pt x="45382" y="40020"/>
                    <a:pt x="47059" y="42366"/>
                    <a:pt x="48531" y="44427"/>
                  </a:cubicBezTo>
                  <a:cubicBezTo>
                    <a:pt x="50190" y="46737"/>
                    <a:pt x="51609" y="48736"/>
                    <a:pt x="54232" y="49226"/>
                  </a:cubicBezTo>
                  <a:cubicBezTo>
                    <a:pt x="55053" y="49378"/>
                    <a:pt x="55826" y="49448"/>
                    <a:pt x="56551" y="49448"/>
                  </a:cubicBezTo>
                  <a:cubicBezTo>
                    <a:pt x="60211" y="49448"/>
                    <a:pt x="62633" y="47674"/>
                    <a:pt x="63750" y="45783"/>
                  </a:cubicBezTo>
                  <a:cubicBezTo>
                    <a:pt x="65392" y="43008"/>
                    <a:pt x="66873" y="37245"/>
                    <a:pt x="62002" y="33213"/>
                  </a:cubicBezTo>
                  <a:cubicBezTo>
                    <a:pt x="60075" y="31607"/>
                    <a:pt x="57871" y="29654"/>
                    <a:pt x="56123" y="27236"/>
                  </a:cubicBezTo>
                  <a:cubicBezTo>
                    <a:pt x="53580" y="23757"/>
                    <a:pt x="53652" y="18859"/>
                    <a:pt x="56292" y="16067"/>
                  </a:cubicBezTo>
                  <a:cubicBezTo>
                    <a:pt x="57077" y="15237"/>
                    <a:pt x="58077" y="14577"/>
                    <a:pt x="59040" y="13935"/>
                  </a:cubicBezTo>
                  <a:cubicBezTo>
                    <a:pt x="60450" y="12998"/>
                    <a:pt x="61913" y="12026"/>
                    <a:pt x="62760" y="10509"/>
                  </a:cubicBezTo>
                  <a:cubicBezTo>
                    <a:pt x="63679" y="8877"/>
                    <a:pt x="63786" y="6709"/>
                    <a:pt x="63037" y="4719"/>
                  </a:cubicBezTo>
                  <a:cubicBezTo>
                    <a:pt x="62403" y="3042"/>
                    <a:pt x="61208" y="1454"/>
                    <a:pt x="59495"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9"/>
            <p:cNvSpPr/>
            <p:nvPr/>
          </p:nvSpPr>
          <p:spPr>
            <a:xfrm>
              <a:off x="5177963" y="3127000"/>
              <a:ext cx="1676050" cy="1273050"/>
            </a:xfrm>
            <a:custGeom>
              <a:rect b="b" l="l" r="r" t="t"/>
              <a:pathLst>
                <a:path extrusionOk="0" h="50922" w="67042">
                  <a:moveTo>
                    <a:pt x="60164" y="1"/>
                  </a:moveTo>
                  <a:lnTo>
                    <a:pt x="60057" y="117"/>
                  </a:lnTo>
                  <a:cubicBezTo>
                    <a:pt x="61654" y="1616"/>
                    <a:pt x="62742" y="3248"/>
                    <a:pt x="63286" y="4970"/>
                  </a:cubicBezTo>
                  <a:cubicBezTo>
                    <a:pt x="63911" y="6950"/>
                    <a:pt x="63741" y="9011"/>
                    <a:pt x="62813" y="10635"/>
                  </a:cubicBezTo>
                  <a:cubicBezTo>
                    <a:pt x="61993" y="12080"/>
                    <a:pt x="60619" y="13052"/>
                    <a:pt x="59299" y="13998"/>
                  </a:cubicBezTo>
                  <a:cubicBezTo>
                    <a:pt x="58353" y="14667"/>
                    <a:pt x="57372" y="15363"/>
                    <a:pt x="56604" y="16219"/>
                  </a:cubicBezTo>
                  <a:cubicBezTo>
                    <a:pt x="54115" y="18994"/>
                    <a:pt x="54098" y="23847"/>
                    <a:pt x="56560" y="27263"/>
                  </a:cubicBezTo>
                  <a:cubicBezTo>
                    <a:pt x="57960" y="29208"/>
                    <a:pt x="59780" y="31117"/>
                    <a:pt x="62269" y="33294"/>
                  </a:cubicBezTo>
                  <a:cubicBezTo>
                    <a:pt x="66873" y="37308"/>
                    <a:pt x="65240" y="42929"/>
                    <a:pt x="63732" y="45337"/>
                  </a:cubicBezTo>
                  <a:cubicBezTo>
                    <a:pt x="62620" y="47118"/>
                    <a:pt x="60273" y="48775"/>
                    <a:pt x="56775" y="48775"/>
                  </a:cubicBezTo>
                  <a:cubicBezTo>
                    <a:pt x="56067" y="48775"/>
                    <a:pt x="55311" y="48707"/>
                    <a:pt x="54508" y="48558"/>
                  </a:cubicBezTo>
                  <a:cubicBezTo>
                    <a:pt x="52001" y="48085"/>
                    <a:pt x="50601" y="46185"/>
                    <a:pt x="48977" y="43990"/>
                  </a:cubicBezTo>
                  <a:cubicBezTo>
                    <a:pt x="47505" y="41992"/>
                    <a:pt x="45828" y="39735"/>
                    <a:pt x="43009" y="38343"/>
                  </a:cubicBezTo>
                  <a:cubicBezTo>
                    <a:pt x="42688" y="38174"/>
                    <a:pt x="42357" y="38013"/>
                    <a:pt x="42036" y="37844"/>
                  </a:cubicBezTo>
                  <a:cubicBezTo>
                    <a:pt x="40832" y="37228"/>
                    <a:pt x="39583" y="36586"/>
                    <a:pt x="38307" y="36265"/>
                  </a:cubicBezTo>
                  <a:cubicBezTo>
                    <a:pt x="37280" y="36009"/>
                    <a:pt x="36266" y="35882"/>
                    <a:pt x="35284" y="35882"/>
                  </a:cubicBezTo>
                  <a:cubicBezTo>
                    <a:pt x="33325" y="35882"/>
                    <a:pt x="31497" y="36387"/>
                    <a:pt x="29957" y="37380"/>
                  </a:cubicBezTo>
                  <a:cubicBezTo>
                    <a:pt x="28441" y="38361"/>
                    <a:pt x="27406" y="39797"/>
                    <a:pt x="26407" y="41189"/>
                  </a:cubicBezTo>
                  <a:cubicBezTo>
                    <a:pt x="25345" y="42652"/>
                    <a:pt x="24346" y="44035"/>
                    <a:pt x="22838" y="44865"/>
                  </a:cubicBezTo>
                  <a:cubicBezTo>
                    <a:pt x="21753" y="45455"/>
                    <a:pt x="20518" y="45669"/>
                    <a:pt x="19262" y="45669"/>
                  </a:cubicBezTo>
                  <a:cubicBezTo>
                    <a:pt x="17728" y="45669"/>
                    <a:pt x="16163" y="45350"/>
                    <a:pt x="14800" y="45007"/>
                  </a:cubicBezTo>
                  <a:lnTo>
                    <a:pt x="14408" y="44909"/>
                  </a:lnTo>
                  <a:cubicBezTo>
                    <a:pt x="12371" y="44395"/>
                    <a:pt x="10283" y="43872"/>
                    <a:pt x="8214" y="43872"/>
                  </a:cubicBezTo>
                  <a:cubicBezTo>
                    <a:pt x="7447" y="43872"/>
                    <a:pt x="6682" y="43944"/>
                    <a:pt x="5924" y="44115"/>
                  </a:cubicBezTo>
                  <a:cubicBezTo>
                    <a:pt x="2623" y="44865"/>
                    <a:pt x="0" y="47916"/>
                    <a:pt x="90" y="50922"/>
                  </a:cubicBezTo>
                  <a:lnTo>
                    <a:pt x="241" y="50913"/>
                  </a:lnTo>
                  <a:cubicBezTo>
                    <a:pt x="152" y="47978"/>
                    <a:pt x="2721" y="44989"/>
                    <a:pt x="5960" y="44258"/>
                  </a:cubicBezTo>
                  <a:cubicBezTo>
                    <a:pt x="6702" y="44090"/>
                    <a:pt x="7453" y="44020"/>
                    <a:pt x="8207" y="44020"/>
                  </a:cubicBezTo>
                  <a:cubicBezTo>
                    <a:pt x="10261" y="44020"/>
                    <a:pt x="12343" y="44543"/>
                    <a:pt x="14372" y="45052"/>
                  </a:cubicBezTo>
                  <a:lnTo>
                    <a:pt x="14765" y="45150"/>
                  </a:lnTo>
                  <a:cubicBezTo>
                    <a:pt x="16138" y="45497"/>
                    <a:pt x="17715" y="45817"/>
                    <a:pt x="19264" y="45817"/>
                  </a:cubicBezTo>
                  <a:cubicBezTo>
                    <a:pt x="20542" y="45817"/>
                    <a:pt x="21800" y="45599"/>
                    <a:pt x="22910" y="44998"/>
                  </a:cubicBezTo>
                  <a:cubicBezTo>
                    <a:pt x="24444" y="44151"/>
                    <a:pt x="25452" y="42750"/>
                    <a:pt x="26523" y="41269"/>
                  </a:cubicBezTo>
                  <a:cubicBezTo>
                    <a:pt x="27513" y="39896"/>
                    <a:pt x="28539" y="38477"/>
                    <a:pt x="30038" y="37505"/>
                  </a:cubicBezTo>
                  <a:cubicBezTo>
                    <a:pt x="31550" y="36532"/>
                    <a:pt x="33351" y="36032"/>
                    <a:pt x="35279" y="36032"/>
                  </a:cubicBezTo>
                  <a:cubicBezTo>
                    <a:pt x="36251" y="36032"/>
                    <a:pt x="37255" y="36159"/>
                    <a:pt x="38272" y="36416"/>
                  </a:cubicBezTo>
                  <a:cubicBezTo>
                    <a:pt x="39529" y="36729"/>
                    <a:pt x="40770" y="37362"/>
                    <a:pt x="41965" y="37978"/>
                  </a:cubicBezTo>
                  <a:cubicBezTo>
                    <a:pt x="42295" y="38147"/>
                    <a:pt x="42616" y="38308"/>
                    <a:pt x="42946" y="38477"/>
                  </a:cubicBezTo>
                  <a:cubicBezTo>
                    <a:pt x="45730" y="39851"/>
                    <a:pt x="47389" y="42099"/>
                    <a:pt x="48861" y="44079"/>
                  </a:cubicBezTo>
                  <a:cubicBezTo>
                    <a:pt x="50431" y="46212"/>
                    <a:pt x="51912" y="48219"/>
                    <a:pt x="54472" y="48701"/>
                  </a:cubicBezTo>
                  <a:cubicBezTo>
                    <a:pt x="55287" y="48852"/>
                    <a:pt x="56055" y="48921"/>
                    <a:pt x="56775" y="48921"/>
                  </a:cubicBezTo>
                  <a:cubicBezTo>
                    <a:pt x="60334" y="48921"/>
                    <a:pt x="62722" y="47228"/>
                    <a:pt x="63857" y="45418"/>
                  </a:cubicBezTo>
                  <a:cubicBezTo>
                    <a:pt x="65392" y="42973"/>
                    <a:pt x="67042" y="37264"/>
                    <a:pt x="62367" y="33187"/>
                  </a:cubicBezTo>
                  <a:cubicBezTo>
                    <a:pt x="59887" y="31019"/>
                    <a:pt x="58076" y="29110"/>
                    <a:pt x="56685" y="27174"/>
                  </a:cubicBezTo>
                  <a:cubicBezTo>
                    <a:pt x="54258" y="23811"/>
                    <a:pt x="54267" y="19047"/>
                    <a:pt x="56711" y="16317"/>
                  </a:cubicBezTo>
                  <a:cubicBezTo>
                    <a:pt x="57470" y="15470"/>
                    <a:pt x="58442" y="14783"/>
                    <a:pt x="59379" y="14114"/>
                  </a:cubicBezTo>
                  <a:cubicBezTo>
                    <a:pt x="60726" y="13168"/>
                    <a:pt x="62109" y="12187"/>
                    <a:pt x="62947" y="10706"/>
                  </a:cubicBezTo>
                  <a:cubicBezTo>
                    <a:pt x="63893" y="9047"/>
                    <a:pt x="64062" y="6941"/>
                    <a:pt x="63429" y="4925"/>
                  </a:cubicBezTo>
                  <a:cubicBezTo>
                    <a:pt x="62876" y="3177"/>
                    <a:pt x="61779" y="1526"/>
                    <a:pt x="60164"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9"/>
            <p:cNvSpPr/>
            <p:nvPr/>
          </p:nvSpPr>
          <p:spPr>
            <a:xfrm>
              <a:off x="5183538" y="3133700"/>
              <a:ext cx="1680975" cy="1269925"/>
            </a:xfrm>
            <a:custGeom>
              <a:rect b="b" l="l" r="r" t="t"/>
              <a:pathLst>
                <a:path extrusionOk="0" h="50797" w="67239">
                  <a:moveTo>
                    <a:pt x="60869" y="0"/>
                  </a:moveTo>
                  <a:lnTo>
                    <a:pt x="60762" y="108"/>
                  </a:lnTo>
                  <a:cubicBezTo>
                    <a:pt x="62260" y="1669"/>
                    <a:pt x="63251" y="3373"/>
                    <a:pt x="63714" y="5166"/>
                  </a:cubicBezTo>
                  <a:cubicBezTo>
                    <a:pt x="64223" y="7137"/>
                    <a:pt x="63973" y="9207"/>
                    <a:pt x="63045" y="10822"/>
                  </a:cubicBezTo>
                  <a:cubicBezTo>
                    <a:pt x="62234" y="12231"/>
                    <a:pt x="60931" y="13212"/>
                    <a:pt x="59673" y="14167"/>
                  </a:cubicBezTo>
                  <a:cubicBezTo>
                    <a:pt x="58754" y="14863"/>
                    <a:pt x="57800" y="15577"/>
                    <a:pt x="57059" y="16451"/>
                  </a:cubicBezTo>
                  <a:cubicBezTo>
                    <a:pt x="54722" y="19225"/>
                    <a:pt x="54758" y="23846"/>
                    <a:pt x="57158" y="27192"/>
                  </a:cubicBezTo>
                  <a:cubicBezTo>
                    <a:pt x="58567" y="29163"/>
                    <a:pt x="60369" y="31153"/>
                    <a:pt x="62662" y="33258"/>
                  </a:cubicBezTo>
                  <a:cubicBezTo>
                    <a:pt x="67060" y="37308"/>
                    <a:pt x="65383" y="42679"/>
                    <a:pt x="63884" y="44953"/>
                  </a:cubicBezTo>
                  <a:cubicBezTo>
                    <a:pt x="63319" y="45808"/>
                    <a:pt x="61331" y="48250"/>
                    <a:pt x="57114" y="48250"/>
                  </a:cubicBezTo>
                  <a:cubicBezTo>
                    <a:pt x="56402" y="48250"/>
                    <a:pt x="55627" y="48181"/>
                    <a:pt x="54785" y="48022"/>
                  </a:cubicBezTo>
                  <a:cubicBezTo>
                    <a:pt x="52340" y="47558"/>
                    <a:pt x="50948" y="45738"/>
                    <a:pt x="49334" y="43624"/>
                  </a:cubicBezTo>
                  <a:cubicBezTo>
                    <a:pt x="47871" y="41715"/>
                    <a:pt x="46211" y="39547"/>
                    <a:pt x="43464" y="38236"/>
                  </a:cubicBezTo>
                  <a:lnTo>
                    <a:pt x="42991" y="38004"/>
                  </a:lnTo>
                  <a:cubicBezTo>
                    <a:pt x="41546" y="37308"/>
                    <a:pt x="40047" y="36585"/>
                    <a:pt x="38539" y="36291"/>
                  </a:cubicBezTo>
                  <a:cubicBezTo>
                    <a:pt x="37717" y="36132"/>
                    <a:pt x="36899" y="36053"/>
                    <a:pt x="36096" y="36053"/>
                  </a:cubicBezTo>
                  <a:cubicBezTo>
                    <a:pt x="33935" y="36053"/>
                    <a:pt x="31879" y="36624"/>
                    <a:pt x="30136" y="37736"/>
                  </a:cubicBezTo>
                  <a:cubicBezTo>
                    <a:pt x="28655" y="38682"/>
                    <a:pt x="27602" y="40002"/>
                    <a:pt x="26585" y="41287"/>
                  </a:cubicBezTo>
                  <a:cubicBezTo>
                    <a:pt x="25470" y="42696"/>
                    <a:pt x="24408" y="44026"/>
                    <a:pt x="22874" y="44766"/>
                  </a:cubicBezTo>
                  <a:cubicBezTo>
                    <a:pt x="21921" y="45224"/>
                    <a:pt x="20861" y="45401"/>
                    <a:pt x="19764" y="45401"/>
                  </a:cubicBezTo>
                  <a:cubicBezTo>
                    <a:pt x="18169" y="45401"/>
                    <a:pt x="16495" y="45028"/>
                    <a:pt x="14952" y="44605"/>
                  </a:cubicBezTo>
                  <a:cubicBezTo>
                    <a:pt x="12911" y="44049"/>
                    <a:pt x="10668" y="43440"/>
                    <a:pt x="8434" y="43440"/>
                  </a:cubicBezTo>
                  <a:cubicBezTo>
                    <a:pt x="7622" y="43440"/>
                    <a:pt x="6812" y="43521"/>
                    <a:pt x="6013" y="43713"/>
                  </a:cubicBezTo>
                  <a:cubicBezTo>
                    <a:pt x="2659" y="44516"/>
                    <a:pt x="18" y="47630"/>
                    <a:pt x="0" y="50797"/>
                  </a:cubicBezTo>
                  <a:lnTo>
                    <a:pt x="152" y="50797"/>
                  </a:lnTo>
                  <a:cubicBezTo>
                    <a:pt x="161" y="47701"/>
                    <a:pt x="2757" y="44650"/>
                    <a:pt x="6049" y="43856"/>
                  </a:cubicBezTo>
                  <a:cubicBezTo>
                    <a:pt x="6830" y="43667"/>
                    <a:pt x="7625" y="43588"/>
                    <a:pt x="8423" y="43588"/>
                  </a:cubicBezTo>
                  <a:cubicBezTo>
                    <a:pt x="10638" y="43588"/>
                    <a:pt x="12874" y="44197"/>
                    <a:pt x="14907" y="44748"/>
                  </a:cubicBezTo>
                  <a:cubicBezTo>
                    <a:pt x="16462" y="45175"/>
                    <a:pt x="18150" y="45552"/>
                    <a:pt x="19763" y="45552"/>
                  </a:cubicBezTo>
                  <a:cubicBezTo>
                    <a:pt x="20880" y="45552"/>
                    <a:pt x="21961" y="45371"/>
                    <a:pt x="22936" y="44900"/>
                  </a:cubicBezTo>
                  <a:cubicBezTo>
                    <a:pt x="24506" y="44142"/>
                    <a:pt x="25568" y="42803"/>
                    <a:pt x="26701" y="41385"/>
                  </a:cubicBezTo>
                  <a:cubicBezTo>
                    <a:pt x="27709" y="40109"/>
                    <a:pt x="28753" y="38789"/>
                    <a:pt x="30216" y="37861"/>
                  </a:cubicBezTo>
                  <a:cubicBezTo>
                    <a:pt x="31936" y="36767"/>
                    <a:pt x="33970" y="36200"/>
                    <a:pt x="36106" y="36200"/>
                  </a:cubicBezTo>
                  <a:cubicBezTo>
                    <a:pt x="36895" y="36200"/>
                    <a:pt x="37698" y="36277"/>
                    <a:pt x="38504" y="36434"/>
                  </a:cubicBezTo>
                  <a:cubicBezTo>
                    <a:pt x="40002" y="36728"/>
                    <a:pt x="41492" y="37451"/>
                    <a:pt x="42928" y="38138"/>
                  </a:cubicBezTo>
                  <a:lnTo>
                    <a:pt x="43392" y="38370"/>
                  </a:lnTo>
                  <a:cubicBezTo>
                    <a:pt x="46113" y="39663"/>
                    <a:pt x="47764" y="41822"/>
                    <a:pt x="49209" y="43713"/>
                  </a:cubicBezTo>
                  <a:cubicBezTo>
                    <a:pt x="50779" y="45765"/>
                    <a:pt x="52251" y="47692"/>
                    <a:pt x="54758" y="48165"/>
                  </a:cubicBezTo>
                  <a:cubicBezTo>
                    <a:pt x="55569" y="48319"/>
                    <a:pt x="56334" y="48389"/>
                    <a:pt x="57051" y="48389"/>
                  </a:cubicBezTo>
                  <a:cubicBezTo>
                    <a:pt x="60503" y="48389"/>
                    <a:pt x="62863" y="46769"/>
                    <a:pt x="64000" y="45034"/>
                  </a:cubicBezTo>
                  <a:cubicBezTo>
                    <a:pt x="65534" y="42723"/>
                    <a:pt x="67238" y="37263"/>
                    <a:pt x="62760" y="33151"/>
                  </a:cubicBezTo>
                  <a:cubicBezTo>
                    <a:pt x="60476" y="31046"/>
                    <a:pt x="58683" y="29065"/>
                    <a:pt x="57273" y="27102"/>
                  </a:cubicBezTo>
                  <a:cubicBezTo>
                    <a:pt x="54918" y="23811"/>
                    <a:pt x="54874" y="19270"/>
                    <a:pt x="57175" y="16549"/>
                  </a:cubicBezTo>
                  <a:cubicBezTo>
                    <a:pt x="57898" y="15684"/>
                    <a:pt x="58844" y="14970"/>
                    <a:pt x="59762" y="14283"/>
                  </a:cubicBezTo>
                  <a:cubicBezTo>
                    <a:pt x="61029" y="13320"/>
                    <a:pt x="62350" y="12329"/>
                    <a:pt x="63170" y="10902"/>
                  </a:cubicBezTo>
                  <a:cubicBezTo>
                    <a:pt x="64125" y="9243"/>
                    <a:pt x="64375" y="7137"/>
                    <a:pt x="63857" y="5130"/>
                  </a:cubicBezTo>
                  <a:cubicBezTo>
                    <a:pt x="63393" y="3310"/>
                    <a:pt x="62385" y="1580"/>
                    <a:pt x="60869"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9"/>
            <p:cNvSpPr/>
            <p:nvPr/>
          </p:nvSpPr>
          <p:spPr>
            <a:xfrm>
              <a:off x="5186888" y="3140400"/>
              <a:ext cx="1687200" cy="1266800"/>
            </a:xfrm>
            <a:custGeom>
              <a:rect b="b" l="l" r="r" t="t"/>
              <a:pathLst>
                <a:path extrusionOk="0" h="50672" w="67488">
                  <a:moveTo>
                    <a:pt x="61662" y="0"/>
                  </a:moveTo>
                  <a:lnTo>
                    <a:pt x="61546" y="98"/>
                  </a:lnTo>
                  <a:cubicBezTo>
                    <a:pt x="62956" y="1722"/>
                    <a:pt x="63857" y="3488"/>
                    <a:pt x="64223" y="5353"/>
                  </a:cubicBezTo>
                  <a:cubicBezTo>
                    <a:pt x="64624" y="7360"/>
                    <a:pt x="64321" y="9367"/>
                    <a:pt x="63357" y="11009"/>
                  </a:cubicBezTo>
                  <a:cubicBezTo>
                    <a:pt x="62563" y="12374"/>
                    <a:pt x="61332" y="13364"/>
                    <a:pt x="60146" y="14327"/>
                  </a:cubicBezTo>
                  <a:cubicBezTo>
                    <a:pt x="59245" y="15050"/>
                    <a:pt x="58317" y="15799"/>
                    <a:pt x="57603" y="16691"/>
                  </a:cubicBezTo>
                  <a:cubicBezTo>
                    <a:pt x="55453" y="19412"/>
                    <a:pt x="55552" y="23891"/>
                    <a:pt x="57844" y="27120"/>
                  </a:cubicBezTo>
                  <a:cubicBezTo>
                    <a:pt x="59272" y="29136"/>
                    <a:pt x="61056" y="31188"/>
                    <a:pt x="63143" y="33222"/>
                  </a:cubicBezTo>
                  <a:cubicBezTo>
                    <a:pt x="67488" y="37442"/>
                    <a:pt x="65320" y="42848"/>
                    <a:pt x="64116" y="44578"/>
                  </a:cubicBezTo>
                  <a:cubicBezTo>
                    <a:pt x="63553" y="45392"/>
                    <a:pt x="61571" y="47716"/>
                    <a:pt x="57473" y="47716"/>
                  </a:cubicBezTo>
                  <a:cubicBezTo>
                    <a:pt x="56764" y="47716"/>
                    <a:pt x="55990" y="47646"/>
                    <a:pt x="55150" y="47487"/>
                  </a:cubicBezTo>
                  <a:cubicBezTo>
                    <a:pt x="52759" y="47032"/>
                    <a:pt x="51376" y="45283"/>
                    <a:pt x="49771" y="43267"/>
                  </a:cubicBezTo>
                  <a:cubicBezTo>
                    <a:pt x="48317" y="41438"/>
                    <a:pt x="46675" y="39368"/>
                    <a:pt x="43999" y="38120"/>
                  </a:cubicBezTo>
                  <a:cubicBezTo>
                    <a:pt x="42170" y="37272"/>
                    <a:pt x="40520" y="36549"/>
                    <a:pt x="38851" y="36317"/>
                  </a:cubicBezTo>
                  <a:cubicBezTo>
                    <a:pt x="38232" y="36229"/>
                    <a:pt x="37616" y="36185"/>
                    <a:pt x="37006" y="36185"/>
                  </a:cubicBezTo>
                  <a:cubicBezTo>
                    <a:pt x="34662" y="36185"/>
                    <a:pt x="32406" y="36833"/>
                    <a:pt x="30403" y="38093"/>
                  </a:cubicBezTo>
                  <a:cubicBezTo>
                    <a:pt x="28967" y="38994"/>
                    <a:pt x="27905" y="40207"/>
                    <a:pt x="26879" y="41376"/>
                  </a:cubicBezTo>
                  <a:cubicBezTo>
                    <a:pt x="25702" y="42741"/>
                    <a:pt x="24578" y="44016"/>
                    <a:pt x="22999" y="44676"/>
                  </a:cubicBezTo>
                  <a:cubicBezTo>
                    <a:pt x="22165" y="45024"/>
                    <a:pt x="21265" y="45162"/>
                    <a:pt x="20339" y="45162"/>
                  </a:cubicBezTo>
                  <a:cubicBezTo>
                    <a:pt x="18630" y="45162"/>
                    <a:pt x="16830" y="44693"/>
                    <a:pt x="15193" y="44213"/>
                  </a:cubicBezTo>
                  <a:cubicBezTo>
                    <a:pt x="13084" y="43586"/>
                    <a:pt x="10883" y="43006"/>
                    <a:pt x="8722" y="43006"/>
                  </a:cubicBezTo>
                  <a:cubicBezTo>
                    <a:pt x="7866" y="43006"/>
                    <a:pt x="7017" y="43097"/>
                    <a:pt x="6182" y="43312"/>
                  </a:cubicBezTo>
                  <a:cubicBezTo>
                    <a:pt x="2784" y="44177"/>
                    <a:pt x="125" y="47344"/>
                    <a:pt x="0" y="50662"/>
                  </a:cubicBezTo>
                  <a:lnTo>
                    <a:pt x="143" y="50671"/>
                  </a:lnTo>
                  <a:cubicBezTo>
                    <a:pt x="268" y="47460"/>
                    <a:pt x="2935" y="44293"/>
                    <a:pt x="6218" y="43454"/>
                  </a:cubicBezTo>
                  <a:cubicBezTo>
                    <a:pt x="7036" y="43246"/>
                    <a:pt x="7870" y="43158"/>
                    <a:pt x="8710" y="43158"/>
                  </a:cubicBezTo>
                  <a:cubicBezTo>
                    <a:pt x="10855" y="43158"/>
                    <a:pt x="13045" y="43733"/>
                    <a:pt x="15148" y="44355"/>
                  </a:cubicBezTo>
                  <a:cubicBezTo>
                    <a:pt x="16796" y="44839"/>
                    <a:pt x="18605" y="45312"/>
                    <a:pt x="20333" y="45312"/>
                  </a:cubicBezTo>
                  <a:cubicBezTo>
                    <a:pt x="21279" y="45312"/>
                    <a:pt x="22202" y="45170"/>
                    <a:pt x="23061" y="44810"/>
                  </a:cubicBezTo>
                  <a:cubicBezTo>
                    <a:pt x="24667" y="44141"/>
                    <a:pt x="25800" y="42848"/>
                    <a:pt x="26995" y="41474"/>
                  </a:cubicBezTo>
                  <a:cubicBezTo>
                    <a:pt x="28012" y="40314"/>
                    <a:pt x="29065" y="39101"/>
                    <a:pt x="30483" y="38218"/>
                  </a:cubicBezTo>
                  <a:cubicBezTo>
                    <a:pt x="32468" y="36970"/>
                    <a:pt x="34694" y="36331"/>
                    <a:pt x="37010" y="36331"/>
                  </a:cubicBezTo>
                  <a:cubicBezTo>
                    <a:pt x="37610" y="36331"/>
                    <a:pt x="38216" y="36374"/>
                    <a:pt x="38825" y="36460"/>
                  </a:cubicBezTo>
                  <a:cubicBezTo>
                    <a:pt x="40484" y="36701"/>
                    <a:pt x="42116" y="37415"/>
                    <a:pt x="43936" y="38262"/>
                  </a:cubicBezTo>
                  <a:cubicBezTo>
                    <a:pt x="46577" y="39484"/>
                    <a:pt x="48210" y="41545"/>
                    <a:pt x="49655" y="43356"/>
                  </a:cubicBezTo>
                  <a:cubicBezTo>
                    <a:pt x="51207" y="45319"/>
                    <a:pt x="52679" y="47165"/>
                    <a:pt x="55123" y="47629"/>
                  </a:cubicBezTo>
                  <a:cubicBezTo>
                    <a:pt x="55973" y="47791"/>
                    <a:pt x="56755" y="47861"/>
                    <a:pt x="57473" y="47861"/>
                  </a:cubicBezTo>
                  <a:cubicBezTo>
                    <a:pt x="61637" y="47861"/>
                    <a:pt x="63662" y="45488"/>
                    <a:pt x="64241" y="44659"/>
                  </a:cubicBezTo>
                  <a:cubicBezTo>
                    <a:pt x="66007" y="42125"/>
                    <a:pt x="67194" y="36951"/>
                    <a:pt x="63250" y="33115"/>
                  </a:cubicBezTo>
                  <a:cubicBezTo>
                    <a:pt x="61163" y="31081"/>
                    <a:pt x="59388" y="29038"/>
                    <a:pt x="57960" y="27040"/>
                  </a:cubicBezTo>
                  <a:cubicBezTo>
                    <a:pt x="55712" y="23864"/>
                    <a:pt x="55605" y="19448"/>
                    <a:pt x="57719" y="16781"/>
                  </a:cubicBezTo>
                  <a:cubicBezTo>
                    <a:pt x="58424" y="15897"/>
                    <a:pt x="59307" y="15193"/>
                    <a:pt x="60235" y="14443"/>
                  </a:cubicBezTo>
                  <a:cubicBezTo>
                    <a:pt x="61439" y="13471"/>
                    <a:pt x="62679" y="12472"/>
                    <a:pt x="63491" y="11089"/>
                  </a:cubicBezTo>
                  <a:cubicBezTo>
                    <a:pt x="64464" y="9412"/>
                    <a:pt x="64776" y="7360"/>
                    <a:pt x="64374" y="5326"/>
                  </a:cubicBezTo>
                  <a:cubicBezTo>
                    <a:pt x="64000" y="3435"/>
                    <a:pt x="63081" y="1642"/>
                    <a:pt x="61662"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9"/>
            <p:cNvSpPr/>
            <p:nvPr/>
          </p:nvSpPr>
          <p:spPr>
            <a:xfrm>
              <a:off x="5190238" y="3146850"/>
              <a:ext cx="1686325" cy="1263925"/>
            </a:xfrm>
            <a:custGeom>
              <a:rect b="b" l="l" r="r" t="t"/>
              <a:pathLst>
                <a:path extrusionOk="0" h="50557" w="67453">
                  <a:moveTo>
                    <a:pt x="62447" y="1"/>
                  </a:moveTo>
                  <a:lnTo>
                    <a:pt x="62331" y="90"/>
                  </a:lnTo>
                  <a:cubicBezTo>
                    <a:pt x="63661" y="1785"/>
                    <a:pt x="64463" y="3623"/>
                    <a:pt x="64740" y="5559"/>
                  </a:cubicBezTo>
                  <a:cubicBezTo>
                    <a:pt x="65026" y="7548"/>
                    <a:pt x="64651" y="9555"/>
                    <a:pt x="63678" y="11206"/>
                  </a:cubicBezTo>
                  <a:cubicBezTo>
                    <a:pt x="62902" y="12526"/>
                    <a:pt x="61743" y="13516"/>
                    <a:pt x="60627" y="14480"/>
                  </a:cubicBezTo>
                  <a:cubicBezTo>
                    <a:pt x="59709" y="15265"/>
                    <a:pt x="58834" y="16014"/>
                    <a:pt x="58156" y="16933"/>
                  </a:cubicBezTo>
                  <a:cubicBezTo>
                    <a:pt x="56149" y="19645"/>
                    <a:pt x="56310" y="23900"/>
                    <a:pt x="58522" y="27058"/>
                  </a:cubicBezTo>
                  <a:cubicBezTo>
                    <a:pt x="59994" y="29155"/>
                    <a:pt x="61707" y="31215"/>
                    <a:pt x="63625" y="33187"/>
                  </a:cubicBezTo>
                  <a:cubicBezTo>
                    <a:pt x="67283" y="36961"/>
                    <a:pt x="66007" y="41947"/>
                    <a:pt x="64356" y="44204"/>
                  </a:cubicBezTo>
                  <a:cubicBezTo>
                    <a:pt x="63781" y="44984"/>
                    <a:pt x="61810" y="47191"/>
                    <a:pt x="57834" y="47191"/>
                  </a:cubicBezTo>
                  <a:cubicBezTo>
                    <a:pt x="57126" y="47191"/>
                    <a:pt x="56354" y="47121"/>
                    <a:pt x="55516" y="46961"/>
                  </a:cubicBezTo>
                  <a:cubicBezTo>
                    <a:pt x="53187" y="46515"/>
                    <a:pt x="51742" y="44766"/>
                    <a:pt x="50208" y="42911"/>
                  </a:cubicBezTo>
                  <a:cubicBezTo>
                    <a:pt x="48771" y="41171"/>
                    <a:pt x="47139" y="39200"/>
                    <a:pt x="44534" y="38022"/>
                  </a:cubicBezTo>
                  <a:cubicBezTo>
                    <a:pt x="42821" y="37255"/>
                    <a:pt x="40983" y="36514"/>
                    <a:pt x="39163" y="36345"/>
                  </a:cubicBezTo>
                  <a:cubicBezTo>
                    <a:pt x="38778" y="36311"/>
                    <a:pt x="38393" y="36294"/>
                    <a:pt x="38008" y="36294"/>
                  </a:cubicBezTo>
                  <a:cubicBezTo>
                    <a:pt x="35483" y="36294"/>
                    <a:pt x="32969" y="37026"/>
                    <a:pt x="30671" y="38450"/>
                  </a:cubicBezTo>
                  <a:cubicBezTo>
                    <a:pt x="29288" y="39307"/>
                    <a:pt x="28235" y="40404"/>
                    <a:pt x="27209" y="41466"/>
                  </a:cubicBezTo>
                  <a:cubicBezTo>
                    <a:pt x="25951" y="42777"/>
                    <a:pt x="24756" y="44017"/>
                    <a:pt x="23132" y="44597"/>
                  </a:cubicBezTo>
                  <a:cubicBezTo>
                    <a:pt x="22434" y="44843"/>
                    <a:pt x="21693" y="44946"/>
                    <a:pt x="20926" y="44946"/>
                  </a:cubicBezTo>
                  <a:cubicBezTo>
                    <a:pt x="19164" y="44946"/>
                    <a:pt x="17264" y="44405"/>
                    <a:pt x="15424" y="43821"/>
                  </a:cubicBezTo>
                  <a:cubicBezTo>
                    <a:pt x="13334" y="43160"/>
                    <a:pt x="11151" y="42583"/>
                    <a:pt x="9009" y="42583"/>
                  </a:cubicBezTo>
                  <a:cubicBezTo>
                    <a:pt x="8116" y="42583"/>
                    <a:pt x="7230" y="42683"/>
                    <a:pt x="6361" y="42920"/>
                  </a:cubicBezTo>
                  <a:cubicBezTo>
                    <a:pt x="2971" y="43830"/>
                    <a:pt x="232" y="47113"/>
                    <a:pt x="0" y="50547"/>
                  </a:cubicBezTo>
                  <a:lnTo>
                    <a:pt x="143" y="50556"/>
                  </a:lnTo>
                  <a:cubicBezTo>
                    <a:pt x="375" y="47184"/>
                    <a:pt x="3060" y="43955"/>
                    <a:pt x="6396" y="43062"/>
                  </a:cubicBezTo>
                  <a:cubicBezTo>
                    <a:pt x="7253" y="42832"/>
                    <a:pt x="8127" y="42734"/>
                    <a:pt x="9010" y="42734"/>
                  </a:cubicBezTo>
                  <a:cubicBezTo>
                    <a:pt x="11132" y="42734"/>
                    <a:pt x="13300" y="43302"/>
                    <a:pt x="15380" y="43963"/>
                  </a:cubicBezTo>
                  <a:cubicBezTo>
                    <a:pt x="17223" y="44551"/>
                    <a:pt x="19130" y="45091"/>
                    <a:pt x="20908" y="45091"/>
                  </a:cubicBezTo>
                  <a:cubicBezTo>
                    <a:pt x="21695" y="45091"/>
                    <a:pt x="22457" y="44985"/>
                    <a:pt x="23177" y="44731"/>
                  </a:cubicBezTo>
                  <a:cubicBezTo>
                    <a:pt x="24836" y="44151"/>
                    <a:pt x="26041" y="42893"/>
                    <a:pt x="27316" y="41573"/>
                  </a:cubicBezTo>
                  <a:cubicBezTo>
                    <a:pt x="28333" y="40511"/>
                    <a:pt x="29386" y="39423"/>
                    <a:pt x="30751" y="38575"/>
                  </a:cubicBezTo>
                  <a:cubicBezTo>
                    <a:pt x="33023" y="37169"/>
                    <a:pt x="35510" y="36445"/>
                    <a:pt x="38002" y="36445"/>
                  </a:cubicBezTo>
                  <a:cubicBezTo>
                    <a:pt x="38386" y="36445"/>
                    <a:pt x="38771" y="36462"/>
                    <a:pt x="39154" y="36497"/>
                  </a:cubicBezTo>
                  <a:cubicBezTo>
                    <a:pt x="40948" y="36666"/>
                    <a:pt x="42776" y="37398"/>
                    <a:pt x="44471" y="38165"/>
                  </a:cubicBezTo>
                  <a:cubicBezTo>
                    <a:pt x="47041" y="39325"/>
                    <a:pt x="48593" y="41189"/>
                    <a:pt x="50092" y="43000"/>
                  </a:cubicBezTo>
                  <a:cubicBezTo>
                    <a:pt x="51644" y="44882"/>
                    <a:pt x="53107" y="46649"/>
                    <a:pt x="55489" y="47113"/>
                  </a:cubicBezTo>
                  <a:cubicBezTo>
                    <a:pt x="56336" y="47273"/>
                    <a:pt x="57113" y="47345"/>
                    <a:pt x="57826" y="47345"/>
                  </a:cubicBezTo>
                  <a:cubicBezTo>
                    <a:pt x="61876" y="47345"/>
                    <a:pt x="63893" y="45088"/>
                    <a:pt x="64472" y="44294"/>
                  </a:cubicBezTo>
                  <a:cubicBezTo>
                    <a:pt x="66158" y="41992"/>
                    <a:pt x="67452" y="36925"/>
                    <a:pt x="63732" y="33089"/>
                  </a:cubicBezTo>
                  <a:cubicBezTo>
                    <a:pt x="61823" y="31117"/>
                    <a:pt x="60110" y="29065"/>
                    <a:pt x="58647" y="26978"/>
                  </a:cubicBezTo>
                  <a:cubicBezTo>
                    <a:pt x="56461" y="23864"/>
                    <a:pt x="56310" y="19681"/>
                    <a:pt x="58272" y="17022"/>
                  </a:cubicBezTo>
                  <a:cubicBezTo>
                    <a:pt x="58941" y="16121"/>
                    <a:pt x="59807" y="15372"/>
                    <a:pt x="60726" y="14587"/>
                  </a:cubicBezTo>
                  <a:cubicBezTo>
                    <a:pt x="61850" y="13623"/>
                    <a:pt x="63018" y="12624"/>
                    <a:pt x="63803" y="11286"/>
                  </a:cubicBezTo>
                  <a:cubicBezTo>
                    <a:pt x="64794" y="9600"/>
                    <a:pt x="65177" y="7566"/>
                    <a:pt x="64892" y="5532"/>
                  </a:cubicBezTo>
                  <a:cubicBezTo>
                    <a:pt x="64606" y="3569"/>
                    <a:pt x="63794" y="1714"/>
                    <a:pt x="62447"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9"/>
            <p:cNvSpPr/>
            <p:nvPr/>
          </p:nvSpPr>
          <p:spPr>
            <a:xfrm>
              <a:off x="5193563" y="3153550"/>
              <a:ext cx="1693025" cy="1260775"/>
            </a:xfrm>
            <a:custGeom>
              <a:rect b="b" l="l" r="r" t="t"/>
              <a:pathLst>
                <a:path extrusionOk="0" h="50431" w="67721">
                  <a:moveTo>
                    <a:pt x="63242" y="0"/>
                  </a:moveTo>
                  <a:lnTo>
                    <a:pt x="63126" y="81"/>
                  </a:lnTo>
                  <a:cubicBezTo>
                    <a:pt x="64348" y="1811"/>
                    <a:pt x="65089" y="3774"/>
                    <a:pt x="65258" y="5746"/>
                  </a:cubicBezTo>
                  <a:cubicBezTo>
                    <a:pt x="65428" y="7726"/>
                    <a:pt x="64982" y="9733"/>
                    <a:pt x="63991" y="11393"/>
                  </a:cubicBezTo>
                  <a:cubicBezTo>
                    <a:pt x="63242" y="12668"/>
                    <a:pt x="62163" y="13650"/>
                    <a:pt x="61119" y="14604"/>
                  </a:cubicBezTo>
                  <a:cubicBezTo>
                    <a:pt x="60209" y="15434"/>
                    <a:pt x="59353" y="16219"/>
                    <a:pt x="58701" y="17173"/>
                  </a:cubicBezTo>
                  <a:cubicBezTo>
                    <a:pt x="56881" y="19823"/>
                    <a:pt x="57096" y="23953"/>
                    <a:pt x="59210" y="26995"/>
                  </a:cubicBezTo>
                  <a:cubicBezTo>
                    <a:pt x="60717" y="29163"/>
                    <a:pt x="62412" y="31286"/>
                    <a:pt x="64107" y="33151"/>
                  </a:cubicBezTo>
                  <a:cubicBezTo>
                    <a:pt x="67551" y="36933"/>
                    <a:pt x="66231" y="41706"/>
                    <a:pt x="64589" y="43829"/>
                  </a:cubicBezTo>
                  <a:cubicBezTo>
                    <a:pt x="64016" y="44568"/>
                    <a:pt x="62055" y="46657"/>
                    <a:pt x="58198" y="46657"/>
                  </a:cubicBezTo>
                  <a:cubicBezTo>
                    <a:pt x="57491" y="46657"/>
                    <a:pt x="56720" y="46587"/>
                    <a:pt x="55882" y="46425"/>
                  </a:cubicBezTo>
                  <a:cubicBezTo>
                    <a:pt x="53607" y="45988"/>
                    <a:pt x="52171" y="44311"/>
                    <a:pt x="50637" y="42545"/>
                  </a:cubicBezTo>
                  <a:cubicBezTo>
                    <a:pt x="49218" y="40894"/>
                    <a:pt x="47595" y="39021"/>
                    <a:pt x="45070" y="37915"/>
                  </a:cubicBezTo>
                  <a:cubicBezTo>
                    <a:pt x="43536" y="37246"/>
                    <a:pt x="41510" y="36461"/>
                    <a:pt x="39476" y="36371"/>
                  </a:cubicBezTo>
                  <a:cubicBezTo>
                    <a:pt x="39290" y="36363"/>
                    <a:pt x="39104" y="36359"/>
                    <a:pt x="38917" y="36359"/>
                  </a:cubicBezTo>
                  <a:cubicBezTo>
                    <a:pt x="36278" y="36359"/>
                    <a:pt x="33597" y="37182"/>
                    <a:pt x="30939" y="38807"/>
                  </a:cubicBezTo>
                  <a:cubicBezTo>
                    <a:pt x="29637" y="39601"/>
                    <a:pt x="28593" y="40582"/>
                    <a:pt x="27585" y="41528"/>
                  </a:cubicBezTo>
                  <a:cubicBezTo>
                    <a:pt x="26229" y="42812"/>
                    <a:pt x="24944" y="44017"/>
                    <a:pt x="23258" y="44498"/>
                  </a:cubicBezTo>
                  <a:cubicBezTo>
                    <a:pt x="22685" y="44665"/>
                    <a:pt x="22091" y="44738"/>
                    <a:pt x="21475" y="44738"/>
                  </a:cubicBezTo>
                  <a:cubicBezTo>
                    <a:pt x="19713" y="44738"/>
                    <a:pt x="17775" y="44140"/>
                    <a:pt x="15666" y="43419"/>
                  </a:cubicBezTo>
                  <a:cubicBezTo>
                    <a:pt x="13817" y="42792"/>
                    <a:pt x="11569" y="42152"/>
                    <a:pt x="9300" y="42152"/>
                  </a:cubicBezTo>
                  <a:cubicBezTo>
                    <a:pt x="8371" y="42152"/>
                    <a:pt x="7440" y="42259"/>
                    <a:pt x="6531" y="42518"/>
                  </a:cubicBezTo>
                  <a:cubicBezTo>
                    <a:pt x="3096" y="43481"/>
                    <a:pt x="349" y="46809"/>
                    <a:pt x="1" y="50413"/>
                  </a:cubicBezTo>
                  <a:lnTo>
                    <a:pt x="144" y="50431"/>
                  </a:lnTo>
                  <a:cubicBezTo>
                    <a:pt x="491" y="46880"/>
                    <a:pt x="3195" y="43615"/>
                    <a:pt x="6576" y="42661"/>
                  </a:cubicBezTo>
                  <a:cubicBezTo>
                    <a:pt x="7470" y="42407"/>
                    <a:pt x="8387" y="42302"/>
                    <a:pt x="9302" y="42302"/>
                  </a:cubicBezTo>
                  <a:cubicBezTo>
                    <a:pt x="11546" y="42302"/>
                    <a:pt x="13777" y="42934"/>
                    <a:pt x="15622" y="43562"/>
                  </a:cubicBezTo>
                  <a:cubicBezTo>
                    <a:pt x="17742" y="44282"/>
                    <a:pt x="19691" y="44884"/>
                    <a:pt x="21480" y="44884"/>
                  </a:cubicBezTo>
                  <a:cubicBezTo>
                    <a:pt x="22107" y="44884"/>
                    <a:pt x="22714" y="44810"/>
                    <a:pt x="23303" y="44641"/>
                  </a:cubicBezTo>
                  <a:cubicBezTo>
                    <a:pt x="25024" y="44150"/>
                    <a:pt x="26318" y="42928"/>
                    <a:pt x="27683" y="41644"/>
                  </a:cubicBezTo>
                  <a:cubicBezTo>
                    <a:pt x="28691" y="40698"/>
                    <a:pt x="29726" y="39726"/>
                    <a:pt x="31010" y="38932"/>
                  </a:cubicBezTo>
                  <a:cubicBezTo>
                    <a:pt x="33650" y="37325"/>
                    <a:pt x="36297" y="36511"/>
                    <a:pt x="38915" y="36511"/>
                  </a:cubicBezTo>
                  <a:cubicBezTo>
                    <a:pt x="39102" y="36511"/>
                    <a:pt x="39290" y="36515"/>
                    <a:pt x="39476" y="36523"/>
                  </a:cubicBezTo>
                  <a:cubicBezTo>
                    <a:pt x="41484" y="36612"/>
                    <a:pt x="43491" y="37388"/>
                    <a:pt x="45016" y="38057"/>
                  </a:cubicBezTo>
                  <a:cubicBezTo>
                    <a:pt x="47505" y="39146"/>
                    <a:pt x="49040" y="40921"/>
                    <a:pt x="50530" y="42643"/>
                  </a:cubicBezTo>
                  <a:cubicBezTo>
                    <a:pt x="52073" y="44427"/>
                    <a:pt x="53536" y="46122"/>
                    <a:pt x="55855" y="46577"/>
                  </a:cubicBezTo>
                  <a:cubicBezTo>
                    <a:pt x="56702" y="46741"/>
                    <a:pt x="57482" y="46812"/>
                    <a:pt x="58197" y="46812"/>
                  </a:cubicBezTo>
                  <a:cubicBezTo>
                    <a:pt x="62120" y="46812"/>
                    <a:pt x="64124" y="44673"/>
                    <a:pt x="64705" y="43919"/>
                  </a:cubicBezTo>
                  <a:cubicBezTo>
                    <a:pt x="66373" y="41760"/>
                    <a:pt x="67720" y="36898"/>
                    <a:pt x="64223" y="33053"/>
                  </a:cubicBezTo>
                  <a:cubicBezTo>
                    <a:pt x="62528" y="31197"/>
                    <a:pt x="60842" y="29074"/>
                    <a:pt x="59335" y="26906"/>
                  </a:cubicBezTo>
                  <a:cubicBezTo>
                    <a:pt x="57247" y="23918"/>
                    <a:pt x="57033" y="19859"/>
                    <a:pt x="58826" y="17263"/>
                  </a:cubicBezTo>
                  <a:cubicBezTo>
                    <a:pt x="59469" y="16317"/>
                    <a:pt x="60316" y="15541"/>
                    <a:pt x="61217" y="14711"/>
                  </a:cubicBezTo>
                  <a:cubicBezTo>
                    <a:pt x="62270" y="13757"/>
                    <a:pt x="63358" y="12757"/>
                    <a:pt x="64125" y="11473"/>
                  </a:cubicBezTo>
                  <a:cubicBezTo>
                    <a:pt x="65124" y="9787"/>
                    <a:pt x="65579" y="7744"/>
                    <a:pt x="65410" y="5737"/>
                  </a:cubicBezTo>
                  <a:cubicBezTo>
                    <a:pt x="65232" y="3729"/>
                    <a:pt x="64482" y="1749"/>
                    <a:pt x="63242"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9"/>
            <p:cNvSpPr/>
            <p:nvPr/>
          </p:nvSpPr>
          <p:spPr>
            <a:xfrm>
              <a:off x="5196688" y="3160025"/>
              <a:ext cx="1691225" cy="1257875"/>
            </a:xfrm>
            <a:custGeom>
              <a:rect b="b" l="l" r="r" t="t"/>
              <a:pathLst>
                <a:path extrusionOk="0" h="50315" w="67649">
                  <a:moveTo>
                    <a:pt x="64045" y="0"/>
                  </a:moveTo>
                  <a:lnTo>
                    <a:pt x="63920" y="80"/>
                  </a:lnTo>
                  <a:cubicBezTo>
                    <a:pt x="65071" y="1882"/>
                    <a:pt x="65713" y="3908"/>
                    <a:pt x="65785" y="5942"/>
                  </a:cubicBezTo>
                  <a:cubicBezTo>
                    <a:pt x="65847" y="7940"/>
                    <a:pt x="65338" y="9885"/>
                    <a:pt x="64321" y="11589"/>
                  </a:cubicBezTo>
                  <a:cubicBezTo>
                    <a:pt x="63590" y="12802"/>
                    <a:pt x="62600" y="13774"/>
                    <a:pt x="61636" y="14720"/>
                  </a:cubicBezTo>
                  <a:cubicBezTo>
                    <a:pt x="60735" y="15594"/>
                    <a:pt x="59888" y="16424"/>
                    <a:pt x="59254" y="17423"/>
                  </a:cubicBezTo>
                  <a:cubicBezTo>
                    <a:pt x="57586" y="20046"/>
                    <a:pt x="57854" y="23953"/>
                    <a:pt x="59906" y="26933"/>
                  </a:cubicBezTo>
                  <a:cubicBezTo>
                    <a:pt x="61529" y="29288"/>
                    <a:pt x="63108" y="31366"/>
                    <a:pt x="64598" y="33124"/>
                  </a:cubicBezTo>
                  <a:cubicBezTo>
                    <a:pt x="67649" y="36701"/>
                    <a:pt x="66570" y="41322"/>
                    <a:pt x="64839" y="43454"/>
                  </a:cubicBezTo>
                  <a:cubicBezTo>
                    <a:pt x="64261" y="44160"/>
                    <a:pt x="62313" y="46141"/>
                    <a:pt x="58569" y="46141"/>
                  </a:cubicBezTo>
                  <a:cubicBezTo>
                    <a:pt x="57863" y="46141"/>
                    <a:pt x="57093" y="46070"/>
                    <a:pt x="56257" y="45908"/>
                  </a:cubicBezTo>
                  <a:cubicBezTo>
                    <a:pt x="54044" y="45462"/>
                    <a:pt x="52608" y="43874"/>
                    <a:pt x="51083" y="42196"/>
                  </a:cubicBezTo>
                  <a:cubicBezTo>
                    <a:pt x="49593" y="40555"/>
                    <a:pt x="48058" y="38860"/>
                    <a:pt x="45614" y="37816"/>
                  </a:cubicBezTo>
                  <a:cubicBezTo>
                    <a:pt x="43384" y="36871"/>
                    <a:pt x="41484" y="36407"/>
                    <a:pt x="39815" y="36407"/>
                  </a:cubicBezTo>
                  <a:lnTo>
                    <a:pt x="39806" y="36407"/>
                  </a:lnTo>
                  <a:cubicBezTo>
                    <a:pt x="37103" y="36407"/>
                    <a:pt x="34293" y="37317"/>
                    <a:pt x="31207" y="39172"/>
                  </a:cubicBezTo>
                  <a:cubicBezTo>
                    <a:pt x="30002" y="39904"/>
                    <a:pt x="28994" y="40760"/>
                    <a:pt x="28022" y="41590"/>
                  </a:cubicBezTo>
                  <a:cubicBezTo>
                    <a:pt x="26550" y="42839"/>
                    <a:pt x="25167" y="44025"/>
                    <a:pt x="23392" y="44418"/>
                  </a:cubicBezTo>
                  <a:cubicBezTo>
                    <a:pt x="22953" y="44516"/>
                    <a:pt x="22501" y="44560"/>
                    <a:pt x="22040" y="44560"/>
                  </a:cubicBezTo>
                  <a:cubicBezTo>
                    <a:pt x="20109" y="44560"/>
                    <a:pt x="18006" y="43795"/>
                    <a:pt x="15960" y="43053"/>
                  </a:cubicBezTo>
                  <a:lnTo>
                    <a:pt x="15916" y="43035"/>
                  </a:lnTo>
                  <a:cubicBezTo>
                    <a:pt x="13496" y="42158"/>
                    <a:pt x="11423" y="41723"/>
                    <a:pt x="9583" y="41723"/>
                  </a:cubicBezTo>
                  <a:cubicBezTo>
                    <a:pt x="8560" y="41723"/>
                    <a:pt x="7608" y="41857"/>
                    <a:pt x="6709" y="42125"/>
                  </a:cubicBezTo>
                  <a:cubicBezTo>
                    <a:pt x="3301" y="43133"/>
                    <a:pt x="474" y="46568"/>
                    <a:pt x="1" y="50297"/>
                  </a:cubicBezTo>
                  <a:lnTo>
                    <a:pt x="152" y="50315"/>
                  </a:lnTo>
                  <a:cubicBezTo>
                    <a:pt x="616" y="46648"/>
                    <a:pt x="3391" y="43258"/>
                    <a:pt x="6754" y="42268"/>
                  </a:cubicBezTo>
                  <a:cubicBezTo>
                    <a:pt x="7638" y="42004"/>
                    <a:pt x="8576" y="41871"/>
                    <a:pt x="9586" y="41871"/>
                  </a:cubicBezTo>
                  <a:cubicBezTo>
                    <a:pt x="11408" y="41871"/>
                    <a:pt x="13463" y="42302"/>
                    <a:pt x="15862" y="43169"/>
                  </a:cubicBezTo>
                  <a:lnTo>
                    <a:pt x="15907" y="43187"/>
                  </a:lnTo>
                  <a:cubicBezTo>
                    <a:pt x="17971" y="43935"/>
                    <a:pt x="20087" y="44706"/>
                    <a:pt x="22044" y="44706"/>
                  </a:cubicBezTo>
                  <a:cubicBezTo>
                    <a:pt x="22516" y="44706"/>
                    <a:pt x="22977" y="44661"/>
                    <a:pt x="23427" y="44561"/>
                  </a:cubicBezTo>
                  <a:cubicBezTo>
                    <a:pt x="25229" y="44159"/>
                    <a:pt x="26630" y="42964"/>
                    <a:pt x="28111" y="41706"/>
                  </a:cubicBezTo>
                  <a:cubicBezTo>
                    <a:pt x="29083" y="40876"/>
                    <a:pt x="30082" y="40020"/>
                    <a:pt x="31287" y="39297"/>
                  </a:cubicBezTo>
                  <a:cubicBezTo>
                    <a:pt x="34347" y="37459"/>
                    <a:pt x="37130" y="36558"/>
                    <a:pt x="39806" y="36558"/>
                  </a:cubicBezTo>
                  <a:lnTo>
                    <a:pt x="39815" y="36558"/>
                  </a:lnTo>
                  <a:cubicBezTo>
                    <a:pt x="41466" y="36558"/>
                    <a:pt x="43339" y="37013"/>
                    <a:pt x="45560" y="37959"/>
                  </a:cubicBezTo>
                  <a:cubicBezTo>
                    <a:pt x="47978" y="38985"/>
                    <a:pt x="49495" y="40662"/>
                    <a:pt x="50967" y="42295"/>
                  </a:cubicBezTo>
                  <a:cubicBezTo>
                    <a:pt x="52510" y="43990"/>
                    <a:pt x="53964" y="45604"/>
                    <a:pt x="56230" y="46050"/>
                  </a:cubicBezTo>
                  <a:cubicBezTo>
                    <a:pt x="57078" y="46216"/>
                    <a:pt x="57858" y="46287"/>
                    <a:pt x="58574" y="46287"/>
                  </a:cubicBezTo>
                  <a:cubicBezTo>
                    <a:pt x="62380" y="46287"/>
                    <a:pt x="64368" y="44266"/>
                    <a:pt x="64946" y="43552"/>
                  </a:cubicBezTo>
                  <a:cubicBezTo>
                    <a:pt x="65892" y="42393"/>
                    <a:pt x="66534" y="40689"/>
                    <a:pt x="66668" y="38985"/>
                  </a:cubicBezTo>
                  <a:cubicBezTo>
                    <a:pt x="66784" y="37451"/>
                    <a:pt x="66543" y="35176"/>
                    <a:pt x="64714" y="33026"/>
                  </a:cubicBezTo>
                  <a:cubicBezTo>
                    <a:pt x="63224" y="31277"/>
                    <a:pt x="61645" y="29199"/>
                    <a:pt x="60030" y="26852"/>
                  </a:cubicBezTo>
                  <a:cubicBezTo>
                    <a:pt x="58014" y="23917"/>
                    <a:pt x="57747" y="20072"/>
                    <a:pt x="59379" y="17503"/>
                  </a:cubicBezTo>
                  <a:cubicBezTo>
                    <a:pt x="60004" y="16522"/>
                    <a:pt x="60842" y="15692"/>
                    <a:pt x="61734" y="14827"/>
                  </a:cubicBezTo>
                  <a:cubicBezTo>
                    <a:pt x="62707" y="13872"/>
                    <a:pt x="63706" y="12900"/>
                    <a:pt x="64446" y="11669"/>
                  </a:cubicBezTo>
                  <a:cubicBezTo>
                    <a:pt x="65481" y="9938"/>
                    <a:pt x="65999" y="7958"/>
                    <a:pt x="65927" y="5942"/>
                  </a:cubicBezTo>
                  <a:cubicBezTo>
                    <a:pt x="65865" y="3872"/>
                    <a:pt x="65214" y="1820"/>
                    <a:pt x="64045"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9"/>
            <p:cNvSpPr/>
            <p:nvPr/>
          </p:nvSpPr>
          <p:spPr>
            <a:xfrm>
              <a:off x="5200038" y="3166700"/>
              <a:ext cx="1702150" cy="1254775"/>
            </a:xfrm>
            <a:custGeom>
              <a:rect b="b" l="l" r="r" t="t"/>
              <a:pathLst>
                <a:path extrusionOk="0" h="50191" w="68086">
                  <a:moveTo>
                    <a:pt x="64839" y="1"/>
                  </a:moveTo>
                  <a:lnTo>
                    <a:pt x="64714" y="72"/>
                  </a:lnTo>
                  <a:cubicBezTo>
                    <a:pt x="65784" y="1937"/>
                    <a:pt x="66337" y="4033"/>
                    <a:pt x="66293" y="6138"/>
                  </a:cubicBezTo>
                  <a:cubicBezTo>
                    <a:pt x="66257" y="8101"/>
                    <a:pt x="65686" y="10055"/>
                    <a:pt x="64634" y="11777"/>
                  </a:cubicBezTo>
                  <a:cubicBezTo>
                    <a:pt x="63938" y="12927"/>
                    <a:pt x="63028" y="13873"/>
                    <a:pt x="62145" y="14801"/>
                  </a:cubicBezTo>
                  <a:cubicBezTo>
                    <a:pt x="61252" y="15729"/>
                    <a:pt x="60405" y="16612"/>
                    <a:pt x="59798" y="17655"/>
                  </a:cubicBezTo>
                  <a:cubicBezTo>
                    <a:pt x="58291" y="20251"/>
                    <a:pt x="58612" y="23954"/>
                    <a:pt x="60592" y="26862"/>
                  </a:cubicBezTo>
                  <a:cubicBezTo>
                    <a:pt x="61922" y="28816"/>
                    <a:pt x="63501" y="31090"/>
                    <a:pt x="65080" y="33089"/>
                  </a:cubicBezTo>
                  <a:cubicBezTo>
                    <a:pt x="67916" y="36666"/>
                    <a:pt x="66783" y="41082"/>
                    <a:pt x="65071" y="43080"/>
                  </a:cubicBezTo>
                  <a:cubicBezTo>
                    <a:pt x="64504" y="43744"/>
                    <a:pt x="62571" y="45611"/>
                    <a:pt x="58950" y="45611"/>
                  </a:cubicBezTo>
                  <a:cubicBezTo>
                    <a:pt x="58240" y="45611"/>
                    <a:pt x="57465" y="45540"/>
                    <a:pt x="56622" y="45373"/>
                  </a:cubicBezTo>
                  <a:cubicBezTo>
                    <a:pt x="54464" y="44936"/>
                    <a:pt x="53027" y="43428"/>
                    <a:pt x="51511" y="41831"/>
                  </a:cubicBezTo>
                  <a:cubicBezTo>
                    <a:pt x="50039" y="40288"/>
                    <a:pt x="48522" y="38682"/>
                    <a:pt x="46158" y="37710"/>
                  </a:cubicBezTo>
                  <a:cubicBezTo>
                    <a:pt x="44049" y="36848"/>
                    <a:pt x="42212" y="36424"/>
                    <a:pt x="40550" y="36424"/>
                  </a:cubicBezTo>
                  <a:cubicBezTo>
                    <a:pt x="40405" y="36424"/>
                    <a:pt x="40261" y="36428"/>
                    <a:pt x="40118" y="36434"/>
                  </a:cubicBezTo>
                  <a:cubicBezTo>
                    <a:pt x="37514" y="36550"/>
                    <a:pt x="34926" y="37469"/>
                    <a:pt x="31474" y="39521"/>
                  </a:cubicBezTo>
                  <a:cubicBezTo>
                    <a:pt x="30377" y="40181"/>
                    <a:pt x="29431" y="40912"/>
                    <a:pt x="28512" y="41617"/>
                  </a:cubicBezTo>
                  <a:cubicBezTo>
                    <a:pt x="26906" y="42857"/>
                    <a:pt x="25390" y="44035"/>
                    <a:pt x="23525" y="44320"/>
                  </a:cubicBezTo>
                  <a:cubicBezTo>
                    <a:pt x="23206" y="44371"/>
                    <a:pt x="22883" y="44394"/>
                    <a:pt x="22556" y="44394"/>
                  </a:cubicBezTo>
                  <a:cubicBezTo>
                    <a:pt x="20679" y="44394"/>
                    <a:pt x="18694" y="43626"/>
                    <a:pt x="16612" y="42813"/>
                  </a:cubicBezTo>
                  <a:lnTo>
                    <a:pt x="16157" y="42634"/>
                  </a:lnTo>
                  <a:cubicBezTo>
                    <a:pt x="13852" y="41744"/>
                    <a:pt x="11744" y="41296"/>
                    <a:pt x="9858" y="41296"/>
                  </a:cubicBezTo>
                  <a:cubicBezTo>
                    <a:pt x="8796" y="41296"/>
                    <a:pt x="7804" y="41438"/>
                    <a:pt x="6888" y="41724"/>
                  </a:cubicBezTo>
                  <a:cubicBezTo>
                    <a:pt x="3435" y="42786"/>
                    <a:pt x="607" y="46265"/>
                    <a:pt x="1" y="50172"/>
                  </a:cubicBezTo>
                  <a:lnTo>
                    <a:pt x="152" y="50190"/>
                  </a:lnTo>
                  <a:cubicBezTo>
                    <a:pt x="741" y="46336"/>
                    <a:pt x="3533" y="42911"/>
                    <a:pt x="6932" y="41858"/>
                  </a:cubicBezTo>
                  <a:cubicBezTo>
                    <a:pt x="7829" y="41584"/>
                    <a:pt x="8800" y="41446"/>
                    <a:pt x="9842" y="41446"/>
                  </a:cubicBezTo>
                  <a:cubicBezTo>
                    <a:pt x="11711" y="41446"/>
                    <a:pt x="13806" y="41889"/>
                    <a:pt x="16103" y="42777"/>
                  </a:cubicBezTo>
                  <a:lnTo>
                    <a:pt x="16558" y="42955"/>
                  </a:lnTo>
                  <a:cubicBezTo>
                    <a:pt x="18658" y="43770"/>
                    <a:pt x="20667" y="44545"/>
                    <a:pt x="22569" y="44545"/>
                  </a:cubicBezTo>
                  <a:cubicBezTo>
                    <a:pt x="22897" y="44545"/>
                    <a:pt x="23222" y="44522"/>
                    <a:pt x="23543" y="44472"/>
                  </a:cubicBezTo>
                  <a:cubicBezTo>
                    <a:pt x="25452" y="44169"/>
                    <a:pt x="26987" y="42991"/>
                    <a:pt x="28601" y="41733"/>
                  </a:cubicBezTo>
                  <a:cubicBezTo>
                    <a:pt x="29520" y="41028"/>
                    <a:pt x="30466" y="40297"/>
                    <a:pt x="31554" y="39655"/>
                  </a:cubicBezTo>
                  <a:cubicBezTo>
                    <a:pt x="34980" y="37612"/>
                    <a:pt x="37549" y="36693"/>
                    <a:pt x="40127" y="36577"/>
                  </a:cubicBezTo>
                  <a:cubicBezTo>
                    <a:pt x="40268" y="36570"/>
                    <a:pt x="40411" y="36567"/>
                    <a:pt x="40554" y="36567"/>
                  </a:cubicBezTo>
                  <a:cubicBezTo>
                    <a:pt x="42199" y="36567"/>
                    <a:pt x="44011" y="36991"/>
                    <a:pt x="46096" y="37853"/>
                  </a:cubicBezTo>
                  <a:cubicBezTo>
                    <a:pt x="48433" y="38816"/>
                    <a:pt x="49941" y="40395"/>
                    <a:pt x="51404" y="41929"/>
                  </a:cubicBezTo>
                  <a:cubicBezTo>
                    <a:pt x="52938" y="43553"/>
                    <a:pt x="54392" y="45079"/>
                    <a:pt x="56596" y="45516"/>
                  </a:cubicBezTo>
                  <a:cubicBezTo>
                    <a:pt x="57449" y="45685"/>
                    <a:pt x="58234" y="45758"/>
                    <a:pt x="58953" y="45758"/>
                  </a:cubicBezTo>
                  <a:cubicBezTo>
                    <a:pt x="62636" y="45758"/>
                    <a:pt x="64604" y="43849"/>
                    <a:pt x="65187" y="43169"/>
                  </a:cubicBezTo>
                  <a:cubicBezTo>
                    <a:pt x="66926" y="41136"/>
                    <a:pt x="68086" y="36639"/>
                    <a:pt x="65196" y="32991"/>
                  </a:cubicBezTo>
                  <a:cubicBezTo>
                    <a:pt x="63617" y="31001"/>
                    <a:pt x="62046" y="28735"/>
                    <a:pt x="60717" y="26782"/>
                  </a:cubicBezTo>
                  <a:cubicBezTo>
                    <a:pt x="58790" y="23963"/>
                    <a:pt x="58469" y="20243"/>
                    <a:pt x="59932" y="17736"/>
                  </a:cubicBezTo>
                  <a:cubicBezTo>
                    <a:pt x="60530" y="16701"/>
                    <a:pt x="61368" y="15827"/>
                    <a:pt x="62252" y="14899"/>
                  </a:cubicBezTo>
                  <a:cubicBezTo>
                    <a:pt x="63144" y="13971"/>
                    <a:pt x="64054" y="13017"/>
                    <a:pt x="64758" y="11857"/>
                  </a:cubicBezTo>
                  <a:cubicBezTo>
                    <a:pt x="65829" y="10108"/>
                    <a:pt x="66409" y="8128"/>
                    <a:pt x="66444" y="6138"/>
                  </a:cubicBezTo>
                  <a:cubicBezTo>
                    <a:pt x="66489" y="4015"/>
                    <a:pt x="65927" y="1892"/>
                    <a:pt x="64839"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9"/>
            <p:cNvSpPr/>
            <p:nvPr/>
          </p:nvSpPr>
          <p:spPr>
            <a:xfrm>
              <a:off x="5203388" y="3173175"/>
              <a:ext cx="1708850" cy="1251875"/>
            </a:xfrm>
            <a:custGeom>
              <a:rect b="b" l="l" r="r" t="t"/>
              <a:pathLst>
                <a:path extrusionOk="0" h="50075" w="68354">
                  <a:moveTo>
                    <a:pt x="65632" y="1"/>
                  </a:moveTo>
                  <a:lnTo>
                    <a:pt x="65499" y="72"/>
                  </a:lnTo>
                  <a:cubicBezTo>
                    <a:pt x="66507" y="2008"/>
                    <a:pt x="66962" y="4176"/>
                    <a:pt x="66810" y="6334"/>
                  </a:cubicBezTo>
                  <a:cubicBezTo>
                    <a:pt x="66676" y="8261"/>
                    <a:pt x="66034" y="10215"/>
                    <a:pt x="64954" y="11981"/>
                  </a:cubicBezTo>
                  <a:cubicBezTo>
                    <a:pt x="64294" y="13043"/>
                    <a:pt x="63474" y="13962"/>
                    <a:pt x="62680" y="14854"/>
                  </a:cubicBezTo>
                  <a:cubicBezTo>
                    <a:pt x="61779" y="15853"/>
                    <a:pt x="60931" y="16799"/>
                    <a:pt x="60342" y="17905"/>
                  </a:cubicBezTo>
                  <a:cubicBezTo>
                    <a:pt x="59013" y="20430"/>
                    <a:pt x="59388" y="23998"/>
                    <a:pt x="61279" y="26799"/>
                  </a:cubicBezTo>
                  <a:cubicBezTo>
                    <a:pt x="61573" y="27236"/>
                    <a:pt x="61859" y="27673"/>
                    <a:pt x="62153" y="28102"/>
                  </a:cubicBezTo>
                  <a:cubicBezTo>
                    <a:pt x="63331" y="29868"/>
                    <a:pt x="64446" y="31536"/>
                    <a:pt x="65561" y="33053"/>
                  </a:cubicBezTo>
                  <a:cubicBezTo>
                    <a:pt x="68184" y="36621"/>
                    <a:pt x="66988" y="40850"/>
                    <a:pt x="65311" y="42705"/>
                  </a:cubicBezTo>
                  <a:cubicBezTo>
                    <a:pt x="63910" y="44250"/>
                    <a:pt x="61760" y="45082"/>
                    <a:pt x="59307" y="45082"/>
                  </a:cubicBezTo>
                  <a:cubicBezTo>
                    <a:pt x="58558" y="45082"/>
                    <a:pt x="57781" y="45005"/>
                    <a:pt x="56988" y="44846"/>
                  </a:cubicBezTo>
                  <a:cubicBezTo>
                    <a:pt x="54883" y="44418"/>
                    <a:pt x="53455" y="42991"/>
                    <a:pt x="51939" y="41483"/>
                  </a:cubicBezTo>
                  <a:cubicBezTo>
                    <a:pt x="50476" y="40029"/>
                    <a:pt x="48977" y="38521"/>
                    <a:pt x="46693" y="37611"/>
                  </a:cubicBezTo>
                  <a:cubicBezTo>
                    <a:pt x="44719" y="36826"/>
                    <a:pt x="42895" y="36426"/>
                    <a:pt x="41254" y="36426"/>
                  </a:cubicBezTo>
                  <a:cubicBezTo>
                    <a:pt x="40974" y="36426"/>
                    <a:pt x="40700" y="36437"/>
                    <a:pt x="40431" y="36461"/>
                  </a:cubicBezTo>
                  <a:cubicBezTo>
                    <a:pt x="37344" y="36728"/>
                    <a:pt x="34560" y="38236"/>
                    <a:pt x="31741" y="39886"/>
                  </a:cubicBezTo>
                  <a:cubicBezTo>
                    <a:pt x="30787" y="40448"/>
                    <a:pt x="29930" y="41046"/>
                    <a:pt x="29110" y="41626"/>
                  </a:cubicBezTo>
                  <a:cubicBezTo>
                    <a:pt x="27254" y="42937"/>
                    <a:pt x="25648" y="44061"/>
                    <a:pt x="23650" y="44240"/>
                  </a:cubicBezTo>
                  <a:cubicBezTo>
                    <a:pt x="23466" y="44257"/>
                    <a:pt x="23282" y="44265"/>
                    <a:pt x="23096" y="44265"/>
                  </a:cubicBezTo>
                  <a:cubicBezTo>
                    <a:pt x="21237" y="44265"/>
                    <a:pt x="19288" y="43450"/>
                    <a:pt x="17236" y="42598"/>
                  </a:cubicBezTo>
                  <a:cubicBezTo>
                    <a:pt x="16959" y="42482"/>
                    <a:pt x="16674" y="42366"/>
                    <a:pt x="16388" y="42250"/>
                  </a:cubicBezTo>
                  <a:cubicBezTo>
                    <a:pt x="14692" y="41551"/>
                    <a:pt x="12440" y="40868"/>
                    <a:pt x="10121" y="40868"/>
                  </a:cubicBezTo>
                  <a:cubicBezTo>
                    <a:pt x="9099" y="40868"/>
                    <a:pt x="8064" y="41001"/>
                    <a:pt x="7057" y="41323"/>
                  </a:cubicBezTo>
                  <a:cubicBezTo>
                    <a:pt x="3569" y="42447"/>
                    <a:pt x="732" y="45953"/>
                    <a:pt x="0" y="50047"/>
                  </a:cubicBezTo>
                  <a:lnTo>
                    <a:pt x="152" y="50074"/>
                  </a:lnTo>
                  <a:cubicBezTo>
                    <a:pt x="875" y="46033"/>
                    <a:pt x="3667" y="42571"/>
                    <a:pt x="7101" y="41465"/>
                  </a:cubicBezTo>
                  <a:cubicBezTo>
                    <a:pt x="8091" y="41150"/>
                    <a:pt x="9110" y="41020"/>
                    <a:pt x="10118" y="41020"/>
                  </a:cubicBezTo>
                  <a:cubicBezTo>
                    <a:pt x="12417" y="41020"/>
                    <a:pt x="14654" y="41696"/>
                    <a:pt x="16335" y="42384"/>
                  </a:cubicBezTo>
                  <a:cubicBezTo>
                    <a:pt x="16620" y="42500"/>
                    <a:pt x="16897" y="42616"/>
                    <a:pt x="17173" y="42732"/>
                  </a:cubicBezTo>
                  <a:cubicBezTo>
                    <a:pt x="19244" y="43593"/>
                    <a:pt x="21210" y="44416"/>
                    <a:pt x="23107" y="44416"/>
                  </a:cubicBezTo>
                  <a:cubicBezTo>
                    <a:pt x="23295" y="44416"/>
                    <a:pt x="23482" y="44408"/>
                    <a:pt x="23668" y="44391"/>
                  </a:cubicBezTo>
                  <a:cubicBezTo>
                    <a:pt x="25702" y="44204"/>
                    <a:pt x="27317" y="43071"/>
                    <a:pt x="29190" y="41751"/>
                  </a:cubicBezTo>
                  <a:cubicBezTo>
                    <a:pt x="30020" y="41171"/>
                    <a:pt x="30867" y="40573"/>
                    <a:pt x="31813" y="40020"/>
                  </a:cubicBezTo>
                  <a:cubicBezTo>
                    <a:pt x="34623" y="38370"/>
                    <a:pt x="37388" y="36871"/>
                    <a:pt x="40448" y="36612"/>
                  </a:cubicBezTo>
                  <a:cubicBezTo>
                    <a:pt x="40717" y="36589"/>
                    <a:pt x="40992" y="36577"/>
                    <a:pt x="41272" y="36577"/>
                  </a:cubicBezTo>
                  <a:cubicBezTo>
                    <a:pt x="42889" y="36577"/>
                    <a:pt x="44693" y="36971"/>
                    <a:pt x="46640" y="37754"/>
                  </a:cubicBezTo>
                  <a:cubicBezTo>
                    <a:pt x="48888" y="38655"/>
                    <a:pt x="50386" y="40145"/>
                    <a:pt x="51832" y="41581"/>
                  </a:cubicBezTo>
                  <a:cubicBezTo>
                    <a:pt x="53366" y="43116"/>
                    <a:pt x="54811" y="44552"/>
                    <a:pt x="56961" y="44989"/>
                  </a:cubicBezTo>
                  <a:cubicBezTo>
                    <a:pt x="57764" y="45150"/>
                    <a:pt x="58552" y="45228"/>
                    <a:pt x="59312" y="45228"/>
                  </a:cubicBezTo>
                  <a:cubicBezTo>
                    <a:pt x="61805" y="45228"/>
                    <a:pt x="63996" y="44383"/>
                    <a:pt x="65418" y="42803"/>
                  </a:cubicBezTo>
                  <a:cubicBezTo>
                    <a:pt x="67131" y="40912"/>
                    <a:pt x="68353" y="36603"/>
                    <a:pt x="65686" y="32964"/>
                  </a:cubicBezTo>
                  <a:cubicBezTo>
                    <a:pt x="64571" y="31447"/>
                    <a:pt x="63456" y="29788"/>
                    <a:pt x="62278" y="28021"/>
                  </a:cubicBezTo>
                  <a:cubicBezTo>
                    <a:pt x="61984" y="27593"/>
                    <a:pt x="61689" y="27156"/>
                    <a:pt x="61404" y="26719"/>
                  </a:cubicBezTo>
                  <a:cubicBezTo>
                    <a:pt x="59539" y="23962"/>
                    <a:pt x="59174" y="20447"/>
                    <a:pt x="60476" y="17976"/>
                  </a:cubicBezTo>
                  <a:cubicBezTo>
                    <a:pt x="61056" y="16879"/>
                    <a:pt x="61895" y="15942"/>
                    <a:pt x="62787" y="14952"/>
                  </a:cubicBezTo>
                  <a:cubicBezTo>
                    <a:pt x="63590" y="14060"/>
                    <a:pt x="64410" y="13132"/>
                    <a:pt x="65079" y="12053"/>
                  </a:cubicBezTo>
                  <a:cubicBezTo>
                    <a:pt x="66168" y="10269"/>
                    <a:pt x="66828" y="8297"/>
                    <a:pt x="66962" y="6352"/>
                  </a:cubicBezTo>
                  <a:cubicBezTo>
                    <a:pt x="67113" y="4158"/>
                    <a:pt x="66658" y="1963"/>
                    <a:pt x="65632"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9"/>
            <p:cNvSpPr/>
            <p:nvPr/>
          </p:nvSpPr>
          <p:spPr>
            <a:xfrm>
              <a:off x="5206738" y="3179875"/>
              <a:ext cx="1715075" cy="1248725"/>
            </a:xfrm>
            <a:custGeom>
              <a:rect b="b" l="l" r="r" t="t"/>
              <a:pathLst>
                <a:path extrusionOk="0" h="49949" w="68603">
                  <a:moveTo>
                    <a:pt x="66426" y="0"/>
                  </a:moveTo>
                  <a:lnTo>
                    <a:pt x="66284" y="63"/>
                  </a:lnTo>
                  <a:cubicBezTo>
                    <a:pt x="67238" y="2079"/>
                    <a:pt x="67595" y="4309"/>
                    <a:pt x="67327" y="6530"/>
                  </a:cubicBezTo>
                  <a:cubicBezTo>
                    <a:pt x="67104" y="8404"/>
                    <a:pt x="66391" y="10357"/>
                    <a:pt x="65267" y="12168"/>
                  </a:cubicBezTo>
                  <a:cubicBezTo>
                    <a:pt x="64660" y="13141"/>
                    <a:pt x="63928" y="14015"/>
                    <a:pt x="63224" y="14854"/>
                  </a:cubicBezTo>
                  <a:cubicBezTo>
                    <a:pt x="62314" y="15933"/>
                    <a:pt x="61457" y="16959"/>
                    <a:pt x="60895" y="18145"/>
                  </a:cubicBezTo>
                  <a:cubicBezTo>
                    <a:pt x="59718" y="20625"/>
                    <a:pt x="60137" y="23998"/>
                    <a:pt x="61966" y="26736"/>
                  </a:cubicBezTo>
                  <a:cubicBezTo>
                    <a:pt x="62644" y="27762"/>
                    <a:pt x="63313" y="28806"/>
                    <a:pt x="63955" y="29814"/>
                  </a:cubicBezTo>
                  <a:cubicBezTo>
                    <a:pt x="64678" y="30938"/>
                    <a:pt x="65365" y="32009"/>
                    <a:pt x="66043" y="33017"/>
                  </a:cubicBezTo>
                  <a:cubicBezTo>
                    <a:pt x="68434" y="36558"/>
                    <a:pt x="67193" y="40600"/>
                    <a:pt x="65543" y="42330"/>
                  </a:cubicBezTo>
                  <a:cubicBezTo>
                    <a:pt x="64830" y="43073"/>
                    <a:pt x="62999" y="44564"/>
                    <a:pt x="59762" y="44564"/>
                  </a:cubicBezTo>
                  <a:cubicBezTo>
                    <a:pt x="59032" y="44564"/>
                    <a:pt x="58230" y="44488"/>
                    <a:pt x="57354" y="44311"/>
                  </a:cubicBezTo>
                  <a:cubicBezTo>
                    <a:pt x="55311" y="43891"/>
                    <a:pt x="53874" y="42544"/>
                    <a:pt x="52358" y="41117"/>
                  </a:cubicBezTo>
                  <a:cubicBezTo>
                    <a:pt x="50921" y="39761"/>
                    <a:pt x="49423" y="38360"/>
                    <a:pt x="47228" y="37504"/>
                  </a:cubicBezTo>
                  <a:cubicBezTo>
                    <a:pt x="45348" y="36776"/>
                    <a:pt x="43591" y="36412"/>
                    <a:pt x="41984" y="36412"/>
                  </a:cubicBezTo>
                  <a:cubicBezTo>
                    <a:pt x="41563" y="36412"/>
                    <a:pt x="41152" y="36437"/>
                    <a:pt x="40751" y="36487"/>
                  </a:cubicBezTo>
                  <a:cubicBezTo>
                    <a:pt x="37852" y="36853"/>
                    <a:pt x="35265" y="38351"/>
                    <a:pt x="32517" y="39948"/>
                  </a:cubicBezTo>
                  <a:lnTo>
                    <a:pt x="32009" y="40243"/>
                  </a:lnTo>
                  <a:cubicBezTo>
                    <a:pt x="31242" y="40689"/>
                    <a:pt x="30519" y="41153"/>
                    <a:pt x="29832" y="41599"/>
                  </a:cubicBezTo>
                  <a:cubicBezTo>
                    <a:pt x="27745" y="42937"/>
                    <a:pt x="25943" y="44097"/>
                    <a:pt x="23775" y="44150"/>
                  </a:cubicBezTo>
                  <a:cubicBezTo>
                    <a:pt x="23728" y="44151"/>
                    <a:pt x="23682" y="44152"/>
                    <a:pt x="23635" y="44152"/>
                  </a:cubicBezTo>
                  <a:cubicBezTo>
                    <a:pt x="21770" y="44152"/>
                    <a:pt x="19853" y="43289"/>
                    <a:pt x="17833" y="42384"/>
                  </a:cubicBezTo>
                  <a:cubicBezTo>
                    <a:pt x="17432" y="42205"/>
                    <a:pt x="17030" y="42027"/>
                    <a:pt x="16629" y="41849"/>
                  </a:cubicBezTo>
                  <a:cubicBezTo>
                    <a:pt x="14473" y="40912"/>
                    <a:pt x="12346" y="40436"/>
                    <a:pt x="10404" y="40436"/>
                  </a:cubicBezTo>
                  <a:cubicBezTo>
                    <a:pt x="9275" y="40436"/>
                    <a:pt x="8209" y="40596"/>
                    <a:pt x="7235" y="40921"/>
                  </a:cubicBezTo>
                  <a:cubicBezTo>
                    <a:pt x="3711" y="42098"/>
                    <a:pt x="874" y="45631"/>
                    <a:pt x="0" y="49922"/>
                  </a:cubicBezTo>
                  <a:lnTo>
                    <a:pt x="143" y="49949"/>
                  </a:lnTo>
                  <a:cubicBezTo>
                    <a:pt x="1008" y="45711"/>
                    <a:pt x="3809" y="42223"/>
                    <a:pt x="7280" y="41063"/>
                  </a:cubicBezTo>
                  <a:cubicBezTo>
                    <a:pt x="8240" y="40746"/>
                    <a:pt x="9292" y="40588"/>
                    <a:pt x="10407" y="40588"/>
                  </a:cubicBezTo>
                  <a:cubicBezTo>
                    <a:pt x="12327" y="40588"/>
                    <a:pt x="14433" y="41057"/>
                    <a:pt x="16567" y="41982"/>
                  </a:cubicBezTo>
                  <a:cubicBezTo>
                    <a:pt x="16977" y="42161"/>
                    <a:pt x="17378" y="42339"/>
                    <a:pt x="17771" y="42518"/>
                  </a:cubicBezTo>
                  <a:cubicBezTo>
                    <a:pt x="19808" y="43432"/>
                    <a:pt x="21735" y="44303"/>
                    <a:pt x="23642" y="44303"/>
                  </a:cubicBezTo>
                  <a:cubicBezTo>
                    <a:pt x="23690" y="44303"/>
                    <a:pt x="23737" y="44303"/>
                    <a:pt x="23784" y="44302"/>
                  </a:cubicBezTo>
                  <a:cubicBezTo>
                    <a:pt x="25987" y="44239"/>
                    <a:pt x="27807" y="43071"/>
                    <a:pt x="29912" y="41724"/>
                  </a:cubicBezTo>
                  <a:cubicBezTo>
                    <a:pt x="30599" y="41278"/>
                    <a:pt x="31313" y="40814"/>
                    <a:pt x="32080" y="40368"/>
                  </a:cubicBezTo>
                  <a:lnTo>
                    <a:pt x="32598" y="40073"/>
                  </a:lnTo>
                  <a:cubicBezTo>
                    <a:pt x="35327" y="38494"/>
                    <a:pt x="37906" y="36996"/>
                    <a:pt x="40769" y="36639"/>
                  </a:cubicBezTo>
                  <a:cubicBezTo>
                    <a:pt x="41165" y="36589"/>
                    <a:pt x="41571" y="36564"/>
                    <a:pt x="41988" y="36564"/>
                  </a:cubicBezTo>
                  <a:cubicBezTo>
                    <a:pt x="43576" y="36564"/>
                    <a:pt x="45316" y="36926"/>
                    <a:pt x="47175" y="37647"/>
                  </a:cubicBezTo>
                  <a:cubicBezTo>
                    <a:pt x="49342" y="38485"/>
                    <a:pt x="50823" y="39877"/>
                    <a:pt x="52260" y="41224"/>
                  </a:cubicBezTo>
                  <a:cubicBezTo>
                    <a:pt x="53794" y="42669"/>
                    <a:pt x="55239" y="44025"/>
                    <a:pt x="57327" y="44462"/>
                  </a:cubicBezTo>
                  <a:cubicBezTo>
                    <a:pt x="58210" y="44640"/>
                    <a:pt x="59019" y="44716"/>
                    <a:pt x="59756" y="44716"/>
                  </a:cubicBezTo>
                  <a:cubicBezTo>
                    <a:pt x="63054" y="44716"/>
                    <a:pt x="64921" y="43194"/>
                    <a:pt x="65650" y="42428"/>
                  </a:cubicBezTo>
                  <a:cubicBezTo>
                    <a:pt x="67336" y="40662"/>
                    <a:pt x="68603" y="36549"/>
                    <a:pt x="66168" y="32936"/>
                  </a:cubicBezTo>
                  <a:cubicBezTo>
                    <a:pt x="65490" y="31919"/>
                    <a:pt x="64803" y="30858"/>
                    <a:pt x="64080" y="29734"/>
                  </a:cubicBezTo>
                  <a:cubicBezTo>
                    <a:pt x="63438" y="28726"/>
                    <a:pt x="62769" y="27682"/>
                    <a:pt x="62082" y="26647"/>
                  </a:cubicBezTo>
                  <a:cubicBezTo>
                    <a:pt x="60289" y="23953"/>
                    <a:pt x="59878" y="20643"/>
                    <a:pt x="61029" y="18208"/>
                  </a:cubicBezTo>
                  <a:cubicBezTo>
                    <a:pt x="61582" y="17039"/>
                    <a:pt x="62430" y="16022"/>
                    <a:pt x="63331" y="14952"/>
                  </a:cubicBezTo>
                  <a:cubicBezTo>
                    <a:pt x="64044" y="14104"/>
                    <a:pt x="64776" y="13230"/>
                    <a:pt x="65391" y="12240"/>
                  </a:cubicBezTo>
                  <a:cubicBezTo>
                    <a:pt x="66524" y="10411"/>
                    <a:pt x="67247" y="8448"/>
                    <a:pt x="67479" y="6548"/>
                  </a:cubicBezTo>
                  <a:cubicBezTo>
                    <a:pt x="67747" y="4300"/>
                    <a:pt x="67381" y="2043"/>
                    <a:pt x="66426"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9"/>
            <p:cNvSpPr/>
            <p:nvPr/>
          </p:nvSpPr>
          <p:spPr>
            <a:xfrm>
              <a:off x="5210063" y="3186550"/>
              <a:ext cx="1721575" cy="1245625"/>
            </a:xfrm>
            <a:custGeom>
              <a:rect b="b" l="l" r="r" t="t"/>
              <a:pathLst>
                <a:path extrusionOk="0" h="49825" w="68863">
                  <a:moveTo>
                    <a:pt x="67212" y="1"/>
                  </a:moveTo>
                  <a:lnTo>
                    <a:pt x="67078" y="54"/>
                  </a:lnTo>
                  <a:cubicBezTo>
                    <a:pt x="67962" y="2151"/>
                    <a:pt x="68229" y="4452"/>
                    <a:pt x="67846" y="6718"/>
                  </a:cubicBezTo>
                  <a:cubicBezTo>
                    <a:pt x="67533" y="8565"/>
                    <a:pt x="66775" y="10456"/>
                    <a:pt x="65580" y="12356"/>
                  </a:cubicBezTo>
                  <a:cubicBezTo>
                    <a:pt x="65035" y="13231"/>
                    <a:pt x="64402" y="14033"/>
                    <a:pt x="63786" y="14810"/>
                  </a:cubicBezTo>
                  <a:cubicBezTo>
                    <a:pt x="62859" y="15987"/>
                    <a:pt x="61975" y="17093"/>
                    <a:pt x="61440" y="18387"/>
                  </a:cubicBezTo>
                  <a:cubicBezTo>
                    <a:pt x="60441" y="20778"/>
                    <a:pt x="60914" y="24025"/>
                    <a:pt x="62645" y="26666"/>
                  </a:cubicBezTo>
                  <a:cubicBezTo>
                    <a:pt x="63599" y="28111"/>
                    <a:pt x="64482" y="29583"/>
                    <a:pt x="65339" y="31010"/>
                  </a:cubicBezTo>
                  <a:cubicBezTo>
                    <a:pt x="65749" y="31697"/>
                    <a:pt x="66142" y="32339"/>
                    <a:pt x="66525" y="32982"/>
                  </a:cubicBezTo>
                  <a:cubicBezTo>
                    <a:pt x="68693" y="36497"/>
                    <a:pt x="67391" y="40342"/>
                    <a:pt x="65785" y="41947"/>
                  </a:cubicBezTo>
                  <a:cubicBezTo>
                    <a:pt x="65079" y="42653"/>
                    <a:pt x="63285" y="44040"/>
                    <a:pt x="60172" y="44040"/>
                  </a:cubicBezTo>
                  <a:cubicBezTo>
                    <a:pt x="59431" y="44040"/>
                    <a:pt x="58614" y="43961"/>
                    <a:pt x="57720" y="43776"/>
                  </a:cubicBezTo>
                  <a:cubicBezTo>
                    <a:pt x="55722" y="43366"/>
                    <a:pt x="54294" y="42099"/>
                    <a:pt x="52778" y="40761"/>
                  </a:cubicBezTo>
                  <a:cubicBezTo>
                    <a:pt x="51351" y="39494"/>
                    <a:pt x="49879" y="38192"/>
                    <a:pt x="47764" y="37398"/>
                  </a:cubicBezTo>
                  <a:cubicBezTo>
                    <a:pt x="45978" y="36730"/>
                    <a:pt x="44246" y="36390"/>
                    <a:pt x="42663" y="36390"/>
                  </a:cubicBezTo>
                  <a:cubicBezTo>
                    <a:pt x="42111" y="36390"/>
                    <a:pt x="41577" y="36431"/>
                    <a:pt x="41065" y="36514"/>
                  </a:cubicBezTo>
                  <a:cubicBezTo>
                    <a:pt x="38495" y="36934"/>
                    <a:pt x="36229" y="38272"/>
                    <a:pt x="33838" y="39681"/>
                  </a:cubicBezTo>
                  <a:cubicBezTo>
                    <a:pt x="33330" y="39985"/>
                    <a:pt x="32804" y="40297"/>
                    <a:pt x="32277" y="40600"/>
                  </a:cubicBezTo>
                  <a:cubicBezTo>
                    <a:pt x="31742" y="40904"/>
                    <a:pt x="31225" y="41207"/>
                    <a:pt x="30734" y="41501"/>
                  </a:cubicBezTo>
                  <a:cubicBezTo>
                    <a:pt x="28433" y="42875"/>
                    <a:pt x="26437" y="44067"/>
                    <a:pt x="24175" y="44067"/>
                  </a:cubicBezTo>
                  <a:cubicBezTo>
                    <a:pt x="24087" y="44067"/>
                    <a:pt x="23998" y="44065"/>
                    <a:pt x="23909" y="44062"/>
                  </a:cubicBezTo>
                  <a:cubicBezTo>
                    <a:pt x="22107" y="43981"/>
                    <a:pt x="20305" y="43107"/>
                    <a:pt x="18396" y="42179"/>
                  </a:cubicBezTo>
                  <a:cubicBezTo>
                    <a:pt x="17906" y="41938"/>
                    <a:pt x="17388" y="41689"/>
                    <a:pt x="16871" y="41448"/>
                  </a:cubicBezTo>
                  <a:cubicBezTo>
                    <a:pt x="15499" y="40821"/>
                    <a:pt x="13209" y="39993"/>
                    <a:pt x="10688" y="39993"/>
                  </a:cubicBezTo>
                  <a:cubicBezTo>
                    <a:pt x="9618" y="39993"/>
                    <a:pt x="8506" y="40142"/>
                    <a:pt x="7405" y="40520"/>
                  </a:cubicBezTo>
                  <a:cubicBezTo>
                    <a:pt x="3908" y="41724"/>
                    <a:pt x="1009" y="45364"/>
                    <a:pt x="1" y="49798"/>
                  </a:cubicBezTo>
                  <a:lnTo>
                    <a:pt x="144" y="49825"/>
                  </a:lnTo>
                  <a:cubicBezTo>
                    <a:pt x="1143" y="45453"/>
                    <a:pt x="4007" y="41849"/>
                    <a:pt x="7459" y="40663"/>
                  </a:cubicBezTo>
                  <a:cubicBezTo>
                    <a:pt x="8544" y="40288"/>
                    <a:pt x="9641" y="40139"/>
                    <a:pt x="10699" y="40139"/>
                  </a:cubicBezTo>
                  <a:cubicBezTo>
                    <a:pt x="13189" y="40139"/>
                    <a:pt x="15456" y="40962"/>
                    <a:pt x="16808" y="41582"/>
                  </a:cubicBezTo>
                  <a:cubicBezTo>
                    <a:pt x="17326" y="41822"/>
                    <a:pt x="17834" y="42072"/>
                    <a:pt x="18334" y="42313"/>
                  </a:cubicBezTo>
                  <a:cubicBezTo>
                    <a:pt x="20252" y="43250"/>
                    <a:pt x="22063" y="44133"/>
                    <a:pt x="23900" y="44204"/>
                  </a:cubicBezTo>
                  <a:cubicBezTo>
                    <a:pt x="23999" y="44209"/>
                    <a:pt x="24096" y="44211"/>
                    <a:pt x="24193" y="44211"/>
                  </a:cubicBezTo>
                  <a:cubicBezTo>
                    <a:pt x="26496" y="44211"/>
                    <a:pt x="28503" y="43013"/>
                    <a:pt x="30805" y="41635"/>
                  </a:cubicBezTo>
                  <a:cubicBezTo>
                    <a:pt x="31305" y="41332"/>
                    <a:pt x="31813" y="41028"/>
                    <a:pt x="32349" y="40725"/>
                  </a:cubicBezTo>
                  <a:cubicBezTo>
                    <a:pt x="32875" y="40422"/>
                    <a:pt x="33401" y="40110"/>
                    <a:pt x="33910" y="39815"/>
                  </a:cubicBezTo>
                  <a:cubicBezTo>
                    <a:pt x="36292" y="38406"/>
                    <a:pt x="38549" y="37076"/>
                    <a:pt x="41091" y="36657"/>
                  </a:cubicBezTo>
                  <a:cubicBezTo>
                    <a:pt x="41587" y="36578"/>
                    <a:pt x="42106" y="36538"/>
                    <a:pt x="42643" y="36538"/>
                  </a:cubicBezTo>
                  <a:cubicBezTo>
                    <a:pt x="44211" y="36538"/>
                    <a:pt x="45936" y="36876"/>
                    <a:pt x="47711" y="37540"/>
                  </a:cubicBezTo>
                  <a:cubicBezTo>
                    <a:pt x="49798" y="38316"/>
                    <a:pt x="51270" y="39619"/>
                    <a:pt x="52680" y="40868"/>
                  </a:cubicBezTo>
                  <a:cubicBezTo>
                    <a:pt x="54214" y="42224"/>
                    <a:pt x="55659" y="43508"/>
                    <a:pt x="57693" y="43928"/>
                  </a:cubicBezTo>
                  <a:cubicBezTo>
                    <a:pt x="58592" y="44113"/>
                    <a:pt x="59413" y="44192"/>
                    <a:pt x="60160" y="44192"/>
                  </a:cubicBezTo>
                  <a:cubicBezTo>
                    <a:pt x="63334" y="44192"/>
                    <a:pt x="65161" y="42769"/>
                    <a:pt x="65883" y="42054"/>
                  </a:cubicBezTo>
                  <a:cubicBezTo>
                    <a:pt x="67533" y="40413"/>
                    <a:pt x="68863" y="36488"/>
                    <a:pt x="66659" y="32901"/>
                  </a:cubicBezTo>
                  <a:cubicBezTo>
                    <a:pt x="66267" y="32268"/>
                    <a:pt x="65874" y="31617"/>
                    <a:pt x="65464" y="30930"/>
                  </a:cubicBezTo>
                  <a:cubicBezTo>
                    <a:pt x="64607" y="29511"/>
                    <a:pt x="63724" y="28039"/>
                    <a:pt x="62769" y="26585"/>
                  </a:cubicBezTo>
                  <a:cubicBezTo>
                    <a:pt x="61066" y="23989"/>
                    <a:pt x="60593" y="20787"/>
                    <a:pt x="61574" y="18440"/>
                  </a:cubicBezTo>
                  <a:cubicBezTo>
                    <a:pt x="62100" y="17174"/>
                    <a:pt x="62975" y="16067"/>
                    <a:pt x="63902" y="14899"/>
                  </a:cubicBezTo>
                  <a:cubicBezTo>
                    <a:pt x="64518" y="14123"/>
                    <a:pt x="65151" y="13320"/>
                    <a:pt x="65713" y="12428"/>
                  </a:cubicBezTo>
                  <a:cubicBezTo>
                    <a:pt x="66909" y="10519"/>
                    <a:pt x="67676" y="8610"/>
                    <a:pt x="67988" y="6745"/>
                  </a:cubicBezTo>
                  <a:cubicBezTo>
                    <a:pt x="68381" y="4452"/>
                    <a:pt x="68113" y="2115"/>
                    <a:pt x="67212"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9"/>
            <p:cNvSpPr/>
            <p:nvPr/>
          </p:nvSpPr>
          <p:spPr>
            <a:xfrm>
              <a:off x="5213413" y="3193025"/>
              <a:ext cx="1725350" cy="1242725"/>
            </a:xfrm>
            <a:custGeom>
              <a:rect b="b" l="l" r="r" t="t"/>
              <a:pathLst>
                <a:path extrusionOk="0" h="49709" w="69014">
                  <a:moveTo>
                    <a:pt x="68006" y="0"/>
                  </a:moveTo>
                  <a:lnTo>
                    <a:pt x="67863" y="54"/>
                  </a:lnTo>
                  <a:cubicBezTo>
                    <a:pt x="68693" y="2231"/>
                    <a:pt x="68862" y="4604"/>
                    <a:pt x="68363" y="6923"/>
                  </a:cubicBezTo>
                  <a:cubicBezTo>
                    <a:pt x="67979" y="8681"/>
                    <a:pt x="67150" y="10572"/>
                    <a:pt x="65901" y="12552"/>
                  </a:cubicBezTo>
                  <a:cubicBezTo>
                    <a:pt x="65419" y="13311"/>
                    <a:pt x="64884" y="14015"/>
                    <a:pt x="64375" y="14711"/>
                  </a:cubicBezTo>
                  <a:cubicBezTo>
                    <a:pt x="63403" y="16005"/>
                    <a:pt x="62493" y="17227"/>
                    <a:pt x="61984" y="18628"/>
                  </a:cubicBezTo>
                  <a:cubicBezTo>
                    <a:pt x="61137" y="20965"/>
                    <a:pt x="61654" y="24025"/>
                    <a:pt x="63331" y="26603"/>
                  </a:cubicBezTo>
                  <a:cubicBezTo>
                    <a:pt x="64527" y="28450"/>
                    <a:pt x="65562" y="30314"/>
                    <a:pt x="66561" y="32125"/>
                  </a:cubicBezTo>
                  <a:cubicBezTo>
                    <a:pt x="66712" y="32402"/>
                    <a:pt x="66864" y="32678"/>
                    <a:pt x="67016" y="32946"/>
                  </a:cubicBezTo>
                  <a:cubicBezTo>
                    <a:pt x="68764" y="36104"/>
                    <a:pt x="67881" y="39815"/>
                    <a:pt x="66017" y="41572"/>
                  </a:cubicBezTo>
                  <a:cubicBezTo>
                    <a:pt x="64665" y="42851"/>
                    <a:pt x="62745" y="43523"/>
                    <a:pt x="60550" y="43523"/>
                  </a:cubicBezTo>
                  <a:cubicBezTo>
                    <a:pt x="59760" y="43523"/>
                    <a:pt x="58934" y="43436"/>
                    <a:pt x="58086" y="43258"/>
                  </a:cubicBezTo>
                  <a:cubicBezTo>
                    <a:pt x="56150" y="42848"/>
                    <a:pt x="54714" y="41662"/>
                    <a:pt x="53206" y="40413"/>
                  </a:cubicBezTo>
                  <a:cubicBezTo>
                    <a:pt x="51787" y="39244"/>
                    <a:pt x="50333" y="38031"/>
                    <a:pt x="48308" y="37299"/>
                  </a:cubicBezTo>
                  <a:cubicBezTo>
                    <a:pt x="46587" y="36676"/>
                    <a:pt x="44909" y="36360"/>
                    <a:pt x="43362" y="36360"/>
                  </a:cubicBezTo>
                  <a:cubicBezTo>
                    <a:pt x="42671" y="36360"/>
                    <a:pt x="42007" y="36423"/>
                    <a:pt x="41377" y="36550"/>
                  </a:cubicBezTo>
                  <a:cubicBezTo>
                    <a:pt x="39030" y="37014"/>
                    <a:pt x="36987" y="38272"/>
                    <a:pt x="34829" y="39592"/>
                  </a:cubicBezTo>
                  <a:cubicBezTo>
                    <a:pt x="34088" y="40047"/>
                    <a:pt x="33330" y="40520"/>
                    <a:pt x="32536" y="40957"/>
                  </a:cubicBezTo>
                  <a:cubicBezTo>
                    <a:pt x="32322" y="41082"/>
                    <a:pt x="32108" y="41207"/>
                    <a:pt x="31902" y="41323"/>
                  </a:cubicBezTo>
                  <a:cubicBezTo>
                    <a:pt x="29368" y="42756"/>
                    <a:pt x="27150" y="44012"/>
                    <a:pt x="24768" y="44012"/>
                  </a:cubicBezTo>
                  <a:cubicBezTo>
                    <a:pt x="24525" y="44012"/>
                    <a:pt x="24281" y="43999"/>
                    <a:pt x="24034" y="43972"/>
                  </a:cubicBezTo>
                  <a:cubicBezTo>
                    <a:pt x="22339" y="43794"/>
                    <a:pt x="20680" y="42919"/>
                    <a:pt x="18931" y="41992"/>
                  </a:cubicBezTo>
                  <a:cubicBezTo>
                    <a:pt x="18342" y="41679"/>
                    <a:pt x="17727" y="41358"/>
                    <a:pt x="17111" y="41064"/>
                  </a:cubicBezTo>
                  <a:cubicBezTo>
                    <a:pt x="15065" y="40074"/>
                    <a:pt x="12947" y="39570"/>
                    <a:pt x="10969" y="39570"/>
                  </a:cubicBezTo>
                  <a:cubicBezTo>
                    <a:pt x="9773" y="39570"/>
                    <a:pt x="8629" y="39754"/>
                    <a:pt x="7584" y="40127"/>
                  </a:cubicBezTo>
                  <a:cubicBezTo>
                    <a:pt x="3373" y="41626"/>
                    <a:pt x="902" y="46042"/>
                    <a:pt x="1" y="49673"/>
                  </a:cubicBezTo>
                  <a:lnTo>
                    <a:pt x="144" y="49708"/>
                  </a:lnTo>
                  <a:cubicBezTo>
                    <a:pt x="1045" y="46122"/>
                    <a:pt x="3480" y="41751"/>
                    <a:pt x="7628" y="40270"/>
                  </a:cubicBezTo>
                  <a:cubicBezTo>
                    <a:pt x="8660" y="39904"/>
                    <a:pt x="9790" y="39722"/>
                    <a:pt x="10972" y="39722"/>
                  </a:cubicBezTo>
                  <a:cubicBezTo>
                    <a:pt x="12927" y="39722"/>
                    <a:pt x="15021" y="40219"/>
                    <a:pt x="17040" y="41198"/>
                  </a:cubicBezTo>
                  <a:cubicBezTo>
                    <a:pt x="17664" y="41492"/>
                    <a:pt x="18271" y="41813"/>
                    <a:pt x="18860" y="42125"/>
                  </a:cubicBezTo>
                  <a:cubicBezTo>
                    <a:pt x="20626" y="43053"/>
                    <a:pt x="22294" y="43936"/>
                    <a:pt x="24016" y="44124"/>
                  </a:cubicBezTo>
                  <a:cubicBezTo>
                    <a:pt x="24266" y="44151"/>
                    <a:pt x="24514" y="44164"/>
                    <a:pt x="24760" y="44164"/>
                  </a:cubicBezTo>
                  <a:cubicBezTo>
                    <a:pt x="27186" y="44164"/>
                    <a:pt x="29422" y="42898"/>
                    <a:pt x="31974" y="41456"/>
                  </a:cubicBezTo>
                  <a:cubicBezTo>
                    <a:pt x="32179" y="41331"/>
                    <a:pt x="32393" y="41215"/>
                    <a:pt x="32616" y="41091"/>
                  </a:cubicBezTo>
                  <a:cubicBezTo>
                    <a:pt x="33401" y="40645"/>
                    <a:pt x="34168" y="40181"/>
                    <a:pt x="34909" y="39726"/>
                  </a:cubicBezTo>
                  <a:cubicBezTo>
                    <a:pt x="37050" y="38405"/>
                    <a:pt x="39084" y="37156"/>
                    <a:pt x="41412" y="36693"/>
                  </a:cubicBezTo>
                  <a:cubicBezTo>
                    <a:pt x="42029" y="36570"/>
                    <a:pt x="42679" y="36509"/>
                    <a:pt x="43353" y="36509"/>
                  </a:cubicBezTo>
                  <a:cubicBezTo>
                    <a:pt x="44884" y="36509"/>
                    <a:pt x="46546" y="36823"/>
                    <a:pt x="48255" y="37442"/>
                  </a:cubicBezTo>
                  <a:cubicBezTo>
                    <a:pt x="50253" y="38164"/>
                    <a:pt x="51707" y="39369"/>
                    <a:pt x="53108" y="40529"/>
                  </a:cubicBezTo>
                  <a:cubicBezTo>
                    <a:pt x="54633" y="41795"/>
                    <a:pt x="56078" y="42982"/>
                    <a:pt x="58059" y="43401"/>
                  </a:cubicBezTo>
                  <a:cubicBezTo>
                    <a:pt x="58918" y="43581"/>
                    <a:pt x="59756" y="43669"/>
                    <a:pt x="60559" y="43669"/>
                  </a:cubicBezTo>
                  <a:cubicBezTo>
                    <a:pt x="62789" y="43669"/>
                    <a:pt x="64746" y="42987"/>
                    <a:pt x="66124" y="41688"/>
                  </a:cubicBezTo>
                  <a:cubicBezTo>
                    <a:pt x="68024" y="39886"/>
                    <a:pt x="68925" y="36095"/>
                    <a:pt x="67141" y="32874"/>
                  </a:cubicBezTo>
                  <a:cubicBezTo>
                    <a:pt x="66989" y="32607"/>
                    <a:pt x="66837" y="32330"/>
                    <a:pt x="66686" y="32054"/>
                  </a:cubicBezTo>
                  <a:cubicBezTo>
                    <a:pt x="65686" y="30243"/>
                    <a:pt x="64652" y="28369"/>
                    <a:pt x="63456" y="26523"/>
                  </a:cubicBezTo>
                  <a:cubicBezTo>
                    <a:pt x="61806" y="23980"/>
                    <a:pt x="61297" y="20974"/>
                    <a:pt x="62127" y="18681"/>
                  </a:cubicBezTo>
                  <a:cubicBezTo>
                    <a:pt x="62627" y="17298"/>
                    <a:pt x="63528" y="16085"/>
                    <a:pt x="64491" y="14800"/>
                  </a:cubicBezTo>
                  <a:cubicBezTo>
                    <a:pt x="65008" y="14105"/>
                    <a:pt x="65544" y="13391"/>
                    <a:pt x="66025" y="12633"/>
                  </a:cubicBezTo>
                  <a:cubicBezTo>
                    <a:pt x="67283" y="10643"/>
                    <a:pt x="68122" y="8734"/>
                    <a:pt x="68506" y="6950"/>
                  </a:cubicBezTo>
                  <a:cubicBezTo>
                    <a:pt x="69014" y="4613"/>
                    <a:pt x="68845" y="2204"/>
                    <a:pt x="68006"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9"/>
            <p:cNvSpPr/>
            <p:nvPr/>
          </p:nvSpPr>
          <p:spPr>
            <a:xfrm>
              <a:off x="5216763" y="3199725"/>
              <a:ext cx="1741200" cy="1239800"/>
            </a:xfrm>
            <a:custGeom>
              <a:rect b="b" l="l" r="r" t="t"/>
              <a:pathLst>
                <a:path extrusionOk="0" h="49592" w="69648">
                  <a:moveTo>
                    <a:pt x="68800" y="0"/>
                  </a:moveTo>
                  <a:lnTo>
                    <a:pt x="68657" y="45"/>
                  </a:lnTo>
                  <a:cubicBezTo>
                    <a:pt x="69424" y="2311"/>
                    <a:pt x="69504" y="4755"/>
                    <a:pt x="68880" y="7110"/>
                  </a:cubicBezTo>
                  <a:cubicBezTo>
                    <a:pt x="68425" y="8823"/>
                    <a:pt x="67578" y="10607"/>
                    <a:pt x="66213" y="12739"/>
                  </a:cubicBezTo>
                  <a:cubicBezTo>
                    <a:pt x="65820" y="13355"/>
                    <a:pt x="65392" y="13953"/>
                    <a:pt x="64982" y="14532"/>
                  </a:cubicBezTo>
                  <a:cubicBezTo>
                    <a:pt x="63965" y="15969"/>
                    <a:pt x="63001" y="17316"/>
                    <a:pt x="62528" y="18868"/>
                  </a:cubicBezTo>
                  <a:cubicBezTo>
                    <a:pt x="61841" y="21134"/>
                    <a:pt x="62394" y="23998"/>
                    <a:pt x="64018" y="26531"/>
                  </a:cubicBezTo>
                  <a:cubicBezTo>
                    <a:pt x="65356" y="28628"/>
                    <a:pt x="66471" y="30831"/>
                    <a:pt x="67497" y="32910"/>
                  </a:cubicBezTo>
                  <a:cubicBezTo>
                    <a:pt x="69032" y="36023"/>
                    <a:pt x="68068" y="39565"/>
                    <a:pt x="66257" y="41197"/>
                  </a:cubicBezTo>
                  <a:cubicBezTo>
                    <a:pt x="64934" y="42378"/>
                    <a:pt x="63084" y="42999"/>
                    <a:pt x="60977" y="42999"/>
                  </a:cubicBezTo>
                  <a:cubicBezTo>
                    <a:pt x="60171" y="42999"/>
                    <a:pt x="59327" y="42908"/>
                    <a:pt x="58460" y="42723"/>
                  </a:cubicBezTo>
                  <a:cubicBezTo>
                    <a:pt x="56569" y="42321"/>
                    <a:pt x="55142" y="41224"/>
                    <a:pt x="53625" y="40055"/>
                  </a:cubicBezTo>
                  <a:cubicBezTo>
                    <a:pt x="52224" y="38985"/>
                    <a:pt x="50779" y="37870"/>
                    <a:pt x="48843" y="37192"/>
                  </a:cubicBezTo>
                  <a:cubicBezTo>
                    <a:pt x="47167" y="36606"/>
                    <a:pt x="45535" y="36310"/>
                    <a:pt x="44023" y="36310"/>
                  </a:cubicBezTo>
                  <a:cubicBezTo>
                    <a:pt x="43209" y="36310"/>
                    <a:pt x="42431" y="36396"/>
                    <a:pt x="41698" y="36567"/>
                  </a:cubicBezTo>
                  <a:cubicBezTo>
                    <a:pt x="39494" y="37085"/>
                    <a:pt x="37612" y="38298"/>
                    <a:pt x="35622" y="39583"/>
                  </a:cubicBezTo>
                  <a:cubicBezTo>
                    <a:pt x="34721" y="40171"/>
                    <a:pt x="33785" y="40769"/>
                    <a:pt x="32803" y="41313"/>
                  </a:cubicBezTo>
                  <a:cubicBezTo>
                    <a:pt x="30099" y="42814"/>
                    <a:pt x="27771" y="43990"/>
                    <a:pt x="25393" y="43990"/>
                  </a:cubicBezTo>
                  <a:cubicBezTo>
                    <a:pt x="24987" y="43990"/>
                    <a:pt x="24579" y="43955"/>
                    <a:pt x="24168" y="43882"/>
                  </a:cubicBezTo>
                  <a:cubicBezTo>
                    <a:pt x="22562" y="43606"/>
                    <a:pt x="21036" y="42732"/>
                    <a:pt x="19422" y="41804"/>
                  </a:cubicBezTo>
                  <a:cubicBezTo>
                    <a:pt x="18753" y="41420"/>
                    <a:pt x="18066" y="41028"/>
                    <a:pt x="17343" y="40662"/>
                  </a:cubicBezTo>
                  <a:cubicBezTo>
                    <a:pt x="15341" y="39647"/>
                    <a:pt x="13239" y="39130"/>
                    <a:pt x="11252" y="39130"/>
                  </a:cubicBezTo>
                  <a:cubicBezTo>
                    <a:pt x="10026" y="39130"/>
                    <a:pt x="8842" y="39327"/>
                    <a:pt x="7753" y="39725"/>
                  </a:cubicBezTo>
                  <a:cubicBezTo>
                    <a:pt x="4211" y="41028"/>
                    <a:pt x="1312" y="44703"/>
                    <a:pt x="1" y="49547"/>
                  </a:cubicBezTo>
                  <a:lnTo>
                    <a:pt x="143" y="49592"/>
                  </a:lnTo>
                  <a:cubicBezTo>
                    <a:pt x="1446" y="44784"/>
                    <a:pt x="4309" y="41153"/>
                    <a:pt x="7807" y="39868"/>
                  </a:cubicBezTo>
                  <a:cubicBezTo>
                    <a:pt x="8882" y="39473"/>
                    <a:pt x="10049" y="39279"/>
                    <a:pt x="11259" y="39279"/>
                  </a:cubicBezTo>
                  <a:cubicBezTo>
                    <a:pt x="13222" y="39279"/>
                    <a:pt x="15299" y="39791"/>
                    <a:pt x="17281" y="40796"/>
                  </a:cubicBezTo>
                  <a:cubicBezTo>
                    <a:pt x="17994" y="41153"/>
                    <a:pt x="18681" y="41554"/>
                    <a:pt x="19350" y="41938"/>
                  </a:cubicBezTo>
                  <a:cubicBezTo>
                    <a:pt x="20974" y="42865"/>
                    <a:pt x="22508" y="43740"/>
                    <a:pt x="24141" y="44034"/>
                  </a:cubicBezTo>
                  <a:cubicBezTo>
                    <a:pt x="24559" y="44107"/>
                    <a:pt x="24972" y="44141"/>
                    <a:pt x="25384" y="44141"/>
                  </a:cubicBezTo>
                  <a:cubicBezTo>
                    <a:pt x="27796" y="44141"/>
                    <a:pt x="30147" y="42963"/>
                    <a:pt x="32875" y="41447"/>
                  </a:cubicBezTo>
                  <a:cubicBezTo>
                    <a:pt x="33865" y="40903"/>
                    <a:pt x="34802" y="40296"/>
                    <a:pt x="35703" y="39707"/>
                  </a:cubicBezTo>
                  <a:cubicBezTo>
                    <a:pt x="37683" y="38432"/>
                    <a:pt x="39557" y="37227"/>
                    <a:pt x="41733" y="36719"/>
                  </a:cubicBezTo>
                  <a:cubicBezTo>
                    <a:pt x="42459" y="36547"/>
                    <a:pt x="43230" y="36462"/>
                    <a:pt x="44035" y="36462"/>
                  </a:cubicBezTo>
                  <a:cubicBezTo>
                    <a:pt x="45528" y="36462"/>
                    <a:pt x="47138" y="36755"/>
                    <a:pt x="48790" y="37334"/>
                  </a:cubicBezTo>
                  <a:cubicBezTo>
                    <a:pt x="50708" y="38004"/>
                    <a:pt x="52144" y="39110"/>
                    <a:pt x="53536" y="40171"/>
                  </a:cubicBezTo>
                  <a:cubicBezTo>
                    <a:pt x="55061" y="41349"/>
                    <a:pt x="56507" y="42455"/>
                    <a:pt x="58425" y="42865"/>
                  </a:cubicBezTo>
                  <a:cubicBezTo>
                    <a:pt x="59301" y="43053"/>
                    <a:pt x="60156" y="43145"/>
                    <a:pt x="60974" y="43145"/>
                  </a:cubicBezTo>
                  <a:cubicBezTo>
                    <a:pt x="63118" y="43145"/>
                    <a:pt x="65006" y="42512"/>
                    <a:pt x="66355" y="41304"/>
                  </a:cubicBezTo>
                  <a:cubicBezTo>
                    <a:pt x="68211" y="39645"/>
                    <a:pt x="69192" y="36023"/>
                    <a:pt x="67631" y="32838"/>
                  </a:cubicBezTo>
                  <a:cubicBezTo>
                    <a:pt x="66605" y="30760"/>
                    <a:pt x="65490" y="28556"/>
                    <a:pt x="64143" y="26451"/>
                  </a:cubicBezTo>
                  <a:cubicBezTo>
                    <a:pt x="62546" y="23953"/>
                    <a:pt x="61993" y="21134"/>
                    <a:pt x="62671" y="18913"/>
                  </a:cubicBezTo>
                  <a:cubicBezTo>
                    <a:pt x="63135" y="17387"/>
                    <a:pt x="64098" y="16040"/>
                    <a:pt x="65106" y="14613"/>
                  </a:cubicBezTo>
                  <a:cubicBezTo>
                    <a:pt x="65517" y="14033"/>
                    <a:pt x="65945" y="13435"/>
                    <a:pt x="66338" y="12820"/>
                  </a:cubicBezTo>
                  <a:cubicBezTo>
                    <a:pt x="67711" y="10670"/>
                    <a:pt x="68568" y="8876"/>
                    <a:pt x="69023" y="7155"/>
                  </a:cubicBezTo>
                  <a:cubicBezTo>
                    <a:pt x="69647" y="4764"/>
                    <a:pt x="69576" y="2293"/>
                    <a:pt x="68800"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9"/>
            <p:cNvSpPr/>
            <p:nvPr/>
          </p:nvSpPr>
          <p:spPr>
            <a:xfrm>
              <a:off x="5220113" y="3206175"/>
              <a:ext cx="1757700" cy="1236925"/>
            </a:xfrm>
            <a:custGeom>
              <a:rect b="b" l="l" r="r" t="t"/>
              <a:pathLst>
                <a:path extrusionOk="0" h="49477" w="70308">
                  <a:moveTo>
                    <a:pt x="69594" y="1"/>
                  </a:moveTo>
                  <a:lnTo>
                    <a:pt x="69451" y="45"/>
                  </a:lnTo>
                  <a:cubicBezTo>
                    <a:pt x="70156" y="2401"/>
                    <a:pt x="70138" y="4916"/>
                    <a:pt x="69397" y="7316"/>
                  </a:cubicBezTo>
                  <a:cubicBezTo>
                    <a:pt x="68764" y="9341"/>
                    <a:pt x="67595" y="11295"/>
                    <a:pt x="66534" y="12936"/>
                  </a:cubicBezTo>
                  <a:cubicBezTo>
                    <a:pt x="66239" y="13391"/>
                    <a:pt x="65927" y="13837"/>
                    <a:pt x="65633" y="14274"/>
                  </a:cubicBezTo>
                  <a:cubicBezTo>
                    <a:pt x="64535" y="15880"/>
                    <a:pt x="63500" y="17397"/>
                    <a:pt x="63072" y="19119"/>
                  </a:cubicBezTo>
                  <a:cubicBezTo>
                    <a:pt x="62537" y="21304"/>
                    <a:pt x="63126" y="23980"/>
                    <a:pt x="64705" y="26478"/>
                  </a:cubicBezTo>
                  <a:cubicBezTo>
                    <a:pt x="66159" y="28789"/>
                    <a:pt x="67265" y="31233"/>
                    <a:pt x="67979" y="32875"/>
                  </a:cubicBezTo>
                  <a:cubicBezTo>
                    <a:pt x="69290" y="35944"/>
                    <a:pt x="68255" y="39325"/>
                    <a:pt x="66489" y="40823"/>
                  </a:cubicBezTo>
                  <a:cubicBezTo>
                    <a:pt x="65211" y="41918"/>
                    <a:pt x="63435" y="42487"/>
                    <a:pt x="61415" y="42487"/>
                  </a:cubicBezTo>
                  <a:cubicBezTo>
                    <a:pt x="60587" y="42487"/>
                    <a:pt x="59718" y="42392"/>
                    <a:pt x="58826" y="42197"/>
                  </a:cubicBezTo>
                  <a:cubicBezTo>
                    <a:pt x="56988" y="41805"/>
                    <a:pt x="55561" y="40788"/>
                    <a:pt x="54044" y="39717"/>
                  </a:cubicBezTo>
                  <a:cubicBezTo>
                    <a:pt x="52661" y="38736"/>
                    <a:pt x="51234" y="37719"/>
                    <a:pt x="49378" y="37094"/>
                  </a:cubicBezTo>
                  <a:cubicBezTo>
                    <a:pt x="47749" y="36544"/>
                    <a:pt x="46167" y="36270"/>
                    <a:pt x="44690" y="36270"/>
                  </a:cubicBezTo>
                  <a:cubicBezTo>
                    <a:pt x="43749" y="36270"/>
                    <a:pt x="42850" y="36381"/>
                    <a:pt x="42010" y="36604"/>
                  </a:cubicBezTo>
                  <a:cubicBezTo>
                    <a:pt x="39922" y="37166"/>
                    <a:pt x="38156" y="38370"/>
                    <a:pt x="36282" y="39637"/>
                  </a:cubicBezTo>
                  <a:cubicBezTo>
                    <a:pt x="35265" y="40342"/>
                    <a:pt x="34204" y="41055"/>
                    <a:pt x="33071" y="41680"/>
                  </a:cubicBezTo>
                  <a:cubicBezTo>
                    <a:pt x="30814" y="42916"/>
                    <a:pt x="28430" y="44007"/>
                    <a:pt x="26031" y="44007"/>
                  </a:cubicBezTo>
                  <a:cubicBezTo>
                    <a:pt x="25452" y="44007"/>
                    <a:pt x="24872" y="43943"/>
                    <a:pt x="24292" y="43803"/>
                  </a:cubicBezTo>
                  <a:cubicBezTo>
                    <a:pt x="22776" y="43437"/>
                    <a:pt x="21375" y="42563"/>
                    <a:pt x="19885" y="41635"/>
                  </a:cubicBezTo>
                  <a:cubicBezTo>
                    <a:pt x="19145" y="41171"/>
                    <a:pt x="18387" y="40698"/>
                    <a:pt x="17584" y="40270"/>
                  </a:cubicBezTo>
                  <a:cubicBezTo>
                    <a:pt x="15640" y="39238"/>
                    <a:pt x="13523" y="38709"/>
                    <a:pt x="11509" y="38709"/>
                  </a:cubicBezTo>
                  <a:cubicBezTo>
                    <a:pt x="10251" y="38709"/>
                    <a:pt x="9033" y="38915"/>
                    <a:pt x="7922" y="39333"/>
                  </a:cubicBezTo>
                  <a:cubicBezTo>
                    <a:pt x="4363" y="40681"/>
                    <a:pt x="1472" y="44365"/>
                    <a:pt x="0" y="49432"/>
                  </a:cubicBezTo>
                  <a:lnTo>
                    <a:pt x="143" y="49477"/>
                  </a:lnTo>
                  <a:cubicBezTo>
                    <a:pt x="1606" y="44445"/>
                    <a:pt x="4461" y="40805"/>
                    <a:pt x="7976" y="39476"/>
                  </a:cubicBezTo>
                  <a:cubicBezTo>
                    <a:pt x="9072" y="39062"/>
                    <a:pt x="10273" y="38858"/>
                    <a:pt x="11513" y="38858"/>
                  </a:cubicBezTo>
                  <a:cubicBezTo>
                    <a:pt x="13501" y="38858"/>
                    <a:pt x="15589" y="39382"/>
                    <a:pt x="17512" y="40404"/>
                  </a:cubicBezTo>
                  <a:cubicBezTo>
                    <a:pt x="18306" y="40832"/>
                    <a:pt x="19074" y="41305"/>
                    <a:pt x="19805" y="41760"/>
                  </a:cubicBezTo>
                  <a:cubicBezTo>
                    <a:pt x="21304" y="42697"/>
                    <a:pt x="22722" y="43571"/>
                    <a:pt x="24257" y="43946"/>
                  </a:cubicBezTo>
                  <a:cubicBezTo>
                    <a:pt x="24852" y="44091"/>
                    <a:pt x="25446" y="44156"/>
                    <a:pt x="26039" y="44156"/>
                  </a:cubicBezTo>
                  <a:cubicBezTo>
                    <a:pt x="28469" y="44156"/>
                    <a:pt x="30869" y="43054"/>
                    <a:pt x="33142" y="41814"/>
                  </a:cubicBezTo>
                  <a:cubicBezTo>
                    <a:pt x="34284" y="41189"/>
                    <a:pt x="35346" y="40466"/>
                    <a:pt x="36372" y="39762"/>
                  </a:cubicBezTo>
                  <a:cubicBezTo>
                    <a:pt x="38227" y="38495"/>
                    <a:pt x="39985" y="37299"/>
                    <a:pt x="42054" y="36746"/>
                  </a:cubicBezTo>
                  <a:cubicBezTo>
                    <a:pt x="42877" y="36525"/>
                    <a:pt x="43758" y="36415"/>
                    <a:pt x="44683" y="36415"/>
                  </a:cubicBezTo>
                  <a:cubicBezTo>
                    <a:pt x="46145" y="36415"/>
                    <a:pt x="47716" y="36691"/>
                    <a:pt x="49334" y="37237"/>
                  </a:cubicBezTo>
                  <a:cubicBezTo>
                    <a:pt x="51163" y="37853"/>
                    <a:pt x="52581" y="38861"/>
                    <a:pt x="53964" y="39833"/>
                  </a:cubicBezTo>
                  <a:cubicBezTo>
                    <a:pt x="55489" y="40921"/>
                    <a:pt x="56926" y="41938"/>
                    <a:pt x="58790" y="42340"/>
                  </a:cubicBezTo>
                  <a:cubicBezTo>
                    <a:pt x="59693" y="42537"/>
                    <a:pt x="60574" y="42633"/>
                    <a:pt x="61414" y="42633"/>
                  </a:cubicBezTo>
                  <a:cubicBezTo>
                    <a:pt x="63470" y="42633"/>
                    <a:pt x="65283" y="42054"/>
                    <a:pt x="66587" y="40939"/>
                  </a:cubicBezTo>
                  <a:cubicBezTo>
                    <a:pt x="68389" y="39405"/>
                    <a:pt x="69460" y="35944"/>
                    <a:pt x="68113" y="32821"/>
                  </a:cubicBezTo>
                  <a:cubicBezTo>
                    <a:pt x="67408" y="31171"/>
                    <a:pt x="66293" y="28717"/>
                    <a:pt x="64830" y="26398"/>
                  </a:cubicBezTo>
                  <a:cubicBezTo>
                    <a:pt x="63277" y="23936"/>
                    <a:pt x="62689" y="21295"/>
                    <a:pt x="63224" y="19154"/>
                  </a:cubicBezTo>
                  <a:cubicBezTo>
                    <a:pt x="63643" y="17450"/>
                    <a:pt x="64669" y="15952"/>
                    <a:pt x="65757" y="14364"/>
                  </a:cubicBezTo>
                  <a:cubicBezTo>
                    <a:pt x="66052" y="13926"/>
                    <a:pt x="66364" y="13472"/>
                    <a:pt x="66658" y="13017"/>
                  </a:cubicBezTo>
                  <a:cubicBezTo>
                    <a:pt x="67720" y="11366"/>
                    <a:pt x="68898" y="9404"/>
                    <a:pt x="69531" y="7361"/>
                  </a:cubicBezTo>
                  <a:cubicBezTo>
                    <a:pt x="70289" y="4934"/>
                    <a:pt x="70307" y="2383"/>
                    <a:pt x="69594"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9"/>
            <p:cNvSpPr/>
            <p:nvPr/>
          </p:nvSpPr>
          <p:spPr>
            <a:xfrm>
              <a:off x="5223463" y="3212875"/>
              <a:ext cx="1775975" cy="1233800"/>
            </a:xfrm>
            <a:custGeom>
              <a:rect b="b" l="l" r="r" t="t"/>
              <a:pathLst>
                <a:path extrusionOk="0" h="49352" w="71039">
                  <a:moveTo>
                    <a:pt x="70378" y="0"/>
                  </a:moveTo>
                  <a:lnTo>
                    <a:pt x="70236" y="36"/>
                  </a:lnTo>
                  <a:cubicBezTo>
                    <a:pt x="70887" y="2489"/>
                    <a:pt x="70771" y="5068"/>
                    <a:pt x="69906" y="7503"/>
                  </a:cubicBezTo>
                  <a:cubicBezTo>
                    <a:pt x="69236" y="9403"/>
                    <a:pt x="68121" y="11170"/>
                    <a:pt x="66846" y="13123"/>
                  </a:cubicBezTo>
                  <a:cubicBezTo>
                    <a:pt x="66676" y="13391"/>
                    <a:pt x="66498" y="13658"/>
                    <a:pt x="66319" y="13917"/>
                  </a:cubicBezTo>
                  <a:cubicBezTo>
                    <a:pt x="65124" y="15719"/>
                    <a:pt x="63991" y="17423"/>
                    <a:pt x="63625" y="19359"/>
                  </a:cubicBezTo>
                  <a:cubicBezTo>
                    <a:pt x="63233" y="21438"/>
                    <a:pt x="63857" y="23944"/>
                    <a:pt x="65392" y="26407"/>
                  </a:cubicBezTo>
                  <a:cubicBezTo>
                    <a:pt x="66542" y="28262"/>
                    <a:pt x="67577" y="30430"/>
                    <a:pt x="68460" y="32839"/>
                  </a:cubicBezTo>
                  <a:cubicBezTo>
                    <a:pt x="69558" y="35836"/>
                    <a:pt x="68443" y="39065"/>
                    <a:pt x="66730" y="40448"/>
                  </a:cubicBezTo>
                  <a:cubicBezTo>
                    <a:pt x="65490" y="41446"/>
                    <a:pt x="63785" y="41966"/>
                    <a:pt x="61852" y="41966"/>
                  </a:cubicBezTo>
                  <a:cubicBezTo>
                    <a:pt x="61002" y="41966"/>
                    <a:pt x="60109" y="41866"/>
                    <a:pt x="59191" y="41661"/>
                  </a:cubicBezTo>
                  <a:cubicBezTo>
                    <a:pt x="57407" y="41269"/>
                    <a:pt x="55980" y="40350"/>
                    <a:pt x="54472" y="39369"/>
                  </a:cubicBezTo>
                  <a:cubicBezTo>
                    <a:pt x="53098" y="38477"/>
                    <a:pt x="51680" y="37558"/>
                    <a:pt x="49913" y="36987"/>
                  </a:cubicBezTo>
                  <a:cubicBezTo>
                    <a:pt x="48316" y="36472"/>
                    <a:pt x="46767" y="36212"/>
                    <a:pt x="45320" y="36212"/>
                  </a:cubicBezTo>
                  <a:cubicBezTo>
                    <a:pt x="44261" y="36212"/>
                    <a:pt x="43258" y="36351"/>
                    <a:pt x="42331" y="36630"/>
                  </a:cubicBezTo>
                  <a:cubicBezTo>
                    <a:pt x="40314" y="37237"/>
                    <a:pt x="38637" y="38441"/>
                    <a:pt x="36862" y="39717"/>
                  </a:cubicBezTo>
                  <a:cubicBezTo>
                    <a:pt x="35747" y="40520"/>
                    <a:pt x="34596" y="41358"/>
                    <a:pt x="33338" y="42036"/>
                  </a:cubicBezTo>
                  <a:cubicBezTo>
                    <a:pt x="30822" y="43395"/>
                    <a:pt x="28670" y="44062"/>
                    <a:pt x="26738" y="44062"/>
                  </a:cubicBezTo>
                  <a:cubicBezTo>
                    <a:pt x="25929" y="44062"/>
                    <a:pt x="25159" y="43945"/>
                    <a:pt x="24417" y="43713"/>
                  </a:cubicBezTo>
                  <a:cubicBezTo>
                    <a:pt x="22990" y="43267"/>
                    <a:pt x="21687" y="42384"/>
                    <a:pt x="20305" y="41456"/>
                  </a:cubicBezTo>
                  <a:cubicBezTo>
                    <a:pt x="19519" y="40921"/>
                    <a:pt x="18699" y="40359"/>
                    <a:pt x="17824" y="39877"/>
                  </a:cubicBezTo>
                  <a:cubicBezTo>
                    <a:pt x="15913" y="38812"/>
                    <a:pt x="13808" y="38266"/>
                    <a:pt x="11783" y="38266"/>
                  </a:cubicBezTo>
                  <a:cubicBezTo>
                    <a:pt x="10500" y="38266"/>
                    <a:pt x="9249" y="38485"/>
                    <a:pt x="8101" y="38932"/>
                  </a:cubicBezTo>
                  <a:cubicBezTo>
                    <a:pt x="3274" y="40814"/>
                    <a:pt x="955" y="46238"/>
                    <a:pt x="0" y="49307"/>
                  </a:cubicBezTo>
                  <a:lnTo>
                    <a:pt x="143" y="49351"/>
                  </a:lnTo>
                  <a:cubicBezTo>
                    <a:pt x="1089" y="46309"/>
                    <a:pt x="3381" y="40930"/>
                    <a:pt x="8154" y="39074"/>
                  </a:cubicBezTo>
                  <a:cubicBezTo>
                    <a:pt x="9290" y="38631"/>
                    <a:pt x="10525" y="38414"/>
                    <a:pt x="11792" y="38414"/>
                  </a:cubicBezTo>
                  <a:cubicBezTo>
                    <a:pt x="13789" y="38414"/>
                    <a:pt x="15864" y="38954"/>
                    <a:pt x="17753" y="40002"/>
                  </a:cubicBezTo>
                  <a:cubicBezTo>
                    <a:pt x="18618" y="40493"/>
                    <a:pt x="19430" y="41046"/>
                    <a:pt x="20224" y="41581"/>
                  </a:cubicBezTo>
                  <a:cubicBezTo>
                    <a:pt x="21616" y="42518"/>
                    <a:pt x="22918" y="43401"/>
                    <a:pt x="24373" y="43856"/>
                  </a:cubicBezTo>
                  <a:cubicBezTo>
                    <a:pt x="25130" y="44091"/>
                    <a:pt x="25913" y="44209"/>
                    <a:pt x="26735" y="44209"/>
                  </a:cubicBezTo>
                  <a:cubicBezTo>
                    <a:pt x="28692" y="44209"/>
                    <a:pt x="30865" y="43537"/>
                    <a:pt x="33410" y="42161"/>
                  </a:cubicBezTo>
                  <a:cubicBezTo>
                    <a:pt x="34676" y="41483"/>
                    <a:pt x="35827" y="40644"/>
                    <a:pt x="36951" y="39842"/>
                  </a:cubicBezTo>
                  <a:cubicBezTo>
                    <a:pt x="38718" y="38566"/>
                    <a:pt x="40377" y="37370"/>
                    <a:pt x="42375" y="36773"/>
                  </a:cubicBezTo>
                  <a:cubicBezTo>
                    <a:pt x="43357" y="36478"/>
                    <a:pt x="44353" y="36362"/>
                    <a:pt x="45315" y="36362"/>
                  </a:cubicBezTo>
                  <a:cubicBezTo>
                    <a:pt x="47034" y="36362"/>
                    <a:pt x="48644" y="36735"/>
                    <a:pt x="49869" y="37130"/>
                  </a:cubicBezTo>
                  <a:cubicBezTo>
                    <a:pt x="51617" y="37692"/>
                    <a:pt x="53027" y="38602"/>
                    <a:pt x="54392" y="39485"/>
                  </a:cubicBezTo>
                  <a:cubicBezTo>
                    <a:pt x="55908" y="40475"/>
                    <a:pt x="57354" y="41412"/>
                    <a:pt x="59156" y="41813"/>
                  </a:cubicBezTo>
                  <a:cubicBezTo>
                    <a:pt x="60081" y="42015"/>
                    <a:pt x="60981" y="42115"/>
                    <a:pt x="61838" y="42115"/>
                  </a:cubicBezTo>
                  <a:cubicBezTo>
                    <a:pt x="63814" y="42115"/>
                    <a:pt x="65555" y="41585"/>
                    <a:pt x="66819" y="40564"/>
                  </a:cubicBezTo>
                  <a:cubicBezTo>
                    <a:pt x="68576" y="39146"/>
                    <a:pt x="69718" y="35854"/>
                    <a:pt x="68594" y="32785"/>
                  </a:cubicBezTo>
                  <a:cubicBezTo>
                    <a:pt x="67711" y="30368"/>
                    <a:pt x="66676" y="28191"/>
                    <a:pt x="65516" y="26326"/>
                  </a:cubicBezTo>
                  <a:cubicBezTo>
                    <a:pt x="64000" y="23891"/>
                    <a:pt x="63384" y="21429"/>
                    <a:pt x="63768" y="19386"/>
                  </a:cubicBezTo>
                  <a:cubicBezTo>
                    <a:pt x="64125" y="17477"/>
                    <a:pt x="65249" y="15791"/>
                    <a:pt x="66444" y="14006"/>
                  </a:cubicBezTo>
                  <a:cubicBezTo>
                    <a:pt x="66623" y="13739"/>
                    <a:pt x="66792" y="13471"/>
                    <a:pt x="66971" y="13204"/>
                  </a:cubicBezTo>
                  <a:cubicBezTo>
                    <a:pt x="68255" y="11241"/>
                    <a:pt x="69370" y="9466"/>
                    <a:pt x="70048" y="7557"/>
                  </a:cubicBezTo>
                  <a:cubicBezTo>
                    <a:pt x="70923" y="5094"/>
                    <a:pt x="71039" y="2480"/>
                    <a:pt x="70378"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9"/>
            <p:cNvSpPr/>
            <p:nvPr/>
          </p:nvSpPr>
          <p:spPr>
            <a:xfrm>
              <a:off x="5226813" y="3219350"/>
              <a:ext cx="1794025" cy="1230900"/>
            </a:xfrm>
            <a:custGeom>
              <a:rect b="b" l="l" r="r" t="t"/>
              <a:pathLst>
                <a:path extrusionOk="0" h="49236" w="71761">
                  <a:moveTo>
                    <a:pt x="71172" y="0"/>
                  </a:moveTo>
                  <a:lnTo>
                    <a:pt x="71029" y="36"/>
                  </a:lnTo>
                  <a:cubicBezTo>
                    <a:pt x="71609" y="2543"/>
                    <a:pt x="71395" y="5272"/>
                    <a:pt x="70423" y="7708"/>
                  </a:cubicBezTo>
                  <a:cubicBezTo>
                    <a:pt x="69727" y="9465"/>
                    <a:pt x="68656" y="11071"/>
                    <a:pt x="67523" y="12775"/>
                  </a:cubicBezTo>
                  <a:lnTo>
                    <a:pt x="67060" y="13480"/>
                  </a:lnTo>
                  <a:cubicBezTo>
                    <a:pt x="65775" y="15416"/>
                    <a:pt x="64455" y="17414"/>
                    <a:pt x="64169" y="19608"/>
                  </a:cubicBezTo>
                  <a:cubicBezTo>
                    <a:pt x="63848" y="22080"/>
                    <a:pt x="65026" y="24640"/>
                    <a:pt x="66069" y="26344"/>
                  </a:cubicBezTo>
                  <a:cubicBezTo>
                    <a:pt x="67283" y="28324"/>
                    <a:pt x="68246" y="30501"/>
                    <a:pt x="68942" y="32803"/>
                  </a:cubicBezTo>
                  <a:cubicBezTo>
                    <a:pt x="69745" y="35479"/>
                    <a:pt x="68888" y="38601"/>
                    <a:pt x="66961" y="40073"/>
                  </a:cubicBezTo>
                  <a:cubicBezTo>
                    <a:pt x="65763" y="40993"/>
                    <a:pt x="64167" y="41461"/>
                    <a:pt x="62325" y="41461"/>
                  </a:cubicBezTo>
                  <a:cubicBezTo>
                    <a:pt x="61452" y="41461"/>
                    <a:pt x="60524" y="41356"/>
                    <a:pt x="59557" y="41144"/>
                  </a:cubicBezTo>
                  <a:cubicBezTo>
                    <a:pt x="57835" y="40751"/>
                    <a:pt x="56408" y="39913"/>
                    <a:pt x="54900" y="39030"/>
                  </a:cubicBezTo>
                  <a:cubicBezTo>
                    <a:pt x="53544" y="38236"/>
                    <a:pt x="52135" y="37406"/>
                    <a:pt x="50449" y="36888"/>
                  </a:cubicBezTo>
                  <a:cubicBezTo>
                    <a:pt x="49225" y="36512"/>
                    <a:pt x="47634" y="36162"/>
                    <a:pt x="45936" y="36162"/>
                  </a:cubicBezTo>
                  <a:cubicBezTo>
                    <a:pt x="44859" y="36162"/>
                    <a:pt x="43739" y="36302"/>
                    <a:pt x="42643" y="36665"/>
                  </a:cubicBezTo>
                  <a:cubicBezTo>
                    <a:pt x="40689" y="37308"/>
                    <a:pt x="39083" y="38539"/>
                    <a:pt x="37379" y="39832"/>
                  </a:cubicBezTo>
                  <a:cubicBezTo>
                    <a:pt x="36193" y="40733"/>
                    <a:pt x="34962" y="41670"/>
                    <a:pt x="33606" y="42393"/>
                  </a:cubicBezTo>
                  <a:cubicBezTo>
                    <a:pt x="31428" y="43554"/>
                    <a:pt x="29341" y="44141"/>
                    <a:pt x="27438" y="44141"/>
                  </a:cubicBezTo>
                  <a:cubicBezTo>
                    <a:pt x="26418" y="44141"/>
                    <a:pt x="25451" y="43972"/>
                    <a:pt x="24551" y="43633"/>
                  </a:cubicBezTo>
                  <a:cubicBezTo>
                    <a:pt x="23186" y="43115"/>
                    <a:pt x="21982" y="42223"/>
                    <a:pt x="20697" y="41287"/>
                  </a:cubicBezTo>
                  <a:cubicBezTo>
                    <a:pt x="19858" y="40671"/>
                    <a:pt x="18993" y="40029"/>
                    <a:pt x="18065" y="39484"/>
                  </a:cubicBezTo>
                  <a:cubicBezTo>
                    <a:pt x="16205" y="38402"/>
                    <a:pt x="14086" y="37844"/>
                    <a:pt x="12036" y="37844"/>
                  </a:cubicBezTo>
                  <a:cubicBezTo>
                    <a:pt x="10724" y="37844"/>
                    <a:pt x="9440" y="38072"/>
                    <a:pt x="8270" y="38539"/>
                  </a:cubicBezTo>
                  <a:cubicBezTo>
                    <a:pt x="3738" y="40350"/>
                    <a:pt x="1267" y="45328"/>
                    <a:pt x="0" y="49182"/>
                  </a:cubicBezTo>
                  <a:lnTo>
                    <a:pt x="134" y="49235"/>
                  </a:lnTo>
                  <a:cubicBezTo>
                    <a:pt x="1401" y="45408"/>
                    <a:pt x="3845" y="40466"/>
                    <a:pt x="8332" y="38682"/>
                  </a:cubicBezTo>
                  <a:cubicBezTo>
                    <a:pt x="9482" y="38222"/>
                    <a:pt x="10746" y="37996"/>
                    <a:pt x="12040" y="37996"/>
                  </a:cubicBezTo>
                  <a:cubicBezTo>
                    <a:pt x="14061" y="37996"/>
                    <a:pt x="16152" y="38547"/>
                    <a:pt x="17985" y="39618"/>
                  </a:cubicBezTo>
                  <a:cubicBezTo>
                    <a:pt x="18913" y="40154"/>
                    <a:pt x="19778" y="40787"/>
                    <a:pt x="20608" y="41402"/>
                  </a:cubicBezTo>
                  <a:cubicBezTo>
                    <a:pt x="21901" y="42348"/>
                    <a:pt x="23114" y="43240"/>
                    <a:pt x="24497" y="43767"/>
                  </a:cubicBezTo>
                  <a:cubicBezTo>
                    <a:pt x="25418" y="44114"/>
                    <a:pt x="26405" y="44287"/>
                    <a:pt x="27446" y="44287"/>
                  </a:cubicBezTo>
                  <a:cubicBezTo>
                    <a:pt x="29371" y="44287"/>
                    <a:pt x="31477" y="43696"/>
                    <a:pt x="33677" y="42527"/>
                  </a:cubicBezTo>
                  <a:cubicBezTo>
                    <a:pt x="35042" y="41795"/>
                    <a:pt x="36273" y="40858"/>
                    <a:pt x="37468" y="39948"/>
                  </a:cubicBezTo>
                  <a:cubicBezTo>
                    <a:pt x="39155" y="38664"/>
                    <a:pt x="40760" y="37442"/>
                    <a:pt x="42687" y="36808"/>
                  </a:cubicBezTo>
                  <a:cubicBezTo>
                    <a:pt x="43772" y="36448"/>
                    <a:pt x="44879" y="36308"/>
                    <a:pt x="45944" y="36308"/>
                  </a:cubicBezTo>
                  <a:cubicBezTo>
                    <a:pt x="47621" y="36308"/>
                    <a:pt x="49193" y="36655"/>
                    <a:pt x="50404" y="37031"/>
                  </a:cubicBezTo>
                  <a:cubicBezTo>
                    <a:pt x="52081" y="37549"/>
                    <a:pt x="53473" y="38360"/>
                    <a:pt x="54820" y="39154"/>
                  </a:cubicBezTo>
                  <a:cubicBezTo>
                    <a:pt x="56345" y="40047"/>
                    <a:pt x="57782" y="40894"/>
                    <a:pt x="59521" y="41287"/>
                  </a:cubicBezTo>
                  <a:cubicBezTo>
                    <a:pt x="60501" y="41504"/>
                    <a:pt x="61441" y="41611"/>
                    <a:pt x="62327" y="41611"/>
                  </a:cubicBezTo>
                  <a:cubicBezTo>
                    <a:pt x="64200" y="41611"/>
                    <a:pt x="65827" y="41131"/>
                    <a:pt x="67051" y="40198"/>
                  </a:cubicBezTo>
                  <a:cubicBezTo>
                    <a:pt x="69031" y="38682"/>
                    <a:pt x="69905" y="35488"/>
                    <a:pt x="69085" y="32758"/>
                  </a:cubicBezTo>
                  <a:cubicBezTo>
                    <a:pt x="68389" y="30439"/>
                    <a:pt x="67416" y="28253"/>
                    <a:pt x="66203" y="26264"/>
                  </a:cubicBezTo>
                  <a:cubicBezTo>
                    <a:pt x="65168" y="24577"/>
                    <a:pt x="64000" y="22053"/>
                    <a:pt x="64321" y="19626"/>
                  </a:cubicBezTo>
                  <a:cubicBezTo>
                    <a:pt x="64597" y="17467"/>
                    <a:pt x="65855" y="15567"/>
                    <a:pt x="67184" y="13560"/>
                  </a:cubicBezTo>
                  <a:lnTo>
                    <a:pt x="67648" y="12864"/>
                  </a:lnTo>
                  <a:cubicBezTo>
                    <a:pt x="68781" y="11151"/>
                    <a:pt x="69852" y="9537"/>
                    <a:pt x="70566" y="7761"/>
                  </a:cubicBezTo>
                  <a:cubicBezTo>
                    <a:pt x="71547" y="5299"/>
                    <a:pt x="71761" y="2543"/>
                    <a:pt x="71172"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9"/>
            <p:cNvSpPr/>
            <p:nvPr/>
          </p:nvSpPr>
          <p:spPr>
            <a:xfrm>
              <a:off x="5229913" y="3226025"/>
              <a:ext cx="1812575" cy="1227775"/>
            </a:xfrm>
            <a:custGeom>
              <a:rect b="b" l="l" r="r" t="t"/>
              <a:pathLst>
                <a:path extrusionOk="0" h="49111" w="72503">
                  <a:moveTo>
                    <a:pt x="71976" y="1"/>
                  </a:moveTo>
                  <a:lnTo>
                    <a:pt x="71824" y="28"/>
                  </a:lnTo>
                  <a:cubicBezTo>
                    <a:pt x="72351" y="2632"/>
                    <a:pt x="72047" y="5434"/>
                    <a:pt x="70950" y="7905"/>
                  </a:cubicBezTo>
                  <a:cubicBezTo>
                    <a:pt x="70263" y="9448"/>
                    <a:pt x="69300" y="10858"/>
                    <a:pt x="68283" y="12347"/>
                  </a:cubicBezTo>
                  <a:cubicBezTo>
                    <a:pt x="68015" y="12731"/>
                    <a:pt x="67747" y="13115"/>
                    <a:pt x="67489" y="13507"/>
                  </a:cubicBezTo>
                  <a:cubicBezTo>
                    <a:pt x="66177" y="15470"/>
                    <a:pt x="64875" y="17584"/>
                    <a:pt x="64723" y="19850"/>
                  </a:cubicBezTo>
                  <a:cubicBezTo>
                    <a:pt x="64598" y="21679"/>
                    <a:pt x="65267" y="23784"/>
                    <a:pt x="66766" y="26273"/>
                  </a:cubicBezTo>
                  <a:cubicBezTo>
                    <a:pt x="68006" y="28334"/>
                    <a:pt x="68925" y="30582"/>
                    <a:pt x="69433" y="32768"/>
                  </a:cubicBezTo>
                  <a:cubicBezTo>
                    <a:pt x="70049" y="35408"/>
                    <a:pt x="69112" y="38325"/>
                    <a:pt x="67212" y="39699"/>
                  </a:cubicBezTo>
                  <a:cubicBezTo>
                    <a:pt x="66066" y="40528"/>
                    <a:pt x="64551" y="40950"/>
                    <a:pt x="62806" y="40950"/>
                  </a:cubicBezTo>
                  <a:cubicBezTo>
                    <a:pt x="61904" y="40950"/>
                    <a:pt x="60939" y="40837"/>
                    <a:pt x="59933" y="40609"/>
                  </a:cubicBezTo>
                  <a:cubicBezTo>
                    <a:pt x="58273" y="40226"/>
                    <a:pt x="56846" y="39476"/>
                    <a:pt x="55338" y="38691"/>
                  </a:cubicBezTo>
                  <a:cubicBezTo>
                    <a:pt x="54000" y="37986"/>
                    <a:pt x="52608" y="37255"/>
                    <a:pt x="50994" y="36782"/>
                  </a:cubicBezTo>
                  <a:cubicBezTo>
                    <a:pt x="49453" y="36325"/>
                    <a:pt x="47967" y="36098"/>
                    <a:pt x="46579" y="36098"/>
                  </a:cubicBezTo>
                  <a:cubicBezTo>
                    <a:pt x="45281" y="36098"/>
                    <a:pt x="44068" y="36296"/>
                    <a:pt x="42974" y="36693"/>
                  </a:cubicBezTo>
                  <a:cubicBezTo>
                    <a:pt x="41056" y="37380"/>
                    <a:pt x="39503" y="38629"/>
                    <a:pt x="37853" y="39958"/>
                  </a:cubicBezTo>
                  <a:cubicBezTo>
                    <a:pt x="36613" y="40957"/>
                    <a:pt x="35328" y="41992"/>
                    <a:pt x="33883" y="42750"/>
                  </a:cubicBezTo>
                  <a:cubicBezTo>
                    <a:pt x="31961" y="43764"/>
                    <a:pt x="30033" y="44275"/>
                    <a:pt x="28222" y="44275"/>
                  </a:cubicBezTo>
                  <a:cubicBezTo>
                    <a:pt x="26974" y="44275"/>
                    <a:pt x="25781" y="44032"/>
                    <a:pt x="24685" y="43544"/>
                  </a:cubicBezTo>
                  <a:cubicBezTo>
                    <a:pt x="23392" y="42955"/>
                    <a:pt x="22259" y="42063"/>
                    <a:pt x="21064" y="41109"/>
                  </a:cubicBezTo>
                  <a:cubicBezTo>
                    <a:pt x="20198" y="40413"/>
                    <a:pt x="19297" y="39690"/>
                    <a:pt x="18307" y="39093"/>
                  </a:cubicBezTo>
                  <a:cubicBezTo>
                    <a:pt x="16478" y="37978"/>
                    <a:pt x="14371" y="37405"/>
                    <a:pt x="12313" y="37405"/>
                  </a:cubicBezTo>
                  <a:cubicBezTo>
                    <a:pt x="10977" y="37405"/>
                    <a:pt x="9662" y="37646"/>
                    <a:pt x="8458" y="38138"/>
                  </a:cubicBezTo>
                  <a:cubicBezTo>
                    <a:pt x="4809" y="39637"/>
                    <a:pt x="2044" y="43205"/>
                    <a:pt x="1" y="49057"/>
                  </a:cubicBezTo>
                  <a:lnTo>
                    <a:pt x="144" y="49111"/>
                  </a:lnTo>
                  <a:cubicBezTo>
                    <a:pt x="2169" y="43294"/>
                    <a:pt x="4908" y="39753"/>
                    <a:pt x="8512" y="38281"/>
                  </a:cubicBezTo>
                  <a:cubicBezTo>
                    <a:pt x="9702" y="37791"/>
                    <a:pt x="11004" y="37551"/>
                    <a:pt x="12327" y="37551"/>
                  </a:cubicBezTo>
                  <a:cubicBezTo>
                    <a:pt x="14355" y="37551"/>
                    <a:pt x="16432" y="38116"/>
                    <a:pt x="18236" y="39217"/>
                  </a:cubicBezTo>
                  <a:cubicBezTo>
                    <a:pt x="19208" y="39815"/>
                    <a:pt x="20109" y="40529"/>
                    <a:pt x="20974" y="41225"/>
                  </a:cubicBezTo>
                  <a:cubicBezTo>
                    <a:pt x="22179" y="42179"/>
                    <a:pt x="23312" y="43089"/>
                    <a:pt x="24623" y="43678"/>
                  </a:cubicBezTo>
                  <a:cubicBezTo>
                    <a:pt x="25740" y="44174"/>
                    <a:pt x="26954" y="44421"/>
                    <a:pt x="28224" y="44421"/>
                  </a:cubicBezTo>
                  <a:cubicBezTo>
                    <a:pt x="30057" y="44421"/>
                    <a:pt x="32006" y="43907"/>
                    <a:pt x="33946" y="42884"/>
                  </a:cubicBezTo>
                  <a:cubicBezTo>
                    <a:pt x="35409" y="42117"/>
                    <a:pt x="36702" y="41073"/>
                    <a:pt x="37951" y="40074"/>
                  </a:cubicBezTo>
                  <a:cubicBezTo>
                    <a:pt x="39584" y="38754"/>
                    <a:pt x="41127" y="37514"/>
                    <a:pt x="43018" y="36827"/>
                  </a:cubicBezTo>
                  <a:cubicBezTo>
                    <a:pt x="44187" y="36406"/>
                    <a:pt x="45393" y="36247"/>
                    <a:pt x="46553" y="36247"/>
                  </a:cubicBezTo>
                  <a:cubicBezTo>
                    <a:pt x="48199" y="36247"/>
                    <a:pt x="49749" y="36569"/>
                    <a:pt x="50958" y="36925"/>
                  </a:cubicBezTo>
                  <a:cubicBezTo>
                    <a:pt x="52546" y="37389"/>
                    <a:pt x="53938" y="38120"/>
                    <a:pt x="55276" y="38816"/>
                  </a:cubicBezTo>
                  <a:cubicBezTo>
                    <a:pt x="56783" y="39610"/>
                    <a:pt x="58220" y="40368"/>
                    <a:pt x="59897" y="40752"/>
                  </a:cubicBezTo>
                  <a:cubicBezTo>
                    <a:pt x="60914" y="40982"/>
                    <a:pt x="61889" y="41096"/>
                    <a:pt x="62803" y="41096"/>
                  </a:cubicBezTo>
                  <a:cubicBezTo>
                    <a:pt x="64582" y="41096"/>
                    <a:pt x="66128" y="40664"/>
                    <a:pt x="67301" y="39815"/>
                  </a:cubicBezTo>
                  <a:cubicBezTo>
                    <a:pt x="69246" y="38406"/>
                    <a:pt x="70201" y="35426"/>
                    <a:pt x="69576" y="32732"/>
                  </a:cubicBezTo>
                  <a:cubicBezTo>
                    <a:pt x="69068" y="30528"/>
                    <a:pt x="68140" y="28271"/>
                    <a:pt x="66891" y="26202"/>
                  </a:cubicBezTo>
                  <a:cubicBezTo>
                    <a:pt x="65410" y="23731"/>
                    <a:pt x="64750" y="21661"/>
                    <a:pt x="64875" y="19859"/>
                  </a:cubicBezTo>
                  <a:cubicBezTo>
                    <a:pt x="65026" y="17629"/>
                    <a:pt x="66258" y="15621"/>
                    <a:pt x="67614" y="13587"/>
                  </a:cubicBezTo>
                  <a:cubicBezTo>
                    <a:pt x="67872" y="13195"/>
                    <a:pt x="68140" y="12811"/>
                    <a:pt x="68408" y="12428"/>
                  </a:cubicBezTo>
                  <a:cubicBezTo>
                    <a:pt x="69425" y="10938"/>
                    <a:pt x="70397" y="9528"/>
                    <a:pt x="71084" y="7958"/>
                  </a:cubicBezTo>
                  <a:cubicBezTo>
                    <a:pt x="72190" y="5460"/>
                    <a:pt x="72502" y="2632"/>
                    <a:pt x="71976"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9"/>
            <p:cNvSpPr/>
            <p:nvPr/>
          </p:nvSpPr>
          <p:spPr>
            <a:xfrm>
              <a:off x="5233263" y="3232500"/>
              <a:ext cx="1831075" cy="1224875"/>
            </a:xfrm>
            <a:custGeom>
              <a:rect b="b" l="l" r="r" t="t"/>
              <a:pathLst>
                <a:path extrusionOk="0" h="48995" w="73243">
                  <a:moveTo>
                    <a:pt x="72761" y="0"/>
                  </a:moveTo>
                  <a:lnTo>
                    <a:pt x="72618" y="27"/>
                  </a:lnTo>
                  <a:cubicBezTo>
                    <a:pt x="73091" y="2739"/>
                    <a:pt x="72681" y="5603"/>
                    <a:pt x="71467" y="8101"/>
                  </a:cubicBezTo>
                  <a:cubicBezTo>
                    <a:pt x="70780" y="9519"/>
                    <a:pt x="69870" y="10795"/>
                    <a:pt x="68907" y="12133"/>
                  </a:cubicBezTo>
                  <a:cubicBezTo>
                    <a:pt x="68541" y="12642"/>
                    <a:pt x="68166" y="13177"/>
                    <a:pt x="67810" y="13703"/>
                  </a:cubicBezTo>
                  <a:cubicBezTo>
                    <a:pt x="66561" y="15550"/>
                    <a:pt x="65285" y="17762"/>
                    <a:pt x="65276" y="20099"/>
                  </a:cubicBezTo>
                  <a:cubicBezTo>
                    <a:pt x="65267" y="22205"/>
                    <a:pt x="66311" y="24283"/>
                    <a:pt x="67453" y="26210"/>
                  </a:cubicBezTo>
                  <a:cubicBezTo>
                    <a:pt x="68746" y="28405"/>
                    <a:pt x="69576" y="30600"/>
                    <a:pt x="69915" y="32732"/>
                  </a:cubicBezTo>
                  <a:cubicBezTo>
                    <a:pt x="70334" y="35337"/>
                    <a:pt x="69317" y="38049"/>
                    <a:pt x="67444" y="39324"/>
                  </a:cubicBezTo>
                  <a:cubicBezTo>
                    <a:pt x="66211" y="40173"/>
                    <a:pt x="64743" y="40458"/>
                    <a:pt x="63327" y="40458"/>
                  </a:cubicBezTo>
                  <a:cubicBezTo>
                    <a:pt x="62244" y="40458"/>
                    <a:pt x="61191" y="40291"/>
                    <a:pt x="60298" y="40083"/>
                  </a:cubicBezTo>
                  <a:cubicBezTo>
                    <a:pt x="58701" y="39708"/>
                    <a:pt x="57283" y="39057"/>
                    <a:pt x="55784" y="38361"/>
                  </a:cubicBezTo>
                  <a:cubicBezTo>
                    <a:pt x="54446" y="37745"/>
                    <a:pt x="53063" y="37103"/>
                    <a:pt x="51538" y="36684"/>
                  </a:cubicBezTo>
                  <a:cubicBezTo>
                    <a:pt x="50001" y="36256"/>
                    <a:pt x="48529" y="36042"/>
                    <a:pt x="47157" y="36042"/>
                  </a:cubicBezTo>
                  <a:cubicBezTo>
                    <a:pt x="45749" y="36042"/>
                    <a:pt x="44447" y="36268"/>
                    <a:pt x="43286" y="36719"/>
                  </a:cubicBezTo>
                  <a:cubicBezTo>
                    <a:pt x="41403" y="37460"/>
                    <a:pt x="39824" y="38798"/>
                    <a:pt x="38299" y="40091"/>
                  </a:cubicBezTo>
                  <a:cubicBezTo>
                    <a:pt x="37014" y="41189"/>
                    <a:pt x="35676" y="42322"/>
                    <a:pt x="34142" y="43116"/>
                  </a:cubicBezTo>
                  <a:cubicBezTo>
                    <a:pt x="32461" y="43992"/>
                    <a:pt x="30672" y="44434"/>
                    <a:pt x="28952" y="44434"/>
                  </a:cubicBezTo>
                  <a:cubicBezTo>
                    <a:pt x="27484" y="44434"/>
                    <a:pt x="26067" y="44112"/>
                    <a:pt x="24810" y="43464"/>
                  </a:cubicBezTo>
                  <a:cubicBezTo>
                    <a:pt x="23570" y="42821"/>
                    <a:pt x="22509" y="41902"/>
                    <a:pt x="21393" y="40930"/>
                  </a:cubicBezTo>
                  <a:cubicBezTo>
                    <a:pt x="20501" y="40154"/>
                    <a:pt x="19574" y="39351"/>
                    <a:pt x="18548" y="38700"/>
                  </a:cubicBezTo>
                  <a:cubicBezTo>
                    <a:pt x="16748" y="37555"/>
                    <a:pt x="14653" y="36967"/>
                    <a:pt x="12588" y="36967"/>
                  </a:cubicBezTo>
                  <a:cubicBezTo>
                    <a:pt x="11224" y="36967"/>
                    <a:pt x="9873" y="37224"/>
                    <a:pt x="8627" y="37745"/>
                  </a:cubicBezTo>
                  <a:cubicBezTo>
                    <a:pt x="3837" y="39761"/>
                    <a:pt x="1410" y="45096"/>
                    <a:pt x="1" y="48941"/>
                  </a:cubicBezTo>
                  <a:lnTo>
                    <a:pt x="144" y="48995"/>
                  </a:lnTo>
                  <a:cubicBezTo>
                    <a:pt x="1544" y="45176"/>
                    <a:pt x="3944" y="39868"/>
                    <a:pt x="8690" y="37888"/>
                  </a:cubicBezTo>
                  <a:cubicBezTo>
                    <a:pt x="9919" y="37373"/>
                    <a:pt x="11254" y="37119"/>
                    <a:pt x="12600" y="37119"/>
                  </a:cubicBezTo>
                  <a:cubicBezTo>
                    <a:pt x="14634" y="37119"/>
                    <a:pt x="16696" y="37697"/>
                    <a:pt x="18467" y="38825"/>
                  </a:cubicBezTo>
                  <a:cubicBezTo>
                    <a:pt x="19484" y="39476"/>
                    <a:pt x="20403" y="40270"/>
                    <a:pt x="21295" y="41037"/>
                  </a:cubicBezTo>
                  <a:cubicBezTo>
                    <a:pt x="22419" y="42018"/>
                    <a:pt x="23490" y="42946"/>
                    <a:pt x="24739" y="43597"/>
                  </a:cubicBezTo>
                  <a:cubicBezTo>
                    <a:pt x="26017" y="44255"/>
                    <a:pt x="27459" y="44581"/>
                    <a:pt x="28950" y="44581"/>
                  </a:cubicBezTo>
                  <a:cubicBezTo>
                    <a:pt x="30696" y="44581"/>
                    <a:pt x="32510" y="44135"/>
                    <a:pt x="34213" y="43249"/>
                  </a:cubicBezTo>
                  <a:cubicBezTo>
                    <a:pt x="35765" y="42447"/>
                    <a:pt x="37103" y="41305"/>
                    <a:pt x="38397" y="40207"/>
                  </a:cubicBezTo>
                  <a:cubicBezTo>
                    <a:pt x="39985" y="38860"/>
                    <a:pt x="41484" y="37585"/>
                    <a:pt x="43339" y="36862"/>
                  </a:cubicBezTo>
                  <a:cubicBezTo>
                    <a:pt x="44482" y="36415"/>
                    <a:pt x="45769" y="36192"/>
                    <a:pt x="47161" y="36192"/>
                  </a:cubicBezTo>
                  <a:cubicBezTo>
                    <a:pt x="48518" y="36192"/>
                    <a:pt x="49974" y="36404"/>
                    <a:pt x="51493" y="36826"/>
                  </a:cubicBezTo>
                  <a:cubicBezTo>
                    <a:pt x="53019" y="37246"/>
                    <a:pt x="54392" y="37879"/>
                    <a:pt x="55722" y="38495"/>
                  </a:cubicBezTo>
                  <a:cubicBezTo>
                    <a:pt x="57229" y="39190"/>
                    <a:pt x="58648" y="39851"/>
                    <a:pt x="60262" y="40225"/>
                  </a:cubicBezTo>
                  <a:cubicBezTo>
                    <a:pt x="61165" y="40437"/>
                    <a:pt x="62231" y="40606"/>
                    <a:pt x="63330" y="40606"/>
                  </a:cubicBezTo>
                  <a:cubicBezTo>
                    <a:pt x="64772" y="40606"/>
                    <a:pt x="66272" y="40315"/>
                    <a:pt x="67533" y="39449"/>
                  </a:cubicBezTo>
                  <a:cubicBezTo>
                    <a:pt x="69442" y="38138"/>
                    <a:pt x="70486" y="35363"/>
                    <a:pt x="70058" y="32705"/>
                  </a:cubicBezTo>
                  <a:cubicBezTo>
                    <a:pt x="69719" y="30564"/>
                    <a:pt x="68880" y="28351"/>
                    <a:pt x="67578" y="26139"/>
                  </a:cubicBezTo>
                  <a:cubicBezTo>
                    <a:pt x="66454" y="24230"/>
                    <a:pt x="65410" y="22169"/>
                    <a:pt x="65419" y="20099"/>
                  </a:cubicBezTo>
                  <a:cubicBezTo>
                    <a:pt x="65437" y="17798"/>
                    <a:pt x="66695" y="15621"/>
                    <a:pt x="67926" y="13783"/>
                  </a:cubicBezTo>
                  <a:cubicBezTo>
                    <a:pt x="68291" y="13257"/>
                    <a:pt x="68666" y="12731"/>
                    <a:pt x="69032" y="12222"/>
                  </a:cubicBezTo>
                  <a:cubicBezTo>
                    <a:pt x="69951" y="10929"/>
                    <a:pt x="70914" y="9599"/>
                    <a:pt x="71601" y="8172"/>
                  </a:cubicBezTo>
                  <a:cubicBezTo>
                    <a:pt x="72823" y="5639"/>
                    <a:pt x="73243" y="2739"/>
                    <a:pt x="72761"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9"/>
            <p:cNvSpPr/>
            <p:nvPr/>
          </p:nvSpPr>
          <p:spPr>
            <a:xfrm>
              <a:off x="5236613" y="3239200"/>
              <a:ext cx="1849350" cy="1221750"/>
            </a:xfrm>
            <a:custGeom>
              <a:rect b="b" l="l" r="r" t="t"/>
              <a:pathLst>
                <a:path extrusionOk="0" h="48870" w="73974">
                  <a:moveTo>
                    <a:pt x="73555" y="0"/>
                  </a:moveTo>
                  <a:lnTo>
                    <a:pt x="73403" y="18"/>
                  </a:lnTo>
                  <a:cubicBezTo>
                    <a:pt x="73822" y="2828"/>
                    <a:pt x="73314" y="5772"/>
                    <a:pt x="71985" y="8297"/>
                  </a:cubicBezTo>
                  <a:cubicBezTo>
                    <a:pt x="71298" y="9599"/>
                    <a:pt x="70388" y="10803"/>
                    <a:pt x="69513" y="11981"/>
                  </a:cubicBezTo>
                  <a:cubicBezTo>
                    <a:pt x="69049" y="12597"/>
                    <a:pt x="68568" y="13239"/>
                    <a:pt x="68122" y="13890"/>
                  </a:cubicBezTo>
                  <a:cubicBezTo>
                    <a:pt x="67060" y="15442"/>
                    <a:pt x="65668" y="17806"/>
                    <a:pt x="65820" y="20340"/>
                  </a:cubicBezTo>
                  <a:cubicBezTo>
                    <a:pt x="65936" y="22338"/>
                    <a:pt x="67015" y="24203"/>
                    <a:pt x="68050" y="25996"/>
                  </a:cubicBezTo>
                  <a:lnTo>
                    <a:pt x="68140" y="26148"/>
                  </a:lnTo>
                  <a:cubicBezTo>
                    <a:pt x="69460" y="28440"/>
                    <a:pt x="70227" y="30644"/>
                    <a:pt x="70397" y="32687"/>
                  </a:cubicBezTo>
                  <a:cubicBezTo>
                    <a:pt x="70611" y="35238"/>
                    <a:pt x="69522" y="37754"/>
                    <a:pt x="67685" y="38949"/>
                  </a:cubicBezTo>
                  <a:cubicBezTo>
                    <a:pt x="66643" y="39620"/>
                    <a:pt x="65355" y="39957"/>
                    <a:pt x="63836" y="39957"/>
                  </a:cubicBezTo>
                  <a:cubicBezTo>
                    <a:pt x="62870" y="39957"/>
                    <a:pt x="61812" y="39821"/>
                    <a:pt x="60664" y="39547"/>
                  </a:cubicBezTo>
                  <a:cubicBezTo>
                    <a:pt x="59138" y="39181"/>
                    <a:pt x="57684" y="38601"/>
                    <a:pt x="56266" y="38039"/>
                  </a:cubicBezTo>
                  <a:cubicBezTo>
                    <a:pt x="54927" y="37504"/>
                    <a:pt x="53536" y="36960"/>
                    <a:pt x="52073" y="36576"/>
                  </a:cubicBezTo>
                  <a:cubicBezTo>
                    <a:pt x="50527" y="36174"/>
                    <a:pt x="49080" y="35973"/>
                    <a:pt x="47738" y="35973"/>
                  </a:cubicBezTo>
                  <a:cubicBezTo>
                    <a:pt x="46223" y="35973"/>
                    <a:pt x="44842" y="36230"/>
                    <a:pt x="43607" y="36746"/>
                  </a:cubicBezTo>
                  <a:cubicBezTo>
                    <a:pt x="41733" y="37531"/>
                    <a:pt x="40190" y="38905"/>
                    <a:pt x="38700" y="40243"/>
                  </a:cubicBezTo>
                  <a:cubicBezTo>
                    <a:pt x="37380" y="41429"/>
                    <a:pt x="36015" y="42651"/>
                    <a:pt x="34409" y="43472"/>
                  </a:cubicBezTo>
                  <a:cubicBezTo>
                    <a:pt x="32913" y="44240"/>
                    <a:pt x="31281" y="44621"/>
                    <a:pt x="29678" y="44621"/>
                  </a:cubicBezTo>
                  <a:cubicBezTo>
                    <a:pt x="28002" y="44621"/>
                    <a:pt x="26358" y="44204"/>
                    <a:pt x="24935" y="43374"/>
                  </a:cubicBezTo>
                  <a:cubicBezTo>
                    <a:pt x="23739" y="42669"/>
                    <a:pt x="22696" y="41688"/>
                    <a:pt x="21688" y="40733"/>
                  </a:cubicBezTo>
                  <a:cubicBezTo>
                    <a:pt x="20778" y="39886"/>
                    <a:pt x="19850" y="39003"/>
                    <a:pt x="18788" y="38298"/>
                  </a:cubicBezTo>
                  <a:cubicBezTo>
                    <a:pt x="17035" y="37140"/>
                    <a:pt x="14921" y="36543"/>
                    <a:pt x="12830" y="36543"/>
                  </a:cubicBezTo>
                  <a:cubicBezTo>
                    <a:pt x="11441" y="36543"/>
                    <a:pt x="10062" y="36806"/>
                    <a:pt x="8806" y="37343"/>
                  </a:cubicBezTo>
                  <a:cubicBezTo>
                    <a:pt x="4122" y="39360"/>
                    <a:pt x="1642" y="44534"/>
                    <a:pt x="1" y="48816"/>
                  </a:cubicBezTo>
                  <a:lnTo>
                    <a:pt x="143" y="48869"/>
                  </a:lnTo>
                  <a:cubicBezTo>
                    <a:pt x="1767" y="44614"/>
                    <a:pt x="4229" y="39476"/>
                    <a:pt x="8859" y="37477"/>
                  </a:cubicBezTo>
                  <a:cubicBezTo>
                    <a:pt x="10100" y="36951"/>
                    <a:pt x="11461" y="36692"/>
                    <a:pt x="12830" y="36692"/>
                  </a:cubicBezTo>
                  <a:cubicBezTo>
                    <a:pt x="14894" y="36692"/>
                    <a:pt x="16977" y="37280"/>
                    <a:pt x="18699" y="38423"/>
                  </a:cubicBezTo>
                  <a:cubicBezTo>
                    <a:pt x="19752" y="39119"/>
                    <a:pt x="20688" y="40002"/>
                    <a:pt x="21581" y="40849"/>
                  </a:cubicBezTo>
                  <a:cubicBezTo>
                    <a:pt x="22598" y="41804"/>
                    <a:pt x="23650" y="42794"/>
                    <a:pt x="24864" y="43499"/>
                  </a:cubicBezTo>
                  <a:cubicBezTo>
                    <a:pt x="26309" y="44347"/>
                    <a:pt x="27977" y="44771"/>
                    <a:pt x="29678" y="44771"/>
                  </a:cubicBezTo>
                  <a:cubicBezTo>
                    <a:pt x="31305" y="44771"/>
                    <a:pt x="32962" y="44382"/>
                    <a:pt x="34480" y="43606"/>
                  </a:cubicBezTo>
                  <a:cubicBezTo>
                    <a:pt x="36095" y="42776"/>
                    <a:pt x="37469" y="41545"/>
                    <a:pt x="38798" y="40350"/>
                  </a:cubicBezTo>
                  <a:cubicBezTo>
                    <a:pt x="40279" y="39029"/>
                    <a:pt x="41814" y="37656"/>
                    <a:pt x="43660" y="36888"/>
                  </a:cubicBezTo>
                  <a:cubicBezTo>
                    <a:pt x="44882" y="36377"/>
                    <a:pt x="46249" y="36122"/>
                    <a:pt x="47751" y="36122"/>
                  </a:cubicBezTo>
                  <a:cubicBezTo>
                    <a:pt x="49078" y="36122"/>
                    <a:pt x="50509" y="36321"/>
                    <a:pt x="52037" y="36719"/>
                  </a:cubicBezTo>
                  <a:cubicBezTo>
                    <a:pt x="53491" y="37103"/>
                    <a:pt x="54874" y="37647"/>
                    <a:pt x="56212" y="38182"/>
                  </a:cubicBezTo>
                  <a:cubicBezTo>
                    <a:pt x="57631" y="38744"/>
                    <a:pt x="59094" y="39324"/>
                    <a:pt x="60628" y="39690"/>
                  </a:cubicBezTo>
                  <a:cubicBezTo>
                    <a:pt x="61792" y="39967"/>
                    <a:pt x="62866" y="40105"/>
                    <a:pt x="63846" y="40105"/>
                  </a:cubicBezTo>
                  <a:cubicBezTo>
                    <a:pt x="65390" y="40105"/>
                    <a:pt x="66701" y="39762"/>
                    <a:pt x="67765" y="39074"/>
                  </a:cubicBezTo>
                  <a:cubicBezTo>
                    <a:pt x="69647" y="37852"/>
                    <a:pt x="70771" y="35283"/>
                    <a:pt x="70548" y="32678"/>
                  </a:cubicBezTo>
                  <a:cubicBezTo>
                    <a:pt x="70370" y="30608"/>
                    <a:pt x="69603" y="28387"/>
                    <a:pt x="68264" y="26067"/>
                  </a:cubicBezTo>
                  <a:lnTo>
                    <a:pt x="68184" y="25925"/>
                  </a:lnTo>
                  <a:cubicBezTo>
                    <a:pt x="67149" y="24140"/>
                    <a:pt x="66088" y="22294"/>
                    <a:pt x="65972" y="20331"/>
                  </a:cubicBezTo>
                  <a:cubicBezTo>
                    <a:pt x="65856" y="18431"/>
                    <a:pt x="66578" y="16415"/>
                    <a:pt x="68247" y="13970"/>
                  </a:cubicBezTo>
                  <a:cubicBezTo>
                    <a:pt x="68693" y="13328"/>
                    <a:pt x="69165" y="12686"/>
                    <a:pt x="69629" y="12070"/>
                  </a:cubicBezTo>
                  <a:cubicBezTo>
                    <a:pt x="70513" y="10893"/>
                    <a:pt x="71422" y="9679"/>
                    <a:pt x="72118" y="8368"/>
                  </a:cubicBezTo>
                  <a:cubicBezTo>
                    <a:pt x="73456" y="5808"/>
                    <a:pt x="73974" y="2837"/>
                    <a:pt x="73555"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9"/>
            <p:cNvSpPr/>
            <p:nvPr/>
          </p:nvSpPr>
          <p:spPr>
            <a:xfrm>
              <a:off x="5239963" y="3245650"/>
              <a:ext cx="1867650" cy="1218875"/>
            </a:xfrm>
            <a:custGeom>
              <a:rect b="b" l="l" r="r" t="t"/>
              <a:pathLst>
                <a:path extrusionOk="0" h="48755" w="74706">
                  <a:moveTo>
                    <a:pt x="74348" y="1"/>
                  </a:moveTo>
                  <a:lnTo>
                    <a:pt x="74197" y="19"/>
                  </a:lnTo>
                  <a:cubicBezTo>
                    <a:pt x="74554" y="2936"/>
                    <a:pt x="73947" y="5942"/>
                    <a:pt x="72502" y="8503"/>
                  </a:cubicBezTo>
                  <a:cubicBezTo>
                    <a:pt x="71815" y="9716"/>
                    <a:pt x="70932" y="10840"/>
                    <a:pt x="70075" y="11919"/>
                  </a:cubicBezTo>
                  <a:cubicBezTo>
                    <a:pt x="69522" y="12615"/>
                    <a:pt x="68951" y="13347"/>
                    <a:pt x="68434" y="14087"/>
                  </a:cubicBezTo>
                  <a:cubicBezTo>
                    <a:pt x="66819" y="16433"/>
                    <a:pt x="66123" y="18619"/>
                    <a:pt x="66364" y="20590"/>
                  </a:cubicBezTo>
                  <a:cubicBezTo>
                    <a:pt x="66578" y="22250"/>
                    <a:pt x="67452" y="23740"/>
                    <a:pt x="68300" y="25176"/>
                  </a:cubicBezTo>
                  <a:cubicBezTo>
                    <a:pt x="68478" y="25479"/>
                    <a:pt x="68648" y="25783"/>
                    <a:pt x="68826" y="26086"/>
                  </a:cubicBezTo>
                  <a:cubicBezTo>
                    <a:pt x="70200" y="28521"/>
                    <a:pt x="70869" y="30671"/>
                    <a:pt x="70878" y="32652"/>
                  </a:cubicBezTo>
                  <a:cubicBezTo>
                    <a:pt x="70896" y="35150"/>
                    <a:pt x="69736" y="37469"/>
                    <a:pt x="67916" y="38575"/>
                  </a:cubicBezTo>
                  <a:cubicBezTo>
                    <a:pt x="66935" y="39175"/>
                    <a:pt x="65759" y="39476"/>
                    <a:pt x="64358" y="39476"/>
                  </a:cubicBezTo>
                  <a:cubicBezTo>
                    <a:pt x="63365" y="39476"/>
                    <a:pt x="62258" y="39325"/>
                    <a:pt x="61029" y="39021"/>
                  </a:cubicBezTo>
                  <a:cubicBezTo>
                    <a:pt x="59620" y="38682"/>
                    <a:pt x="58210" y="38209"/>
                    <a:pt x="56854" y="37763"/>
                  </a:cubicBezTo>
                  <a:cubicBezTo>
                    <a:pt x="55471" y="37300"/>
                    <a:pt x="54044" y="36827"/>
                    <a:pt x="52608" y="36479"/>
                  </a:cubicBezTo>
                  <a:cubicBezTo>
                    <a:pt x="51078" y="36105"/>
                    <a:pt x="49652" y="35919"/>
                    <a:pt x="48333" y="35919"/>
                  </a:cubicBezTo>
                  <a:cubicBezTo>
                    <a:pt x="46690" y="35919"/>
                    <a:pt x="45215" y="36208"/>
                    <a:pt x="43919" y="36782"/>
                  </a:cubicBezTo>
                  <a:cubicBezTo>
                    <a:pt x="42063" y="37603"/>
                    <a:pt x="40547" y="39030"/>
                    <a:pt x="39083" y="40413"/>
                  </a:cubicBezTo>
                  <a:cubicBezTo>
                    <a:pt x="37736" y="41680"/>
                    <a:pt x="36336" y="42991"/>
                    <a:pt x="34676" y="43830"/>
                  </a:cubicBezTo>
                  <a:cubicBezTo>
                    <a:pt x="33336" y="44508"/>
                    <a:pt x="31846" y="44842"/>
                    <a:pt x="30355" y="44842"/>
                  </a:cubicBezTo>
                  <a:cubicBezTo>
                    <a:pt x="28493" y="44842"/>
                    <a:pt x="26630" y="44320"/>
                    <a:pt x="25060" y="43294"/>
                  </a:cubicBezTo>
                  <a:cubicBezTo>
                    <a:pt x="23909" y="42536"/>
                    <a:pt x="22919" y="41528"/>
                    <a:pt x="21955" y="40547"/>
                  </a:cubicBezTo>
                  <a:cubicBezTo>
                    <a:pt x="21045" y="39619"/>
                    <a:pt x="20108" y="38664"/>
                    <a:pt x="19020" y="37915"/>
                  </a:cubicBezTo>
                  <a:cubicBezTo>
                    <a:pt x="17298" y="36721"/>
                    <a:pt x="15196" y="36106"/>
                    <a:pt x="13096" y="36106"/>
                  </a:cubicBezTo>
                  <a:cubicBezTo>
                    <a:pt x="11683" y="36106"/>
                    <a:pt x="10271" y="36385"/>
                    <a:pt x="8975" y="36952"/>
                  </a:cubicBezTo>
                  <a:cubicBezTo>
                    <a:pt x="4407" y="38959"/>
                    <a:pt x="1963" y="43776"/>
                    <a:pt x="0" y="48692"/>
                  </a:cubicBezTo>
                  <a:lnTo>
                    <a:pt x="143" y="48754"/>
                  </a:lnTo>
                  <a:cubicBezTo>
                    <a:pt x="2088" y="43865"/>
                    <a:pt x="4514" y="39066"/>
                    <a:pt x="9037" y="37085"/>
                  </a:cubicBezTo>
                  <a:cubicBezTo>
                    <a:pt x="10311" y="36530"/>
                    <a:pt x="11700" y="36256"/>
                    <a:pt x="13092" y="36256"/>
                  </a:cubicBezTo>
                  <a:cubicBezTo>
                    <a:pt x="15163" y="36256"/>
                    <a:pt x="17238" y="36861"/>
                    <a:pt x="18940" y="38040"/>
                  </a:cubicBezTo>
                  <a:cubicBezTo>
                    <a:pt x="20010" y="38780"/>
                    <a:pt x="20947" y="39726"/>
                    <a:pt x="21848" y="40654"/>
                  </a:cubicBezTo>
                  <a:cubicBezTo>
                    <a:pt x="22820" y="41635"/>
                    <a:pt x="23811" y="42652"/>
                    <a:pt x="24979" y="43419"/>
                  </a:cubicBezTo>
                  <a:cubicBezTo>
                    <a:pt x="26576" y="44461"/>
                    <a:pt x="28468" y="44992"/>
                    <a:pt x="30359" y="44992"/>
                  </a:cubicBezTo>
                  <a:cubicBezTo>
                    <a:pt x="31870" y="44992"/>
                    <a:pt x="33380" y="44653"/>
                    <a:pt x="34739" y="43963"/>
                  </a:cubicBezTo>
                  <a:cubicBezTo>
                    <a:pt x="36425" y="43116"/>
                    <a:pt x="37826" y="41796"/>
                    <a:pt x="39182" y="40520"/>
                  </a:cubicBezTo>
                  <a:cubicBezTo>
                    <a:pt x="40636" y="39146"/>
                    <a:pt x="42143" y="37737"/>
                    <a:pt x="43981" y="36916"/>
                  </a:cubicBezTo>
                  <a:cubicBezTo>
                    <a:pt x="45257" y="36352"/>
                    <a:pt x="46714" y="36068"/>
                    <a:pt x="48338" y="36068"/>
                  </a:cubicBezTo>
                  <a:cubicBezTo>
                    <a:pt x="49643" y="36068"/>
                    <a:pt x="51057" y="36252"/>
                    <a:pt x="52572" y="36622"/>
                  </a:cubicBezTo>
                  <a:cubicBezTo>
                    <a:pt x="54008" y="36969"/>
                    <a:pt x="55427" y="37442"/>
                    <a:pt x="56810" y="37897"/>
                  </a:cubicBezTo>
                  <a:cubicBezTo>
                    <a:pt x="58175" y="38352"/>
                    <a:pt x="59575" y="38825"/>
                    <a:pt x="60994" y="39173"/>
                  </a:cubicBezTo>
                  <a:cubicBezTo>
                    <a:pt x="62232" y="39475"/>
                    <a:pt x="63351" y="39627"/>
                    <a:pt x="64358" y="39627"/>
                  </a:cubicBezTo>
                  <a:cubicBezTo>
                    <a:pt x="65787" y="39627"/>
                    <a:pt x="66992" y="39321"/>
                    <a:pt x="67997" y="38709"/>
                  </a:cubicBezTo>
                  <a:cubicBezTo>
                    <a:pt x="69879" y="37549"/>
                    <a:pt x="71048" y="35239"/>
                    <a:pt x="71030" y="32652"/>
                  </a:cubicBezTo>
                  <a:cubicBezTo>
                    <a:pt x="71021" y="30644"/>
                    <a:pt x="70343" y="28468"/>
                    <a:pt x="68951" y="26014"/>
                  </a:cubicBezTo>
                  <a:cubicBezTo>
                    <a:pt x="68782" y="25711"/>
                    <a:pt x="68603" y="25408"/>
                    <a:pt x="68425" y="25105"/>
                  </a:cubicBezTo>
                  <a:cubicBezTo>
                    <a:pt x="67586" y="23677"/>
                    <a:pt x="66721" y="22205"/>
                    <a:pt x="66516" y="20573"/>
                  </a:cubicBezTo>
                  <a:cubicBezTo>
                    <a:pt x="66275" y="18637"/>
                    <a:pt x="66962" y="16487"/>
                    <a:pt x="68559" y="14176"/>
                  </a:cubicBezTo>
                  <a:cubicBezTo>
                    <a:pt x="69076" y="13436"/>
                    <a:pt x="69638" y="12713"/>
                    <a:pt x="70191" y="12008"/>
                  </a:cubicBezTo>
                  <a:cubicBezTo>
                    <a:pt x="71048" y="10920"/>
                    <a:pt x="71931" y="9796"/>
                    <a:pt x="72627" y="8574"/>
                  </a:cubicBezTo>
                  <a:cubicBezTo>
                    <a:pt x="74090" y="5987"/>
                    <a:pt x="74705" y="2945"/>
                    <a:pt x="74348"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79"/>
          <p:cNvGrpSpPr/>
          <p:nvPr/>
        </p:nvGrpSpPr>
        <p:grpSpPr>
          <a:xfrm rot="-8553771">
            <a:off x="5576104" y="2161845"/>
            <a:ext cx="1937246" cy="860997"/>
            <a:chOff x="2219963" y="2802500"/>
            <a:chExt cx="1484475" cy="610450"/>
          </a:xfrm>
        </p:grpSpPr>
        <p:sp>
          <p:nvSpPr>
            <p:cNvPr id="6629" name="Google Shape;6629;p79"/>
            <p:cNvSpPr/>
            <p:nvPr/>
          </p:nvSpPr>
          <p:spPr>
            <a:xfrm>
              <a:off x="2219963" y="2838025"/>
              <a:ext cx="1484475" cy="397850"/>
            </a:xfrm>
            <a:custGeom>
              <a:rect b="b" l="l" r="r" t="t"/>
              <a:pathLst>
                <a:path extrusionOk="0" h="15914" w="59379">
                  <a:moveTo>
                    <a:pt x="9041" y="1"/>
                  </a:moveTo>
                  <a:cubicBezTo>
                    <a:pt x="8631" y="1"/>
                    <a:pt x="8218" y="53"/>
                    <a:pt x="7806" y="168"/>
                  </a:cubicBezTo>
                  <a:cubicBezTo>
                    <a:pt x="6825" y="444"/>
                    <a:pt x="5969" y="1051"/>
                    <a:pt x="5166" y="1649"/>
                  </a:cubicBezTo>
                  <a:cubicBezTo>
                    <a:pt x="3364" y="2996"/>
                    <a:pt x="1624" y="4477"/>
                    <a:pt x="1" y="6038"/>
                  </a:cubicBezTo>
                  <a:lnTo>
                    <a:pt x="99" y="6145"/>
                  </a:lnTo>
                  <a:cubicBezTo>
                    <a:pt x="1722" y="4584"/>
                    <a:pt x="3462" y="3112"/>
                    <a:pt x="5255" y="1765"/>
                  </a:cubicBezTo>
                  <a:cubicBezTo>
                    <a:pt x="6040" y="1176"/>
                    <a:pt x="6888" y="578"/>
                    <a:pt x="7851" y="310"/>
                  </a:cubicBezTo>
                  <a:cubicBezTo>
                    <a:pt x="8249" y="199"/>
                    <a:pt x="8648" y="149"/>
                    <a:pt x="9044" y="149"/>
                  </a:cubicBezTo>
                  <a:cubicBezTo>
                    <a:pt x="11160" y="149"/>
                    <a:pt x="13217" y="1584"/>
                    <a:pt x="14667" y="2906"/>
                  </a:cubicBezTo>
                  <a:cubicBezTo>
                    <a:pt x="16406" y="4503"/>
                    <a:pt x="17950" y="6305"/>
                    <a:pt x="19270" y="8268"/>
                  </a:cubicBezTo>
                  <a:cubicBezTo>
                    <a:pt x="19591" y="8750"/>
                    <a:pt x="19912" y="9258"/>
                    <a:pt x="20225" y="9740"/>
                  </a:cubicBezTo>
                  <a:cubicBezTo>
                    <a:pt x="21152" y="11221"/>
                    <a:pt x="22116" y="12746"/>
                    <a:pt x="23409" y="13942"/>
                  </a:cubicBezTo>
                  <a:cubicBezTo>
                    <a:pt x="24614" y="15039"/>
                    <a:pt x="26335" y="15913"/>
                    <a:pt x="28048" y="15913"/>
                  </a:cubicBezTo>
                  <a:cubicBezTo>
                    <a:pt x="28691" y="15904"/>
                    <a:pt x="29333" y="15788"/>
                    <a:pt x="29940" y="15503"/>
                  </a:cubicBezTo>
                  <a:cubicBezTo>
                    <a:pt x="31135" y="14950"/>
                    <a:pt x="32098" y="13844"/>
                    <a:pt x="32660" y="12390"/>
                  </a:cubicBezTo>
                  <a:cubicBezTo>
                    <a:pt x="33205" y="10980"/>
                    <a:pt x="33303" y="9446"/>
                    <a:pt x="33330" y="8259"/>
                  </a:cubicBezTo>
                  <a:cubicBezTo>
                    <a:pt x="33330" y="8072"/>
                    <a:pt x="33338" y="7893"/>
                    <a:pt x="33338" y="7715"/>
                  </a:cubicBezTo>
                  <a:cubicBezTo>
                    <a:pt x="33356" y="6296"/>
                    <a:pt x="33374" y="4833"/>
                    <a:pt x="34043" y="3602"/>
                  </a:cubicBezTo>
                  <a:cubicBezTo>
                    <a:pt x="34771" y="2272"/>
                    <a:pt x="36285" y="1396"/>
                    <a:pt x="37795" y="1396"/>
                  </a:cubicBezTo>
                  <a:cubicBezTo>
                    <a:pt x="37895" y="1396"/>
                    <a:pt x="37994" y="1400"/>
                    <a:pt x="38093" y="1408"/>
                  </a:cubicBezTo>
                  <a:cubicBezTo>
                    <a:pt x="40127" y="1559"/>
                    <a:pt x="41689" y="3076"/>
                    <a:pt x="43196" y="4548"/>
                  </a:cubicBezTo>
                  <a:cubicBezTo>
                    <a:pt x="43410" y="4753"/>
                    <a:pt x="43624" y="4958"/>
                    <a:pt x="43830" y="5155"/>
                  </a:cubicBezTo>
                  <a:cubicBezTo>
                    <a:pt x="46399" y="7590"/>
                    <a:pt x="49031" y="8991"/>
                    <a:pt x="51653" y="9312"/>
                  </a:cubicBezTo>
                  <a:cubicBezTo>
                    <a:pt x="52015" y="9358"/>
                    <a:pt x="52375" y="9380"/>
                    <a:pt x="52732" y="9380"/>
                  </a:cubicBezTo>
                  <a:cubicBezTo>
                    <a:pt x="55570" y="9380"/>
                    <a:pt x="58206" y="7971"/>
                    <a:pt x="59379" y="5752"/>
                  </a:cubicBezTo>
                  <a:lnTo>
                    <a:pt x="59245" y="5681"/>
                  </a:lnTo>
                  <a:cubicBezTo>
                    <a:pt x="58095" y="7863"/>
                    <a:pt x="55504" y="9234"/>
                    <a:pt x="52717" y="9234"/>
                  </a:cubicBezTo>
                  <a:cubicBezTo>
                    <a:pt x="52371" y="9234"/>
                    <a:pt x="52021" y="9212"/>
                    <a:pt x="51671" y="9169"/>
                  </a:cubicBezTo>
                  <a:cubicBezTo>
                    <a:pt x="49084" y="8848"/>
                    <a:pt x="46479" y="7456"/>
                    <a:pt x="43937" y="5048"/>
                  </a:cubicBezTo>
                  <a:cubicBezTo>
                    <a:pt x="43723" y="4851"/>
                    <a:pt x="43517" y="4646"/>
                    <a:pt x="43303" y="4441"/>
                  </a:cubicBezTo>
                  <a:cubicBezTo>
                    <a:pt x="41778" y="2951"/>
                    <a:pt x="40190" y="1417"/>
                    <a:pt x="38111" y="1256"/>
                  </a:cubicBezTo>
                  <a:cubicBezTo>
                    <a:pt x="38012" y="1249"/>
                    <a:pt x="37912" y="1245"/>
                    <a:pt x="37812" y="1245"/>
                  </a:cubicBezTo>
                  <a:cubicBezTo>
                    <a:pt x="36240" y="1245"/>
                    <a:pt x="34665" y="2155"/>
                    <a:pt x="33918" y="3531"/>
                  </a:cubicBezTo>
                  <a:cubicBezTo>
                    <a:pt x="33231" y="4798"/>
                    <a:pt x="33205" y="6279"/>
                    <a:pt x="33187" y="7715"/>
                  </a:cubicBezTo>
                  <a:cubicBezTo>
                    <a:pt x="33187" y="7893"/>
                    <a:pt x="33187" y="8072"/>
                    <a:pt x="33178" y="8250"/>
                  </a:cubicBezTo>
                  <a:cubicBezTo>
                    <a:pt x="33151" y="9428"/>
                    <a:pt x="33062" y="10953"/>
                    <a:pt x="32527" y="12336"/>
                  </a:cubicBezTo>
                  <a:cubicBezTo>
                    <a:pt x="31982" y="13737"/>
                    <a:pt x="31019" y="14843"/>
                    <a:pt x="29877" y="15369"/>
                  </a:cubicBezTo>
                  <a:cubicBezTo>
                    <a:pt x="29288" y="15642"/>
                    <a:pt x="28666" y="15762"/>
                    <a:pt x="28041" y="15762"/>
                  </a:cubicBezTo>
                  <a:cubicBezTo>
                    <a:pt x="26375" y="15762"/>
                    <a:pt x="24684" y="14911"/>
                    <a:pt x="23516" y="13835"/>
                  </a:cubicBezTo>
                  <a:cubicBezTo>
                    <a:pt x="22223" y="12648"/>
                    <a:pt x="21268" y="11132"/>
                    <a:pt x="20349" y="9660"/>
                  </a:cubicBezTo>
                  <a:cubicBezTo>
                    <a:pt x="20037" y="9178"/>
                    <a:pt x="19716" y="8669"/>
                    <a:pt x="19395" y="8179"/>
                  </a:cubicBezTo>
                  <a:cubicBezTo>
                    <a:pt x="18066" y="6216"/>
                    <a:pt x="16513" y="4405"/>
                    <a:pt x="14765" y="2799"/>
                  </a:cubicBezTo>
                  <a:cubicBezTo>
                    <a:pt x="13295" y="1457"/>
                    <a:pt x="11206" y="1"/>
                    <a:pt x="9041"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9"/>
            <p:cNvSpPr/>
            <p:nvPr/>
          </p:nvSpPr>
          <p:spPr>
            <a:xfrm>
              <a:off x="2224638" y="2857600"/>
              <a:ext cx="1479375" cy="386525"/>
            </a:xfrm>
            <a:custGeom>
              <a:rect b="b" l="l" r="r" t="t"/>
              <a:pathLst>
                <a:path extrusionOk="0" h="15461" w="59175">
                  <a:moveTo>
                    <a:pt x="8954" y="0"/>
                  </a:moveTo>
                  <a:cubicBezTo>
                    <a:pt x="8524" y="0"/>
                    <a:pt x="8106" y="57"/>
                    <a:pt x="7700" y="170"/>
                  </a:cubicBezTo>
                  <a:cubicBezTo>
                    <a:pt x="6727" y="437"/>
                    <a:pt x="5880" y="1026"/>
                    <a:pt x="5104" y="1606"/>
                  </a:cubicBezTo>
                  <a:cubicBezTo>
                    <a:pt x="3311" y="2935"/>
                    <a:pt x="1598" y="4381"/>
                    <a:pt x="1" y="5906"/>
                  </a:cubicBezTo>
                  <a:lnTo>
                    <a:pt x="108" y="6013"/>
                  </a:lnTo>
                  <a:cubicBezTo>
                    <a:pt x="1696" y="4488"/>
                    <a:pt x="3409" y="3051"/>
                    <a:pt x="5184" y="1731"/>
                  </a:cubicBezTo>
                  <a:cubicBezTo>
                    <a:pt x="5960" y="1160"/>
                    <a:pt x="6790" y="580"/>
                    <a:pt x="7735" y="313"/>
                  </a:cubicBezTo>
                  <a:cubicBezTo>
                    <a:pt x="8132" y="202"/>
                    <a:pt x="8541" y="147"/>
                    <a:pt x="8961" y="147"/>
                  </a:cubicBezTo>
                  <a:cubicBezTo>
                    <a:pt x="10267" y="147"/>
                    <a:pt x="11680" y="682"/>
                    <a:pt x="13186" y="1749"/>
                  </a:cubicBezTo>
                  <a:cubicBezTo>
                    <a:pt x="13605" y="2043"/>
                    <a:pt x="14034" y="2382"/>
                    <a:pt x="14462" y="2766"/>
                  </a:cubicBezTo>
                  <a:cubicBezTo>
                    <a:pt x="16193" y="4282"/>
                    <a:pt x="17736" y="6013"/>
                    <a:pt x="19056" y="7904"/>
                  </a:cubicBezTo>
                  <a:cubicBezTo>
                    <a:pt x="19395" y="8386"/>
                    <a:pt x="19725" y="8886"/>
                    <a:pt x="20046" y="9376"/>
                  </a:cubicBezTo>
                  <a:cubicBezTo>
                    <a:pt x="20965" y="10786"/>
                    <a:pt x="21920" y="12249"/>
                    <a:pt x="23204" y="13391"/>
                  </a:cubicBezTo>
                  <a:cubicBezTo>
                    <a:pt x="24213" y="14310"/>
                    <a:pt x="25435" y="14979"/>
                    <a:pt x="26639" y="15273"/>
                  </a:cubicBezTo>
                  <a:cubicBezTo>
                    <a:pt x="27121" y="15398"/>
                    <a:pt x="27585" y="15460"/>
                    <a:pt x="28040" y="15460"/>
                  </a:cubicBezTo>
                  <a:cubicBezTo>
                    <a:pt x="28718" y="15460"/>
                    <a:pt x="29351" y="15327"/>
                    <a:pt x="29931" y="15068"/>
                  </a:cubicBezTo>
                  <a:cubicBezTo>
                    <a:pt x="30118" y="14988"/>
                    <a:pt x="30297" y="14889"/>
                    <a:pt x="30466" y="14782"/>
                  </a:cubicBezTo>
                  <a:cubicBezTo>
                    <a:pt x="31439" y="14176"/>
                    <a:pt x="32259" y="13150"/>
                    <a:pt x="32759" y="11874"/>
                  </a:cubicBezTo>
                  <a:cubicBezTo>
                    <a:pt x="32902" y="11517"/>
                    <a:pt x="33027" y="11134"/>
                    <a:pt x="33125" y="10732"/>
                  </a:cubicBezTo>
                  <a:cubicBezTo>
                    <a:pt x="33401" y="9644"/>
                    <a:pt x="33499" y="8511"/>
                    <a:pt x="33562" y="7646"/>
                  </a:cubicBezTo>
                  <a:lnTo>
                    <a:pt x="33580" y="7316"/>
                  </a:lnTo>
                  <a:cubicBezTo>
                    <a:pt x="33678" y="5817"/>
                    <a:pt x="33776" y="4273"/>
                    <a:pt x="34534" y="2989"/>
                  </a:cubicBezTo>
                  <a:cubicBezTo>
                    <a:pt x="35305" y="1698"/>
                    <a:pt x="36761" y="864"/>
                    <a:pt x="38229" y="864"/>
                  </a:cubicBezTo>
                  <a:cubicBezTo>
                    <a:pt x="38324" y="864"/>
                    <a:pt x="38419" y="868"/>
                    <a:pt x="38513" y="875"/>
                  </a:cubicBezTo>
                  <a:cubicBezTo>
                    <a:pt x="40485" y="1017"/>
                    <a:pt x="42019" y="2436"/>
                    <a:pt x="43500" y="3818"/>
                  </a:cubicBezTo>
                  <a:cubicBezTo>
                    <a:pt x="43714" y="4015"/>
                    <a:pt x="43928" y="4220"/>
                    <a:pt x="44142" y="4416"/>
                  </a:cubicBezTo>
                  <a:cubicBezTo>
                    <a:pt x="44276" y="4532"/>
                    <a:pt x="44410" y="4648"/>
                    <a:pt x="44544" y="4773"/>
                  </a:cubicBezTo>
                  <a:cubicBezTo>
                    <a:pt x="46943" y="6825"/>
                    <a:pt x="49370" y="7994"/>
                    <a:pt x="51761" y="8234"/>
                  </a:cubicBezTo>
                  <a:cubicBezTo>
                    <a:pt x="52044" y="8263"/>
                    <a:pt x="52326" y="8278"/>
                    <a:pt x="52607" y="8278"/>
                  </a:cubicBezTo>
                  <a:cubicBezTo>
                    <a:pt x="55421" y="8278"/>
                    <a:pt x="58047" y="6845"/>
                    <a:pt x="59174" y="4630"/>
                  </a:cubicBezTo>
                  <a:lnTo>
                    <a:pt x="59040" y="4559"/>
                  </a:lnTo>
                  <a:cubicBezTo>
                    <a:pt x="57934" y="6738"/>
                    <a:pt x="55354" y="8132"/>
                    <a:pt x="52588" y="8132"/>
                  </a:cubicBezTo>
                  <a:cubicBezTo>
                    <a:pt x="52320" y="8132"/>
                    <a:pt x="52050" y="8118"/>
                    <a:pt x="51779" y="8092"/>
                  </a:cubicBezTo>
                  <a:cubicBezTo>
                    <a:pt x="49415" y="7851"/>
                    <a:pt x="47015" y="6700"/>
                    <a:pt x="44642" y="4657"/>
                  </a:cubicBezTo>
                  <a:cubicBezTo>
                    <a:pt x="44508" y="4541"/>
                    <a:pt x="44374" y="4425"/>
                    <a:pt x="44240" y="4300"/>
                  </a:cubicBezTo>
                  <a:cubicBezTo>
                    <a:pt x="44026" y="4113"/>
                    <a:pt x="43812" y="3908"/>
                    <a:pt x="43598" y="3711"/>
                  </a:cubicBezTo>
                  <a:cubicBezTo>
                    <a:pt x="42099" y="2311"/>
                    <a:pt x="40547" y="875"/>
                    <a:pt x="38522" y="723"/>
                  </a:cubicBezTo>
                  <a:cubicBezTo>
                    <a:pt x="38427" y="716"/>
                    <a:pt x="38332" y="713"/>
                    <a:pt x="38237" y="713"/>
                  </a:cubicBezTo>
                  <a:cubicBezTo>
                    <a:pt x="36716" y="713"/>
                    <a:pt x="35207" y="1574"/>
                    <a:pt x="34409" y="2917"/>
                  </a:cubicBezTo>
                  <a:cubicBezTo>
                    <a:pt x="33633" y="4229"/>
                    <a:pt x="33526" y="5790"/>
                    <a:pt x="33428" y="7307"/>
                  </a:cubicBezTo>
                  <a:lnTo>
                    <a:pt x="33410" y="7637"/>
                  </a:lnTo>
                  <a:cubicBezTo>
                    <a:pt x="33357" y="8493"/>
                    <a:pt x="33250" y="9617"/>
                    <a:pt x="32982" y="10697"/>
                  </a:cubicBezTo>
                  <a:cubicBezTo>
                    <a:pt x="32884" y="11098"/>
                    <a:pt x="32759" y="11473"/>
                    <a:pt x="32625" y="11821"/>
                  </a:cubicBezTo>
                  <a:cubicBezTo>
                    <a:pt x="32126" y="13061"/>
                    <a:pt x="31340" y="14069"/>
                    <a:pt x="30395" y="14657"/>
                  </a:cubicBezTo>
                  <a:cubicBezTo>
                    <a:pt x="30225" y="14765"/>
                    <a:pt x="30047" y="14854"/>
                    <a:pt x="29869" y="14934"/>
                  </a:cubicBezTo>
                  <a:cubicBezTo>
                    <a:pt x="29313" y="15183"/>
                    <a:pt x="28697" y="15309"/>
                    <a:pt x="28048" y="15309"/>
                  </a:cubicBezTo>
                  <a:cubicBezTo>
                    <a:pt x="27603" y="15309"/>
                    <a:pt x="27143" y="15250"/>
                    <a:pt x="26675" y="15130"/>
                  </a:cubicBezTo>
                  <a:cubicBezTo>
                    <a:pt x="25497" y="14836"/>
                    <a:pt x="24302" y="14176"/>
                    <a:pt x="23303" y="13284"/>
                  </a:cubicBezTo>
                  <a:cubicBezTo>
                    <a:pt x="22036" y="12151"/>
                    <a:pt x="21090" y="10697"/>
                    <a:pt x="20171" y="9296"/>
                  </a:cubicBezTo>
                  <a:cubicBezTo>
                    <a:pt x="19850" y="8805"/>
                    <a:pt x="19520" y="8297"/>
                    <a:pt x="19181" y="7815"/>
                  </a:cubicBezTo>
                  <a:cubicBezTo>
                    <a:pt x="17852" y="5915"/>
                    <a:pt x="16300" y="4175"/>
                    <a:pt x="14560" y="2650"/>
                  </a:cubicBezTo>
                  <a:cubicBezTo>
                    <a:pt x="14123" y="2275"/>
                    <a:pt x="13695" y="1927"/>
                    <a:pt x="13266" y="1624"/>
                  </a:cubicBezTo>
                  <a:cubicBezTo>
                    <a:pt x="11735" y="544"/>
                    <a:pt x="10289" y="0"/>
                    <a:pt x="8954"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9"/>
            <p:cNvSpPr/>
            <p:nvPr/>
          </p:nvSpPr>
          <p:spPr>
            <a:xfrm>
              <a:off x="2229563" y="2877200"/>
              <a:ext cx="1474000" cy="375175"/>
            </a:xfrm>
            <a:custGeom>
              <a:rect b="b" l="l" r="r" t="t"/>
              <a:pathLst>
                <a:path extrusionOk="0" h="15007" w="58960">
                  <a:moveTo>
                    <a:pt x="8853" y="0"/>
                  </a:moveTo>
                  <a:cubicBezTo>
                    <a:pt x="8418" y="0"/>
                    <a:pt x="7994" y="57"/>
                    <a:pt x="7583" y="171"/>
                  </a:cubicBezTo>
                  <a:cubicBezTo>
                    <a:pt x="6620" y="438"/>
                    <a:pt x="5790" y="1009"/>
                    <a:pt x="5023" y="1571"/>
                  </a:cubicBezTo>
                  <a:cubicBezTo>
                    <a:pt x="3247" y="2865"/>
                    <a:pt x="1561" y="4283"/>
                    <a:pt x="0" y="5782"/>
                  </a:cubicBezTo>
                  <a:lnTo>
                    <a:pt x="107" y="5889"/>
                  </a:lnTo>
                  <a:cubicBezTo>
                    <a:pt x="1659" y="4390"/>
                    <a:pt x="3346" y="2981"/>
                    <a:pt x="5103" y="1696"/>
                  </a:cubicBezTo>
                  <a:cubicBezTo>
                    <a:pt x="5870" y="1143"/>
                    <a:pt x="6691" y="572"/>
                    <a:pt x="7619" y="314"/>
                  </a:cubicBezTo>
                  <a:cubicBezTo>
                    <a:pt x="8018" y="202"/>
                    <a:pt x="8430" y="146"/>
                    <a:pt x="8854" y="146"/>
                  </a:cubicBezTo>
                  <a:cubicBezTo>
                    <a:pt x="10127" y="146"/>
                    <a:pt x="11508" y="648"/>
                    <a:pt x="12980" y="1652"/>
                  </a:cubicBezTo>
                  <a:cubicBezTo>
                    <a:pt x="13391" y="1928"/>
                    <a:pt x="13819" y="2258"/>
                    <a:pt x="14247" y="2615"/>
                  </a:cubicBezTo>
                  <a:cubicBezTo>
                    <a:pt x="15960" y="4060"/>
                    <a:pt x="17503" y="5720"/>
                    <a:pt x="18841" y="7540"/>
                  </a:cubicBezTo>
                  <a:cubicBezTo>
                    <a:pt x="19189" y="8021"/>
                    <a:pt x="19528" y="8521"/>
                    <a:pt x="19867" y="9012"/>
                  </a:cubicBezTo>
                  <a:cubicBezTo>
                    <a:pt x="20777" y="10359"/>
                    <a:pt x="21723" y="11750"/>
                    <a:pt x="22981" y="12848"/>
                  </a:cubicBezTo>
                  <a:cubicBezTo>
                    <a:pt x="24042" y="13775"/>
                    <a:pt x="25300" y="14471"/>
                    <a:pt x="26522" y="14792"/>
                  </a:cubicBezTo>
                  <a:cubicBezTo>
                    <a:pt x="27040" y="14935"/>
                    <a:pt x="27557" y="15006"/>
                    <a:pt x="28048" y="15006"/>
                  </a:cubicBezTo>
                  <a:cubicBezTo>
                    <a:pt x="28708" y="15006"/>
                    <a:pt x="29341" y="14882"/>
                    <a:pt x="29912" y="14632"/>
                  </a:cubicBezTo>
                  <a:cubicBezTo>
                    <a:pt x="30109" y="14551"/>
                    <a:pt x="30296" y="14453"/>
                    <a:pt x="30474" y="14346"/>
                  </a:cubicBezTo>
                  <a:cubicBezTo>
                    <a:pt x="31750" y="13570"/>
                    <a:pt x="32464" y="12294"/>
                    <a:pt x="32847" y="11367"/>
                  </a:cubicBezTo>
                  <a:cubicBezTo>
                    <a:pt x="32990" y="11001"/>
                    <a:pt x="33124" y="10608"/>
                    <a:pt x="33240" y="10189"/>
                  </a:cubicBezTo>
                  <a:cubicBezTo>
                    <a:pt x="33525" y="9110"/>
                    <a:pt x="33668" y="7995"/>
                    <a:pt x="33775" y="7040"/>
                  </a:cubicBezTo>
                  <a:lnTo>
                    <a:pt x="33784" y="6995"/>
                  </a:lnTo>
                  <a:cubicBezTo>
                    <a:pt x="33963" y="5390"/>
                    <a:pt x="34141" y="3721"/>
                    <a:pt x="35015" y="2374"/>
                  </a:cubicBezTo>
                  <a:cubicBezTo>
                    <a:pt x="35832" y="1111"/>
                    <a:pt x="37238" y="332"/>
                    <a:pt x="38662" y="332"/>
                  </a:cubicBezTo>
                  <a:cubicBezTo>
                    <a:pt x="38746" y="332"/>
                    <a:pt x="38830" y="335"/>
                    <a:pt x="38914" y="340"/>
                  </a:cubicBezTo>
                  <a:cubicBezTo>
                    <a:pt x="40832" y="465"/>
                    <a:pt x="42330" y="1803"/>
                    <a:pt x="43785" y="3088"/>
                  </a:cubicBezTo>
                  <a:cubicBezTo>
                    <a:pt x="44008" y="3284"/>
                    <a:pt x="44222" y="3481"/>
                    <a:pt x="44445" y="3668"/>
                  </a:cubicBezTo>
                  <a:cubicBezTo>
                    <a:pt x="44579" y="3784"/>
                    <a:pt x="44712" y="3891"/>
                    <a:pt x="44846" y="4007"/>
                  </a:cubicBezTo>
                  <a:cubicBezTo>
                    <a:pt x="47192" y="5925"/>
                    <a:pt x="49548" y="6986"/>
                    <a:pt x="51858" y="7156"/>
                  </a:cubicBezTo>
                  <a:cubicBezTo>
                    <a:pt x="52063" y="7172"/>
                    <a:pt x="52267" y="7179"/>
                    <a:pt x="52470" y="7179"/>
                  </a:cubicBezTo>
                  <a:cubicBezTo>
                    <a:pt x="55261" y="7179"/>
                    <a:pt x="57870" y="5719"/>
                    <a:pt x="58959" y="3507"/>
                  </a:cubicBezTo>
                  <a:lnTo>
                    <a:pt x="58825" y="3436"/>
                  </a:lnTo>
                  <a:cubicBezTo>
                    <a:pt x="57760" y="5609"/>
                    <a:pt x="55203" y="7036"/>
                    <a:pt x="52467" y="7036"/>
                  </a:cubicBezTo>
                  <a:cubicBezTo>
                    <a:pt x="52271" y="7036"/>
                    <a:pt x="52074" y="7028"/>
                    <a:pt x="51876" y="7013"/>
                  </a:cubicBezTo>
                  <a:cubicBezTo>
                    <a:pt x="49592" y="6835"/>
                    <a:pt x="47255" y="5791"/>
                    <a:pt x="44935" y="3891"/>
                  </a:cubicBezTo>
                  <a:cubicBezTo>
                    <a:pt x="44802" y="3775"/>
                    <a:pt x="44677" y="3668"/>
                    <a:pt x="44543" y="3561"/>
                  </a:cubicBezTo>
                  <a:cubicBezTo>
                    <a:pt x="44320" y="3365"/>
                    <a:pt x="44106" y="3168"/>
                    <a:pt x="43883" y="2972"/>
                  </a:cubicBezTo>
                  <a:cubicBezTo>
                    <a:pt x="42411" y="1670"/>
                    <a:pt x="40894" y="322"/>
                    <a:pt x="38932" y="189"/>
                  </a:cubicBezTo>
                  <a:cubicBezTo>
                    <a:pt x="38847" y="183"/>
                    <a:pt x="38763" y="181"/>
                    <a:pt x="38679" y="181"/>
                  </a:cubicBezTo>
                  <a:cubicBezTo>
                    <a:pt x="37201" y="181"/>
                    <a:pt x="35734" y="986"/>
                    <a:pt x="34890" y="2294"/>
                  </a:cubicBezTo>
                  <a:cubicBezTo>
                    <a:pt x="33998" y="3677"/>
                    <a:pt x="33811" y="5354"/>
                    <a:pt x="33632" y="6986"/>
                  </a:cubicBezTo>
                  <a:lnTo>
                    <a:pt x="33632" y="7031"/>
                  </a:lnTo>
                  <a:cubicBezTo>
                    <a:pt x="33525" y="7977"/>
                    <a:pt x="33383" y="9083"/>
                    <a:pt x="33097" y="10153"/>
                  </a:cubicBezTo>
                  <a:cubicBezTo>
                    <a:pt x="32981" y="10564"/>
                    <a:pt x="32856" y="10947"/>
                    <a:pt x="32705" y="11304"/>
                  </a:cubicBezTo>
                  <a:cubicBezTo>
                    <a:pt x="32339" y="12223"/>
                    <a:pt x="31634" y="13463"/>
                    <a:pt x="30394" y="14221"/>
                  </a:cubicBezTo>
                  <a:cubicBezTo>
                    <a:pt x="30225" y="14328"/>
                    <a:pt x="30037" y="14418"/>
                    <a:pt x="29859" y="14498"/>
                  </a:cubicBezTo>
                  <a:cubicBezTo>
                    <a:pt x="29304" y="14732"/>
                    <a:pt x="28693" y="14850"/>
                    <a:pt x="28051" y="14850"/>
                  </a:cubicBezTo>
                  <a:cubicBezTo>
                    <a:pt x="27568" y="14850"/>
                    <a:pt x="27067" y="14784"/>
                    <a:pt x="26558" y="14650"/>
                  </a:cubicBezTo>
                  <a:cubicBezTo>
                    <a:pt x="25363" y="14337"/>
                    <a:pt x="24123" y="13650"/>
                    <a:pt x="23079" y="12732"/>
                  </a:cubicBezTo>
                  <a:cubicBezTo>
                    <a:pt x="21839" y="11643"/>
                    <a:pt x="20893" y="10260"/>
                    <a:pt x="19983" y="8922"/>
                  </a:cubicBezTo>
                  <a:cubicBezTo>
                    <a:pt x="19653" y="8432"/>
                    <a:pt x="19314" y="7932"/>
                    <a:pt x="18957" y="7450"/>
                  </a:cubicBezTo>
                  <a:cubicBezTo>
                    <a:pt x="17619" y="5622"/>
                    <a:pt x="16067" y="3953"/>
                    <a:pt x="14345" y="2499"/>
                  </a:cubicBezTo>
                  <a:cubicBezTo>
                    <a:pt x="13917" y="2142"/>
                    <a:pt x="13480" y="1812"/>
                    <a:pt x="13061" y="1527"/>
                  </a:cubicBezTo>
                  <a:cubicBezTo>
                    <a:pt x="11569" y="510"/>
                    <a:pt x="10158" y="0"/>
                    <a:pt x="8853"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9"/>
            <p:cNvSpPr/>
            <p:nvPr/>
          </p:nvSpPr>
          <p:spPr>
            <a:xfrm>
              <a:off x="2234463" y="2888175"/>
              <a:ext cx="1468650" cy="372450"/>
            </a:xfrm>
            <a:custGeom>
              <a:rect b="b" l="l" r="r" t="t"/>
              <a:pathLst>
                <a:path extrusionOk="0" h="14898" w="58746">
                  <a:moveTo>
                    <a:pt x="39084" y="0"/>
                  </a:moveTo>
                  <a:cubicBezTo>
                    <a:pt x="37673" y="0"/>
                    <a:pt x="36240" y="778"/>
                    <a:pt x="35372" y="2025"/>
                  </a:cubicBezTo>
                  <a:cubicBezTo>
                    <a:pt x="34427" y="3372"/>
                    <a:pt x="34123" y="4968"/>
                    <a:pt x="33847" y="6762"/>
                  </a:cubicBezTo>
                  <a:cubicBezTo>
                    <a:pt x="33668" y="7966"/>
                    <a:pt x="33490" y="8965"/>
                    <a:pt x="33205" y="9955"/>
                  </a:cubicBezTo>
                  <a:cubicBezTo>
                    <a:pt x="33089" y="10384"/>
                    <a:pt x="32955" y="10767"/>
                    <a:pt x="32794" y="11142"/>
                  </a:cubicBezTo>
                  <a:cubicBezTo>
                    <a:pt x="32402" y="12087"/>
                    <a:pt x="31670" y="13372"/>
                    <a:pt x="30394" y="14130"/>
                  </a:cubicBezTo>
                  <a:cubicBezTo>
                    <a:pt x="30216" y="14228"/>
                    <a:pt x="30029" y="14327"/>
                    <a:pt x="29841" y="14407"/>
                  </a:cubicBezTo>
                  <a:cubicBezTo>
                    <a:pt x="29294" y="14632"/>
                    <a:pt x="28693" y="14744"/>
                    <a:pt x="28061" y="14744"/>
                  </a:cubicBezTo>
                  <a:cubicBezTo>
                    <a:pt x="27539" y="14744"/>
                    <a:pt x="26995" y="14667"/>
                    <a:pt x="26442" y="14514"/>
                  </a:cubicBezTo>
                  <a:cubicBezTo>
                    <a:pt x="25211" y="14175"/>
                    <a:pt x="23971" y="13488"/>
                    <a:pt x="22856" y="12533"/>
                  </a:cubicBezTo>
                  <a:cubicBezTo>
                    <a:pt x="21643" y="11490"/>
                    <a:pt x="20706" y="10169"/>
                    <a:pt x="19805" y="8894"/>
                  </a:cubicBezTo>
                  <a:cubicBezTo>
                    <a:pt x="19457" y="8412"/>
                    <a:pt x="19100" y="7903"/>
                    <a:pt x="18735" y="7431"/>
                  </a:cubicBezTo>
                  <a:cubicBezTo>
                    <a:pt x="17388" y="5664"/>
                    <a:pt x="15844" y="4076"/>
                    <a:pt x="14131" y="2694"/>
                  </a:cubicBezTo>
                  <a:cubicBezTo>
                    <a:pt x="13703" y="2355"/>
                    <a:pt x="13275" y="2042"/>
                    <a:pt x="12856" y="1775"/>
                  </a:cubicBezTo>
                  <a:cubicBezTo>
                    <a:pt x="11399" y="821"/>
                    <a:pt x="10021" y="344"/>
                    <a:pt x="8747" y="344"/>
                  </a:cubicBezTo>
                  <a:cubicBezTo>
                    <a:pt x="8304" y="344"/>
                    <a:pt x="7875" y="402"/>
                    <a:pt x="7458" y="517"/>
                  </a:cubicBezTo>
                  <a:cubicBezTo>
                    <a:pt x="6522" y="785"/>
                    <a:pt x="5701" y="1338"/>
                    <a:pt x="4943" y="1882"/>
                  </a:cubicBezTo>
                  <a:cubicBezTo>
                    <a:pt x="3194" y="3140"/>
                    <a:pt x="1526" y="4531"/>
                    <a:pt x="0" y="6003"/>
                  </a:cubicBezTo>
                  <a:lnTo>
                    <a:pt x="99" y="6110"/>
                  </a:lnTo>
                  <a:cubicBezTo>
                    <a:pt x="1624" y="4638"/>
                    <a:pt x="3283" y="3256"/>
                    <a:pt x="5023" y="2007"/>
                  </a:cubicBezTo>
                  <a:cubicBezTo>
                    <a:pt x="5772" y="1471"/>
                    <a:pt x="6584" y="918"/>
                    <a:pt x="7503" y="660"/>
                  </a:cubicBezTo>
                  <a:cubicBezTo>
                    <a:pt x="7905" y="548"/>
                    <a:pt x="8320" y="492"/>
                    <a:pt x="8748" y="492"/>
                  </a:cubicBezTo>
                  <a:cubicBezTo>
                    <a:pt x="9992" y="492"/>
                    <a:pt x="11341" y="964"/>
                    <a:pt x="12775" y="1900"/>
                  </a:cubicBezTo>
                  <a:cubicBezTo>
                    <a:pt x="13186" y="2158"/>
                    <a:pt x="13614" y="2471"/>
                    <a:pt x="14033" y="2810"/>
                  </a:cubicBezTo>
                  <a:cubicBezTo>
                    <a:pt x="15737" y="4183"/>
                    <a:pt x="17280" y="5762"/>
                    <a:pt x="18619" y="7520"/>
                  </a:cubicBezTo>
                  <a:cubicBezTo>
                    <a:pt x="18984" y="7993"/>
                    <a:pt x="19341" y="8492"/>
                    <a:pt x="19680" y="8983"/>
                  </a:cubicBezTo>
                  <a:cubicBezTo>
                    <a:pt x="20590" y="10268"/>
                    <a:pt x="21536" y="11588"/>
                    <a:pt x="22758" y="12641"/>
                  </a:cubicBezTo>
                  <a:cubicBezTo>
                    <a:pt x="23891" y="13613"/>
                    <a:pt x="25149" y="14309"/>
                    <a:pt x="26407" y="14657"/>
                  </a:cubicBezTo>
                  <a:cubicBezTo>
                    <a:pt x="26969" y="14817"/>
                    <a:pt x="27522" y="14898"/>
                    <a:pt x="28057" y="14898"/>
                  </a:cubicBezTo>
                  <a:cubicBezTo>
                    <a:pt x="28708" y="14898"/>
                    <a:pt x="29333" y="14782"/>
                    <a:pt x="29895" y="14541"/>
                  </a:cubicBezTo>
                  <a:cubicBezTo>
                    <a:pt x="30091" y="14460"/>
                    <a:pt x="30287" y="14362"/>
                    <a:pt x="30475" y="14255"/>
                  </a:cubicBezTo>
                  <a:cubicBezTo>
                    <a:pt x="31777" y="13479"/>
                    <a:pt x="32535" y="12168"/>
                    <a:pt x="32937" y="11195"/>
                  </a:cubicBezTo>
                  <a:cubicBezTo>
                    <a:pt x="33089" y="10821"/>
                    <a:pt x="33222" y="10428"/>
                    <a:pt x="33347" y="9991"/>
                  </a:cubicBezTo>
                  <a:cubicBezTo>
                    <a:pt x="33633" y="9001"/>
                    <a:pt x="33811" y="7993"/>
                    <a:pt x="33998" y="6779"/>
                  </a:cubicBezTo>
                  <a:cubicBezTo>
                    <a:pt x="34266" y="5004"/>
                    <a:pt x="34569" y="3434"/>
                    <a:pt x="35497" y="2105"/>
                  </a:cubicBezTo>
                  <a:cubicBezTo>
                    <a:pt x="36346" y="891"/>
                    <a:pt x="37745" y="145"/>
                    <a:pt x="39116" y="145"/>
                  </a:cubicBezTo>
                  <a:cubicBezTo>
                    <a:pt x="39185" y="145"/>
                    <a:pt x="39255" y="147"/>
                    <a:pt x="39324" y="151"/>
                  </a:cubicBezTo>
                  <a:cubicBezTo>
                    <a:pt x="41180" y="267"/>
                    <a:pt x="42643" y="1507"/>
                    <a:pt x="44070" y="2703"/>
                  </a:cubicBezTo>
                  <a:cubicBezTo>
                    <a:pt x="44293" y="2899"/>
                    <a:pt x="44525" y="3086"/>
                    <a:pt x="44748" y="3273"/>
                  </a:cubicBezTo>
                  <a:cubicBezTo>
                    <a:pt x="44882" y="3372"/>
                    <a:pt x="45007" y="3479"/>
                    <a:pt x="45141" y="3586"/>
                  </a:cubicBezTo>
                  <a:cubicBezTo>
                    <a:pt x="47434" y="5361"/>
                    <a:pt x="49735" y="6316"/>
                    <a:pt x="51965" y="6423"/>
                  </a:cubicBezTo>
                  <a:cubicBezTo>
                    <a:pt x="52091" y="6429"/>
                    <a:pt x="52216" y="6432"/>
                    <a:pt x="52341" y="6432"/>
                  </a:cubicBezTo>
                  <a:cubicBezTo>
                    <a:pt x="55103" y="6432"/>
                    <a:pt x="57704" y="4940"/>
                    <a:pt x="58745" y="2729"/>
                  </a:cubicBezTo>
                  <a:lnTo>
                    <a:pt x="58612" y="2667"/>
                  </a:lnTo>
                  <a:cubicBezTo>
                    <a:pt x="57597" y="4824"/>
                    <a:pt x="55058" y="6280"/>
                    <a:pt x="52351" y="6280"/>
                  </a:cubicBezTo>
                  <a:cubicBezTo>
                    <a:pt x="52226" y="6280"/>
                    <a:pt x="52100" y="6277"/>
                    <a:pt x="51974" y="6271"/>
                  </a:cubicBezTo>
                  <a:cubicBezTo>
                    <a:pt x="49771" y="6173"/>
                    <a:pt x="47505" y="5227"/>
                    <a:pt x="45230" y="3461"/>
                  </a:cubicBezTo>
                  <a:cubicBezTo>
                    <a:pt x="45096" y="3363"/>
                    <a:pt x="44971" y="3256"/>
                    <a:pt x="44846" y="3158"/>
                  </a:cubicBezTo>
                  <a:cubicBezTo>
                    <a:pt x="44615" y="2970"/>
                    <a:pt x="44392" y="2783"/>
                    <a:pt x="44160" y="2587"/>
                  </a:cubicBezTo>
                  <a:cubicBezTo>
                    <a:pt x="42723" y="1373"/>
                    <a:pt x="41233" y="124"/>
                    <a:pt x="39333" y="8"/>
                  </a:cubicBezTo>
                  <a:cubicBezTo>
                    <a:pt x="39250" y="3"/>
                    <a:pt x="39167" y="0"/>
                    <a:pt x="39084"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9"/>
            <p:cNvSpPr/>
            <p:nvPr/>
          </p:nvSpPr>
          <p:spPr>
            <a:xfrm>
              <a:off x="2239138" y="2894475"/>
              <a:ext cx="1463525" cy="374400"/>
            </a:xfrm>
            <a:custGeom>
              <a:rect b="b" l="l" r="r" t="t"/>
              <a:pathLst>
                <a:path extrusionOk="0" h="14976" w="58541">
                  <a:moveTo>
                    <a:pt x="39531" y="0"/>
                  </a:moveTo>
                  <a:cubicBezTo>
                    <a:pt x="38163" y="0"/>
                    <a:pt x="36779" y="729"/>
                    <a:pt x="35863" y="1933"/>
                  </a:cubicBezTo>
                  <a:cubicBezTo>
                    <a:pt x="34793" y="3360"/>
                    <a:pt x="34382" y="5127"/>
                    <a:pt x="34079" y="6679"/>
                  </a:cubicBezTo>
                  <a:cubicBezTo>
                    <a:pt x="33865" y="7803"/>
                    <a:pt x="33642" y="8891"/>
                    <a:pt x="33330" y="9935"/>
                  </a:cubicBezTo>
                  <a:cubicBezTo>
                    <a:pt x="33196" y="10381"/>
                    <a:pt x="33053" y="10783"/>
                    <a:pt x="32893" y="11157"/>
                  </a:cubicBezTo>
                  <a:cubicBezTo>
                    <a:pt x="32295" y="12567"/>
                    <a:pt x="31438" y="13629"/>
                    <a:pt x="30413" y="14217"/>
                  </a:cubicBezTo>
                  <a:cubicBezTo>
                    <a:pt x="30225" y="14324"/>
                    <a:pt x="30029" y="14423"/>
                    <a:pt x="29833" y="14503"/>
                  </a:cubicBezTo>
                  <a:cubicBezTo>
                    <a:pt x="29293" y="14719"/>
                    <a:pt x="28702" y="14826"/>
                    <a:pt x="28080" y="14826"/>
                  </a:cubicBezTo>
                  <a:cubicBezTo>
                    <a:pt x="27518" y="14826"/>
                    <a:pt x="26932" y="14739"/>
                    <a:pt x="26336" y="14565"/>
                  </a:cubicBezTo>
                  <a:cubicBezTo>
                    <a:pt x="25087" y="14199"/>
                    <a:pt x="23811" y="13495"/>
                    <a:pt x="22642" y="12513"/>
                  </a:cubicBezTo>
                  <a:cubicBezTo>
                    <a:pt x="21456" y="11523"/>
                    <a:pt x="20528" y="10265"/>
                    <a:pt x="19636" y="9052"/>
                  </a:cubicBezTo>
                  <a:cubicBezTo>
                    <a:pt x="19270" y="8570"/>
                    <a:pt x="18904" y="8071"/>
                    <a:pt x="18521" y="7589"/>
                  </a:cubicBezTo>
                  <a:cubicBezTo>
                    <a:pt x="17174" y="5903"/>
                    <a:pt x="15621" y="4386"/>
                    <a:pt x="13926" y="3075"/>
                  </a:cubicBezTo>
                  <a:cubicBezTo>
                    <a:pt x="13498" y="2754"/>
                    <a:pt x="13070" y="2459"/>
                    <a:pt x="12660" y="2201"/>
                  </a:cubicBezTo>
                  <a:cubicBezTo>
                    <a:pt x="11239" y="1317"/>
                    <a:pt x="9896" y="875"/>
                    <a:pt x="8657" y="875"/>
                  </a:cubicBezTo>
                  <a:cubicBezTo>
                    <a:pt x="8208" y="875"/>
                    <a:pt x="7772" y="934"/>
                    <a:pt x="7352" y="1050"/>
                  </a:cubicBezTo>
                  <a:cubicBezTo>
                    <a:pt x="6424" y="1318"/>
                    <a:pt x="5612" y="1853"/>
                    <a:pt x="4872" y="2379"/>
                  </a:cubicBezTo>
                  <a:cubicBezTo>
                    <a:pt x="3141" y="3601"/>
                    <a:pt x="1499" y="4957"/>
                    <a:pt x="1" y="6411"/>
                  </a:cubicBezTo>
                  <a:lnTo>
                    <a:pt x="108" y="6510"/>
                  </a:lnTo>
                  <a:cubicBezTo>
                    <a:pt x="1598" y="5073"/>
                    <a:pt x="3230" y="3726"/>
                    <a:pt x="4952" y="2504"/>
                  </a:cubicBezTo>
                  <a:cubicBezTo>
                    <a:pt x="5692" y="1978"/>
                    <a:pt x="6486" y="1451"/>
                    <a:pt x="7396" y="1202"/>
                  </a:cubicBezTo>
                  <a:cubicBezTo>
                    <a:pt x="7807" y="1085"/>
                    <a:pt x="8232" y="1026"/>
                    <a:pt x="8672" y="1026"/>
                  </a:cubicBezTo>
                  <a:cubicBezTo>
                    <a:pt x="9878" y="1026"/>
                    <a:pt x="11190" y="1463"/>
                    <a:pt x="12588" y="2326"/>
                  </a:cubicBezTo>
                  <a:cubicBezTo>
                    <a:pt x="12990" y="2575"/>
                    <a:pt x="13409" y="2870"/>
                    <a:pt x="13828" y="3191"/>
                  </a:cubicBezTo>
                  <a:cubicBezTo>
                    <a:pt x="15523" y="4493"/>
                    <a:pt x="17058" y="6001"/>
                    <a:pt x="18405" y="7687"/>
                  </a:cubicBezTo>
                  <a:cubicBezTo>
                    <a:pt x="18788" y="8160"/>
                    <a:pt x="19154" y="8660"/>
                    <a:pt x="19511" y="9141"/>
                  </a:cubicBezTo>
                  <a:cubicBezTo>
                    <a:pt x="20412" y="10363"/>
                    <a:pt x="21349" y="11621"/>
                    <a:pt x="22544" y="12629"/>
                  </a:cubicBezTo>
                  <a:cubicBezTo>
                    <a:pt x="23731" y="13620"/>
                    <a:pt x="25024" y="14342"/>
                    <a:pt x="26291" y="14708"/>
                  </a:cubicBezTo>
                  <a:cubicBezTo>
                    <a:pt x="26898" y="14886"/>
                    <a:pt x="27495" y="14976"/>
                    <a:pt x="28066" y="14976"/>
                  </a:cubicBezTo>
                  <a:cubicBezTo>
                    <a:pt x="28718" y="14976"/>
                    <a:pt x="29324" y="14860"/>
                    <a:pt x="29886" y="14637"/>
                  </a:cubicBezTo>
                  <a:cubicBezTo>
                    <a:pt x="30091" y="14556"/>
                    <a:pt x="30297" y="14458"/>
                    <a:pt x="30484" y="14351"/>
                  </a:cubicBezTo>
                  <a:cubicBezTo>
                    <a:pt x="31537" y="13736"/>
                    <a:pt x="32420" y="12656"/>
                    <a:pt x="33035" y="11211"/>
                  </a:cubicBezTo>
                  <a:cubicBezTo>
                    <a:pt x="33196" y="10836"/>
                    <a:pt x="33339" y="10426"/>
                    <a:pt x="33472" y="9980"/>
                  </a:cubicBezTo>
                  <a:cubicBezTo>
                    <a:pt x="33794" y="8927"/>
                    <a:pt x="34008" y="7830"/>
                    <a:pt x="34222" y="6706"/>
                  </a:cubicBezTo>
                  <a:cubicBezTo>
                    <a:pt x="34525" y="5171"/>
                    <a:pt x="34927" y="3423"/>
                    <a:pt x="35979" y="2022"/>
                  </a:cubicBezTo>
                  <a:cubicBezTo>
                    <a:pt x="36873" y="848"/>
                    <a:pt x="38222" y="144"/>
                    <a:pt x="39545" y="144"/>
                  </a:cubicBezTo>
                  <a:cubicBezTo>
                    <a:pt x="39608" y="144"/>
                    <a:pt x="39672" y="146"/>
                    <a:pt x="39735" y="149"/>
                  </a:cubicBezTo>
                  <a:cubicBezTo>
                    <a:pt x="41537" y="256"/>
                    <a:pt x="42973" y="1398"/>
                    <a:pt x="44356" y="2504"/>
                  </a:cubicBezTo>
                  <a:cubicBezTo>
                    <a:pt x="44597" y="2691"/>
                    <a:pt x="44829" y="2879"/>
                    <a:pt x="45061" y="3057"/>
                  </a:cubicBezTo>
                  <a:cubicBezTo>
                    <a:pt x="45186" y="3155"/>
                    <a:pt x="45320" y="3253"/>
                    <a:pt x="45445" y="3352"/>
                  </a:cubicBezTo>
                  <a:cubicBezTo>
                    <a:pt x="47693" y="4984"/>
                    <a:pt x="49923" y="5832"/>
                    <a:pt x="52073" y="5876"/>
                  </a:cubicBezTo>
                  <a:cubicBezTo>
                    <a:pt x="52117" y="5877"/>
                    <a:pt x="52162" y="5877"/>
                    <a:pt x="52206" y="5877"/>
                  </a:cubicBezTo>
                  <a:cubicBezTo>
                    <a:pt x="54546" y="5877"/>
                    <a:pt x="57376" y="4729"/>
                    <a:pt x="58541" y="2129"/>
                  </a:cubicBezTo>
                  <a:lnTo>
                    <a:pt x="58407" y="2076"/>
                  </a:lnTo>
                  <a:cubicBezTo>
                    <a:pt x="57273" y="4596"/>
                    <a:pt x="54521" y="5726"/>
                    <a:pt x="52240" y="5726"/>
                  </a:cubicBezTo>
                  <a:cubicBezTo>
                    <a:pt x="52187" y="5726"/>
                    <a:pt x="52134" y="5726"/>
                    <a:pt x="52082" y="5725"/>
                  </a:cubicBezTo>
                  <a:cubicBezTo>
                    <a:pt x="49959" y="5689"/>
                    <a:pt x="47755" y="4850"/>
                    <a:pt x="45534" y="3227"/>
                  </a:cubicBezTo>
                  <a:cubicBezTo>
                    <a:pt x="45409" y="3137"/>
                    <a:pt x="45275" y="3039"/>
                    <a:pt x="45150" y="2941"/>
                  </a:cubicBezTo>
                  <a:cubicBezTo>
                    <a:pt x="44918" y="2763"/>
                    <a:pt x="44686" y="2575"/>
                    <a:pt x="44445" y="2388"/>
                  </a:cubicBezTo>
                  <a:cubicBezTo>
                    <a:pt x="43045" y="1264"/>
                    <a:pt x="41591" y="104"/>
                    <a:pt x="39744" y="6"/>
                  </a:cubicBezTo>
                  <a:cubicBezTo>
                    <a:pt x="39673" y="2"/>
                    <a:pt x="39602" y="0"/>
                    <a:pt x="39531"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9"/>
            <p:cNvSpPr/>
            <p:nvPr/>
          </p:nvSpPr>
          <p:spPr>
            <a:xfrm>
              <a:off x="2244038" y="2900750"/>
              <a:ext cx="1458175" cy="376375"/>
            </a:xfrm>
            <a:custGeom>
              <a:rect b="b" l="l" r="r" t="t"/>
              <a:pathLst>
                <a:path extrusionOk="0" h="15055" w="58327">
                  <a:moveTo>
                    <a:pt x="39966" y="0"/>
                  </a:moveTo>
                  <a:cubicBezTo>
                    <a:pt x="38657" y="0"/>
                    <a:pt x="37282" y="702"/>
                    <a:pt x="36345" y="1852"/>
                  </a:cubicBezTo>
                  <a:cubicBezTo>
                    <a:pt x="35177" y="3279"/>
                    <a:pt x="34659" y="5054"/>
                    <a:pt x="34302" y="6598"/>
                  </a:cubicBezTo>
                  <a:lnTo>
                    <a:pt x="34231" y="6910"/>
                  </a:lnTo>
                  <a:cubicBezTo>
                    <a:pt x="33999" y="7900"/>
                    <a:pt x="33758" y="8935"/>
                    <a:pt x="33446" y="9925"/>
                  </a:cubicBezTo>
                  <a:cubicBezTo>
                    <a:pt x="33303" y="10380"/>
                    <a:pt x="33152" y="10790"/>
                    <a:pt x="32982" y="11174"/>
                  </a:cubicBezTo>
                  <a:cubicBezTo>
                    <a:pt x="32340" y="12655"/>
                    <a:pt x="31483" y="13708"/>
                    <a:pt x="30413" y="14314"/>
                  </a:cubicBezTo>
                  <a:cubicBezTo>
                    <a:pt x="30225" y="14421"/>
                    <a:pt x="30020" y="14519"/>
                    <a:pt x="29815" y="14600"/>
                  </a:cubicBezTo>
                  <a:cubicBezTo>
                    <a:pt x="29280" y="14804"/>
                    <a:pt x="28694" y="14906"/>
                    <a:pt x="28077" y="14906"/>
                  </a:cubicBezTo>
                  <a:cubicBezTo>
                    <a:pt x="27481" y="14906"/>
                    <a:pt x="26856" y="14811"/>
                    <a:pt x="26220" y="14618"/>
                  </a:cubicBezTo>
                  <a:cubicBezTo>
                    <a:pt x="24962" y="14234"/>
                    <a:pt x="23642" y="13502"/>
                    <a:pt x="22420" y="12494"/>
                  </a:cubicBezTo>
                  <a:cubicBezTo>
                    <a:pt x="21260" y="11549"/>
                    <a:pt x="20341" y="10362"/>
                    <a:pt x="19458" y="9211"/>
                  </a:cubicBezTo>
                  <a:cubicBezTo>
                    <a:pt x="19083" y="8730"/>
                    <a:pt x="18700" y="8230"/>
                    <a:pt x="18298" y="7757"/>
                  </a:cubicBezTo>
                  <a:cubicBezTo>
                    <a:pt x="16942" y="6134"/>
                    <a:pt x="15399" y="4688"/>
                    <a:pt x="13713" y="3457"/>
                  </a:cubicBezTo>
                  <a:cubicBezTo>
                    <a:pt x="13284" y="3154"/>
                    <a:pt x="12865" y="2878"/>
                    <a:pt x="12455" y="2637"/>
                  </a:cubicBezTo>
                  <a:cubicBezTo>
                    <a:pt x="11077" y="1819"/>
                    <a:pt x="9779" y="1410"/>
                    <a:pt x="8579" y="1410"/>
                  </a:cubicBezTo>
                  <a:cubicBezTo>
                    <a:pt x="8116" y="1410"/>
                    <a:pt x="7668" y="1471"/>
                    <a:pt x="7236" y="1593"/>
                  </a:cubicBezTo>
                  <a:cubicBezTo>
                    <a:pt x="6317" y="1852"/>
                    <a:pt x="5487" y="2387"/>
                    <a:pt x="4792" y="2878"/>
                  </a:cubicBezTo>
                  <a:cubicBezTo>
                    <a:pt x="3079" y="4073"/>
                    <a:pt x="1473" y="5393"/>
                    <a:pt x="1" y="6812"/>
                  </a:cubicBezTo>
                  <a:lnTo>
                    <a:pt x="108" y="6919"/>
                  </a:lnTo>
                  <a:cubicBezTo>
                    <a:pt x="1562" y="5509"/>
                    <a:pt x="3168" y="4189"/>
                    <a:pt x="4872" y="3002"/>
                  </a:cubicBezTo>
                  <a:cubicBezTo>
                    <a:pt x="5568" y="2521"/>
                    <a:pt x="6380" y="1985"/>
                    <a:pt x="7281" y="1736"/>
                  </a:cubicBezTo>
                  <a:cubicBezTo>
                    <a:pt x="7698" y="1617"/>
                    <a:pt x="8131" y="1558"/>
                    <a:pt x="8579" y="1558"/>
                  </a:cubicBezTo>
                  <a:cubicBezTo>
                    <a:pt x="9749" y="1558"/>
                    <a:pt x="11022" y="1961"/>
                    <a:pt x="12383" y="2762"/>
                  </a:cubicBezTo>
                  <a:cubicBezTo>
                    <a:pt x="12785" y="3002"/>
                    <a:pt x="13204" y="3270"/>
                    <a:pt x="13623" y="3582"/>
                  </a:cubicBezTo>
                  <a:cubicBezTo>
                    <a:pt x="15301" y="4804"/>
                    <a:pt x="16835" y="6241"/>
                    <a:pt x="18191" y="7855"/>
                  </a:cubicBezTo>
                  <a:cubicBezTo>
                    <a:pt x="18584" y="8319"/>
                    <a:pt x="18967" y="8819"/>
                    <a:pt x="19333" y="9301"/>
                  </a:cubicBezTo>
                  <a:cubicBezTo>
                    <a:pt x="20234" y="10460"/>
                    <a:pt x="21153" y="11656"/>
                    <a:pt x="22330" y="12610"/>
                  </a:cubicBezTo>
                  <a:cubicBezTo>
                    <a:pt x="23570" y="13627"/>
                    <a:pt x="24900" y="14368"/>
                    <a:pt x="26175" y="14760"/>
                  </a:cubicBezTo>
                  <a:cubicBezTo>
                    <a:pt x="26827" y="14957"/>
                    <a:pt x="27469" y="15055"/>
                    <a:pt x="28076" y="15055"/>
                  </a:cubicBezTo>
                  <a:cubicBezTo>
                    <a:pt x="28709" y="15055"/>
                    <a:pt x="29316" y="14948"/>
                    <a:pt x="29869" y="14734"/>
                  </a:cubicBezTo>
                  <a:cubicBezTo>
                    <a:pt x="30083" y="14653"/>
                    <a:pt x="30288" y="14555"/>
                    <a:pt x="30493" y="14448"/>
                  </a:cubicBezTo>
                  <a:cubicBezTo>
                    <a:pt x="31581" y="13824"/>
                    <a:pt x="32465" y="12744"/>
                    <a:pt x="33125" y="11237"/>
                  </a:cubicBezTo>
                  <a:cubicBezTo>
                    <a:pt x="33285" y="10844"/>
                    <a:pt x="33437" y="10434"/>
                    <a:pt x="33589" y="9970"/>
                  </a:cubicBezTo>
                  <a:cubicBezTo>
                    <a:pt x="33901" y="8971"/>
                    <a:pt x="34142" y="7936"/>
                    <a:pt x="34374" y="6937"/>
                  </a:cubicBezTo>
                  <a:lnTo>
                    <a:pt x="34445" y="6633"/>
                  </a:lnTo>
                  <a:cubicBezTo>
                    <a:pt x="34793" y="5108"/>
                    <a:pt x="35310" y="3350"/>
                    <a:pt x="36461" y="1941"/>
                  </a:cubicBezTo>
                  <a:cubicBezTo>
                    <a:pt x="37375" y="822"/>
                    <a:pt x="38706" y="153"/>
                    <a:pt x="39977" y="153"/>
                  </a:cubicBezTo>
                  <a:cubicBezTo>
                    <a:pt x="40033" y="153"/>
                    <a:pt x="40090" y="154"/>
                    <a:pt x="40146" y="157"/>
                  </a:cubicBezTo>
                  <a:cubicBezTo>
                    <a:pt x="41876" y="237"/>
                    <a:pt x="43277" y="1290"/>
                    <a:pt x="44633" y="2307"/>
                  </a:cubicBezTo>
                  <a:cubicBezTo>
                    <a:pt x="44883" y="2494"/>
                    <a:pt x="45124" y="2672"/>
                    <a:pt x="45365" y="2851"/>
                  </a:cubicBezTo>
                  <a:cubicBezTo>
                    <a:pt x="45489" y="2940"/>
                    <a:pt x="45614" y="3029"/>
                    <a:pt x="45739" y="3118"/>
                  </a:cubicBezTo>
                  <a:cubicBezTo>
                    <a:pt x="47905" y="4583"/>
                    <a:pt x="50027" y="5331"/>
                    <a:pt x="52073" y="5331"/>
                  </a:cubicBezTo>
                  <a:cubicBezTo>
                    <a:pt x="52108" y="5331"/>
                    <a:pt x="52144" y="5331"/>
                    <a:pt x="52180" y="5331"/>
                  </a:cubicBezTo>
                  <a:cubicBezTo>
                    <a:pt x="54446" y="5295"/>
                    <a:pt x="57229" y="4118"/>
                    <a:pt x="58327" y="1539"/>
                  </a:cubicBezTo>
                  <a:lnTo>
                    <a:pt x="58193" y="1486"/>
                  </a:lnTo>
                  <a:cubicBezTo>
                    <a:pt x="57114" y="3993"/>
                    <a:pt x="54393" y="5152"/>
                    <a:pt x="52180" y="5179"/>
                  </a:cubicBezTo>
                  <a:cubicBezTo>
                    <a:pt x="52144" y="5180"/>
                    <a:pt x="52108" y="5180"/>
                    <a:pt x="52072" y="5180"/>
                  </a:cubicBezTo>
                  <a:cubicBezTo>
                    <a:pt x="50062" y="5180"/>
                    <a:pt x="47958" y="4448"/>
                    <a:pt x="45828" y="2993"/>
                  </a:cubicBezTo>
                  <a:cubicBezTo>
                    <a:pt x="45704" y="2904"/>
                    <a:pt x="45579" y="2815"/>
                    <a:pt x="45454" y="2726"/>
                  </a:cubicBezTo>
                  <a:cubicBezTo>
                    <a:pt x="45213" y="2556"/>
                    <a:pt x="44972" y="2369"/>
                    <a:pt x="44722" y="2191"/>
                  </a:cubicBezTo>
                  <a:cubicBezTo>
                    <a:pt x="43348" y="1156"/>
                    <a:pt x="41930" y="94"/>
                    <a:pt x="40155" y="5"/>
                  </a:cubicBezTo>
                  <a:cubicBezTo>
                    <a:pt x="40092" y="2"/>
                    <a:pt x="40029" y="0"/>
                    <a:pt x="39966"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9"/>
            <p:cNvSpPr/>
            <p:nvPr/>
          </p:nvSpPr>
          <p:spPr>
            <a:xfrm>
              <a:off x="2248963" y="2907025"/>
              <a:ext cx="1453025" cy="378575"/>
            </a:xfrm>
            <a:custGeom>
              <a:rect b="b" l="l" r="r" t="t"/>
              <a:pathLst>
                <a:path extrusionOk="0" h="15143" w="58121">
                  <a:moveTo>
                    <a:pt x="40404" y="1"/>
                  </a:moveTo>
                  <a:cubicBezTo>
                    <a:pt x="39129" y="1"/>
                    <a:pt x="37805" y="646"/>
                    <a:pt x="36826" y="1761"/>
                  </a:cubicBezTo>
                  <a:cubicBezTo>
                    <a:pt x="35800" y="2939"/>
                    <a:pt x="35087" y="4402"/>
                    <a:pt x="34516" y="6525"/>
                  </a:cubicBezTo>
                  <a:cubicBezTo>
                    <a:pt x="34453" y="6748"/>
                    <a:pt x="34391" y="6980"/>
                    <a:pt x="34328" y="7212"/>
                  </a:cubicBezTo>
                  <a:cubicBezTo>
                    <a:pt x="34096" y="8104"/>
                    <a:pt x="33856" y="9023"/>
                    <a:pt x="33561" y="9915"/>
                  </a:cubicBezTo>
                  <a:cubicBezTo>
                    <a:pt x="33401" y="10388"/>
                    <a:pt x="33240" y="10807"/>
                    <a:pt x="33071" y="11191"/>
                  </a:cubicBezTo>
                  <a:cubicBezTo>
                    <a:pt x="32401" y="12725"/>
                    <a:pt x="31509" y="13805"/>
                    <a:pt x="30421" y="14411"/>
                  </a:cubicBezTo>
                  <a:cubicBezTo>
                    <a:pt x="30225" y="14518"/>
                    <a:pt x="30011" y="14616"/>
                    <a:pt x="29805" y="14697"/>
                  </a:cubicBezTo>
                  <a:cubicBezTo>
                    <a:pt x="29273" y="14893"/>
                    <a:pt x="28694" y="14991"/>
                    <a:pt x="28085" y="14991"/>
                  </a:cubicBezTo>
                  <a:cubicBezTo>
                    <a:pt x="27450" y="14991"/>
                    <a:pt x="26782" y="14884"/>
                    <a:pt x="26103" y="14670"/>
                  </a:cubicBezTo>
                  <a:cubicBezTo>
                    <a:pt x="24819" y="14268"/>
                    <a:pt x="23498" y="13528"/>
                    <a:pt x="22196" y="12484"/>
                  </a:cubicBezTo>
                  <a:cubicBezTo>
                    <a:pt x="21072" y="11574"/>
                    <a:pt x="20162" y="10450"/>
                    <a:pt x="19279" y="9362"/>
                  </a:cubicBezTo>
                  <a:cubicBezTo>
                    <a:pt x="18895" y="8889"/>
                    <a:pt x="18494" y="8389"/>
                    <a:pt x="18074" y="7926"/>
                  </a:cubicBezTo>
                  <a:cubicBezTo>
                    <a:pt x="16709" y="6373"/>
                    <a:pt x="15166" y="5000"/>
                    <a:pt x="13489" y="3840"/>
                  </a:cubicBezTo>
                  <a:cubicBezTo>
                    <a:pt x="13070" y="3554"/>
                    <a:pt x="12650" y="3287"/>
                    <a:pt x="12258" y="3064"/>
                  </a:cubicBezTo>
                  <a:cubicBezTo>
                    <a:pt x="10913" y="2315"/>
                    <a:pt x="9650" y="1941"/>
                    <a:pt x="8487" y="1941"/>
                  </a:cubicBezTo>
                  <a:cubicBezTo>
                    <a:pt x="8014" y="1941"/>
                    <a:pt x="7558" y="2003"/>
                    <a:pt x="7119" y="2127"/>
                  </a:cubicBezTo>
                  <a:cubicBezTo>
                    <a:pt x="6209" y="2377"/>
                    <a:pt x="5397" y="2903"/>
                    <a:pt x="4711" y="3376"/>
                  </a:cubicBezTo>
                  <a:cubicBezTo>
                    <a:pt x="3016" y="4536"/>
                    <a:pt x="1437" y="5829"/>
                    <a:pt x="0" y="7221"/>
                  </a:cubicBezTo>
                  <a:lnTo>
                    <a:pt x="98" y="7328"/>
                  </a:lnTo>
                  <a:cubicBezTo>
                    <a:pt x="1535" y="5936"/>
                    <a:pt x="3114" y="4652"/>
                    <a:pt x="4791" y="3501"/>
                  </a:cubicBezTo>
                  <a:cubicBezTo>
                    <a:pt x="5469" y="3037"/>
                    <a:pt x="6272" y="2519"/>
                    <a:pt x="7155" y="2270"/>
                  </a:cubicBezTo>
                  <a:cubicBezTo>
                    <a:pt x="7580" y="2149"/>
                    <a:pt x="8023" y="2089"/>
                    <a:pt x="8482" y="2089"/>
                  </a:cubicBezTo>
                  <a:cubicBezTo>
                    <a:pt x="9622" y="2089"/>
                    <a:pt x="10861" y="2460"/>
                    <a:pt x="12177" y="3197"/>
                  </a:cubicBezTo>
                  <a:cubicBezTo>
                    <a:pt x="12579" y="3420"/>
                    <a:pt x="12989" y="3679"/>
                    <a:pt x="13409" y="3965"/>
                  </a:cubicBezTo>
                  <a:cubicBezTo>
                    <a:pt x="15068" y="5115"/>
                    <a:pt x="16602" y="6480"/>
                    <a:pt x="17967" y="8024"/>
                  </a:cubicBezTo>
                  <a:cubicBezTo>
                    <a:pt x="18378" y="8488"/>
                    <a:pt x="18779" y="8978"/>
                    <a:pt x="19163" y="9460"/>
                  </a:cubicBezTo>
                  <a:cubicBezTo>
                    <a:pt x="20046" y="10548"/>
                    <a:pt x="20965" y="11681"/>
                    <a:pt x="22107" y="12600"/>
                  </a:cubicBezTo>
                  <a:cubicBezTo>
                    <a:pt x="23427" y="13653"/>
                    <a:pt x="24756" y="14402"/>
                    <a:pt x="26059" y="14813"/>
                  </a:cubicBezTo>
                  <a:cubicBezTo>
                    <a:pt x="26754" y="15036"/>
                    <a:pt x="27432" y="15143"/>
                    <a:pt x="28075" y="15143"/>
                  </a:cubicBezTo>
                  <a:cubicBezTo>
                    <a:pt x="28708" y="15143"/>
                    <a:pt x="29306" y="15036"/>
                    <a:pt x="29850" y="14830"/>
                  </a:cubicBezTo>
                  <a:cubicBezTo>
                    <a:pt x="30073" y="14750"/>
                    <a:pt x="30287" y="14652"/>
                    <a:pt x="30492" y="14536"/>
                  </a:cubicBezTo>
                  <a:cubicBezTo>
                    <a:pt x="31608" y="13921"/>
                    <a:pt x="32517" y="12814"/>
                    <a:pt x="33204" y="11253"/>
                  </a:cubicBezTo>
                  <a:cubicBezTo>
                    <a:pt x="33383" y="10861"/>
                    <a:pt x="33543" y="10441"/>
                    <a:pt x="33695" y="9960"/>
                  </a:cubicBezTo>
                  <a:cubicBezTo>
                    <a:pt x="33998" y="9067"/>
                    <a:pt x="34239" y="8140"/>
                    <a:pt x="34480" y="7248"/>
                  </a:cubicBezTo>
                  <a:cubicBezTo>
                    <a:pt x="34534" y="7016"/>
                    <a:pt x="34596" y="6793"/>
                    <a:pt x="34659" y="6561"/>
                  </a:cubicBezTo>
                  <a:cubicBezTo>
                    <a:pt x="35229" y="4464"/>
                    <a:pt x="35934" y="3019"/>
                    <a:pt x="36942" y="1859"/>
                  </a:cubicBezTo>
                  <a:cubicBezTo>
                    <a:pt x="37885" y="779"/>
                    <a:pt x="39174" y="152"/>
                    <a:pt x="40405" y="152"/>
                  </a:cubicBezTo>
                  <a:cubicBezTo>
                    <a:pt x="40455" y="152"/>
                    <a:pt x="40505" y="153"/>
                    <a:pt x="40555" y="155"/>
                  </a:cubicBezTo>
                  <a:cubicBezTo>
                    <a:pt x="42224" y="227"/>
                    <a:pt x="43588" y="1181"/>
                    <a:pt x="44909" y="2109"/>
                  </a:cubicBezTo>
                  <a:cubicBezTo>
                    <a:pt x="45159" y="2288"/>
                    <a:pt x="45417" y="2466"/>
                    <a:pt x="45667" y="2635"/>
                  </a:cubicBezTo>
                  <a:cubicBezTo>
                    <a:pt x="45792" y="2725"/>
                    <a:pt x="45917" y="2805"/>
                    <a:pt x="46042" y="2885"/>
                  </a:cubicBezTo>
                  <a:cubicBezTo>
                    <a:pt x="48041" y="4151"/>
                    <a:pt x="50009" y="4795"/>
                    <a:pt x="51880" y="4795"/>
                  </a:cubicBezTo>
                  <a:cubicBezTo>
                    <a:pt x="52013" y="4795"/>
                    <a:pt x="52146" y="4792"/>
                    <a:pt x="52278" y="4785"/>
                  </a:cubicBezTo>
                  <a:cubicBezTo>
                    <a:pt x="54454" y="4678"/>
                    <a:pt x="57095" y="3456"/>
                    <a:pt x="58121" y="949"/>
                  </a:cubicBezTo>
                  <a:lnTo>
                    <a:pt x="57978" y="896"/>
                  </a:lnTo>
                  <a:cubicBezTo>
                    <a:pt x="56988" y="3340"/>
                    <a:pt x="54401" y="4536"/>
                    <a:pt x="52278" y="4634"/>
                  </a:cubicBezTo>
                  <a:cubicBezTo>
                    <a:pt x="52154" y="4639"/>
                    <a:pt x="52031" y="4642"/>
                    <a:pt x="51907" y="4642"/>
                  </a:cubicBezTo>
                  <a:cubicBezTo>
                    <a:pt x="50047" y="4642"/>
                    <a:pt x="48104" y="4014"/>
                    <a:pt x="46122" y="2751"/>
                  </a:cubicBezTo>
                  <a:cubicBezTo>
                    <a:pt x="45997" y="2680"/>
                    <a:pt x="45872" y="2600"/>
                    <a:pt x="45747" y="2519"/>
                  </a:cubicBezTo>
                  <a:cubicBezTo>
                    <a:pt x="45498" y="2350"/>
                    <a:pt x="45248" y="2163"/>
                    <a:pt x="44998" y="1993"/>
                  </a:cubicBezTo>
                  <a:cubicBezTo>
                    <a:pt x="43660" y="1048"/>
                    <a:pt x="42277" y="75"/>
                    <a:pt x="40555" y="4"/>
                  </a:cubicBezTo>
                  <a:cubicBezTo>
                    <a:pt x="40505" y="2"/>
                    <a:pt x="40454" y="1"/>
                    <a:pt x="40404"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9"/>
            <p:cNvSpPr/>
            <p:nvPr/>
          </p:nvSpPr>
          <p:spPr>
            <a:xfrm>
              <a:off x="2253638" y="2913300"/>
              <a:ext cx="1447925" cy="380550"/>
            </a:xfrm>
            <a:custGeom>
              <a:rect b="b" l="l" r="r" t="t"/>
              <a:pathLst>
                <a:path extrusionOk="0" h="15222" w="57917">
                  <a:moveTo>
                    <a:pt x="40844" y="0"/>
                  </a:moveTo>
                  <a:cubicBezTo>
                    <a:pt x="39601" y="0"/>
                    <a:pt x="38335" y="611"/>
                    <a:pt x="37326" y="1680"/>
                  </a:cubicBezTo>
                  <a:cubicBezTo>
                    <a:pt x="36193" y="2875"/>
                    <a:pt x="35381" y="4383"/>
                    <a:pt x="34748" y="6444"/>
                  </a:cubicBezTo>
                  <a:cubicBezTo>
                    <a:pt x="34641" y="6800"/>
                    <a:pt x="34534" y="7166"/>
                    <a:pt x="34418" y="7532"/>
                  </a:cubicBezTo>
                  <a:cubicBezTo>
                    <a:pt x="34186" y="8308"/>
                    <a:pt x="33954" y="9120"/>
                    <a:pt x="33678" y="9905"/>
                  </a:cubicBezTo>
                  <a:cubicBezTo>
                    <a:pt x="33517" y="10387"/>
                    <a:pt x="33347" y="10815"/>
                    <a:pt x="33169" y="11207"/>
                  </a:cubicBezTo>
                  <a:cubicBezTo>
                    <a:pt x="32464" y="12795"/>
                    <a:pt x="31536" y="13901"/>
                    <a:pt x="30430" y="14508"/>
                  </a:cubicBezTo>
                  <a:cubicBezTo>
                    <a:pt x="30225" y="14615"/>
                    <a:pt x="30011" y="14713"/>
                    <a:pt x="29797" y="14794"/>
                  </a:cubicBezTo>
                  <a:cubicBezTo>
                    <a:pt x="29272" y="14983"/>
                    <a:pt x="28701" y="15077"/>
                    <a:pt x="28101" y="15077"/>
                  </a:cubicBezTo>
                  <a:cubicBezTo>
                    <a:pt x="27428" y="15077"/>
                    <a:pt x="26718" y="14958"/>
                    <a:pt x="25997" y="14722"/>
                  </a:cubicBezTo>
                  <a:cubicBezTo>
                    <a:pt x="24703" y="14303"/>
                    <a:pt x="23356" y="13545"/>
                    <a:pt x="21982" y="12465"/>
                  </a:cubicBezTo>
                  <a:cubicBezTo>
                    <a:pt x="20894" y="11609"/>
                    <a:pt x="19993" y="10547"/>
                    <a:pt x="19118" y="9521"/>
                  </a:cubicBezTo>
                  <a:cubicBezTo>
                    <a:pt x="18717" y="9048"/>
                    <a:pt x="18298" y="8549"/>
                    <a:pt x="17869" y="8085"/>
                  </a:cubicBezTo>
                  <a:cubicBezTo>
                    <a:pt x="16487" y="6613"/>
                    <a:pt x="14943" y="5311"/>
                    <a:pt x="13284" y="4222"/>
                  </a:cubicBezTo>
                  <a:cubicBezTo>
                    <a:pt x="12865" y="3955"/>
                    <a:pt x="12454" y="3705"/>
                    <a:pt x="12062" y="3500"/>
                  </a:cubicBezTo>
                  <a:cubicBezTo>
                    <a:pt x="10758" y="2813"/>
                    <a:pt x="9537" y="2472"/>
                    <a:pt x="8411" y="2472"/>
                  </a:cubicBezTo>
                  <a:cubicBezTo>
                    <a:pt x="7927" y="2472"/>
                    <a:pt x="7461" y="2535"/>
                    <a:pt x="7013" y="2661"/>
                  </a:cubicBezTo>
                  <a:cubicBezTo>
                    <a:pt x="6112" y="2911"/>
                    <a:pt x="5318" y="3419"/>
                    <a:pt x="4640" y="3874"/>
                  </a:cubicBezTo>
                  <a:cubicBezTo>
                    <a:pt x="2971" y="4998"/>
                    <a:pt x="1410" y="6256"/>
                    <a:pt x="1" y="7630"/>
                  </a:cubicBezTo>
                  <a:lnTo>
                    <a:pt x="108" y="7737"/>
                  </a:lnTo>
                  <a:cubicBezTo>
                    <a:pt x="1508" y="6372"/>
                    <a:pt x="3061" y="5114"/>
                    <a:pt x="4720" y="3999"/>
                  </a:cubicBezTo>
                  <a:cubicBezTo>
                    <a:pt x="5389" y="3553"/>
                    <a:pt x="6174" y="3054"/>
                    <a:pt x="7048" y="2804"/>
                  </a:cubicBezTo>
                  <a:cubicBezTo>
                    <a:pt x="7483" y="2681"/>
                    <a:pt x="7935" y="2620"/>
                    <a:pt x="8405" y="2620"/>
                  </a:cubicBezTo>
                  <a:cubicBezTo>
                    <a:pt x="9509" y="2620"/>
                    <a:pt x="10708" y="2958"/>
                    <a:pt x="11990" y="3633"/>
                  </a:cubicBezTo>
                  <a:cubicBezTo>
                    <a:pt x="12383" y="3839"/>
                    <a:pt x="12793" y="4079"/>
                    <a:pt x="13204" y="4347"/>
                  </a:cubicBezTo>
                  <a:cubicBezTo>
                    <a:pt x="14854" y="5427"/>
                    <a:pt x="16389" y="6720"/>
                    <a:pt x="17753" y="8192"/>
                  </a:cubicBezTo>
                  <a:cubicBezTo>
                    <a:pt x="18182" y="8647"/>
                    <a:pt x="18601" y="9138"/>
                    <a:pt x="19002" y="9619"/>
                  </a:cubicBezTo>
                  <a:cubicBezTo>
                    <a:pt x="19877" y="10645"/>
                    <a:pt x="20787" y="11716"/>
                    <a:pt x="21893" y="12581"/>
                  </a:cubicBezTo>
                  <a:cubicBezTo>
                    <a:pt x="23276" y="13670"/>
                    <a:pt x="24641" y="14437"/>
                    <a:pt x="25952" y="14865"/>
                  </a:cubicBezTo>
                  <a:cubicBezTo>
                    <a:pt x="26683" y="15106"/>
                    <a:pt x="27406" y="15222"/>
                    <a:pt x="28093" y="15222"/>
                  </a:cubicBezTo>
                  <a:cubicBezTo>
                    <a:pt x="28709" y="15222"/>
                    <a:pt x="29297" y="15124"/>
                    <a:pt x="29841" y="14927"/>
                  </a:cubicBezTo>
                  <a:cubicBezTo>
                    <a:pt x="30073" y="14847"/>
                    <a:pt x="30296" y="14749"/>
                    <a:pt x="30502" y="14633"/>
                  </a:cubicBezTo>
                  <a:cubicBezTo>
                    <a:pt x="31644" y="14017"/>
                    <a:pt x="32580" y="12884"/>
                    <a:pt x="33303" y="11270"/>
                  </a:cubicBezTo>
                  <a:cubicBezTo>
                    <a:pt x="33481" y="10877"/>
                    <a:pt x="33651" y="10440"/>
                    <a:pt x="33820" y="9949"/>
                  </a:cubicBezTo>
                  <a:cubicBezTo>
                    <a:pt x="34088" y="9164"/>
                    <a:pt x="34329" y="8353"/>
                    <a:pt x="34561" y="7568"/>
                  </a:cubicBezTo>
                  <a:cubicBezTo>
                    <a:pt x="34668" y="7202"/>
                    <a:pt x="34784" y="6845"/>
                    <a:pt x="34891" y="6488"/>
                  </a:cubicBezTo>
                  <a:cubicBezTo>
                    <a:pt x="35515" y="4454"/>
                    <a:pt x="36318" y="2955"/>
                    <a:pt x="37433" y="1778"/>
                  </a:cubicBezTo>
                  <a:cubicBezTo>
                    <a:pt x="38406" y="737"/>
                    <a:pt x="39644" y="152"/>
                    <a:pt x="40835" y="152"/>
                  </a:cubicBezTo>
                  <a:cubicBezTo>
                    <a:pt x="40879" y="152"/>
                    <a:pt x="40923" y="153"/>
                    <a:pt x="40966" y="154"/>
                  </a:cubicBezTo>
                  <a:cubicBezTo>
                    <a:pt x="42581" y="208"/>
                    <a:pt x="43901" y="1082"/>
                    <a:pt x="45186" y="1921"/>
                  </a:cubicBezTo>
                  <a:cubicBezTo>
                    <a:pt x="45453" y="2090"/>
                    <a:pt x="45721" y="2268"/>
                    <a:pt x="45980" y="2429"/>
                  </a:cubicBezTo>
                  <a:cubicBezTo>
                    <a:pt x="46105" y="2500"/>
                    <a:pt x="46221" y="2581"/>
                    <a:pt x="46345" y="2652"/>
                  </a:cubicBezTo>
                  <a:cubicBezTo>
                    <a:pt x="48189" y="3719"/>
                    <a:pt x="49985" y="4262"/>
                    <a:pt x="51695" y="4262"/>
                  </a:cubicBezTo>
                  <a:cubicBezTo>
                    <a:pt x="51930" y="4262"/>
                    <a:pt x="52163" y="4252"/>
                    <a:pt x="52394" y="4231"/>
                  </a:cubicBezTo>
                  <a:cubicBezTo>
                    <a:pt x="54473" y="4053"/>
                    <a:pt x="56979" y="2786"/>
                    <a:pt x="57916" y="359"/>
                  </a:cubicBezTo>
                  <a:lnTo>
                    <a:pt x="57773" y="306"/>
                  </a:lnTo>
                  <a:cubicBezTo>
                    <a:pt x="56863" y="2679"/>
                    <a:pt x="54410" y="3910"/>
                    <a:pt x="52376" y="4088"/>
                  </a:cubicBezTo>
                  <a:cubicBezTo>
                    <a:pt x="52156" y="4107"/>
                    <a:pt x="51934" y="4117"/>
                    <a:pt x="51711" y="4117"/>
                  </a:cubicBezTo>
                  <a:cubicBezTo>
                    <a:pt x="50023" y="4117"/>
                    <a:pt x="48245" y="3582"/>
                    <a:pt x="46426" y="2518"/>
                  </a:cubicBezTo>
                  <a:cubicBezTo>
                    <a:pt x="46301" y="2447"/>
                    <a:pt x="46176" y="2376"/>
                    <a:pt x="46060" y="2304"/>
                  </a:cubicBezTo>
                  <a:cubicBezTo>
                    <a:pt x="45801" y="2144"/>
                    <a:pt x="45543" y="1974"/>
                    <a:pt x="45275" y="1796"/>
                  </a:cubicBezTo>
                  <a:cubicBezTo>
                    <a:pt x="43972" y="948"/>
                    <a:pt x="42625" y="65"/>
                    <a:pt x="40975" y="3"/>
                  </a:cubicBezTo>
                  <a:cubicBezTo>
                    <a:pt x="40931" y="1"/>
                    <a:pt x="40888" y="0"/>
                    <a:pt x="40844" y="0"/>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9"/>
            <p:cNvSpPr/>
            <p:nvPr/>
          </p:nvSpPr>
          <p:spPr>
            <a:xfrm>
              <a:off x="2258538" y="2912450"/>
              <a:ext cx="1442575" cy="389875"/>
            </a:xfrm>
            <a:custGeom>
              <a:rect b="b" l="l" r="r" t="t"/>
              <a:pathLst>
                <a:path extrusionOk="0" h="15595" w="57703">
                  <a:moveTo>
                    <a:pt x="57559" y="1"/>
                  </a:moveTo>
                  <a:cubicBezTo>
                    <a:pt x="56837" y="2026"/>
                    <a:pt x="54839" y="3525"/>
                    <a:pt x="52474" y="3828"/>
                  </a:cubicBezTo>
                  <a:cubicBezTo>
                    <a:pt x="52155" y="3869"/>
                    <a:pt x="51832" y="3889"/>
                    <a:pt x="51505" y="3889"/>
                  </a:cubicBezTo>
                  <a:cubicBezTo>
                    <a:pt x="49978" y="3889"/>
                    <a:pt x="48372" y="3445"/>
                    <a:pt x="46711" y="2570"/>
                  </a:cubicBezTo>
                  <a:cubicBezTo>
                    <a:pt x="46595" y="2508"/>
                    <a:pt x="46480" y="2445"/>
                    <a:pt x="46364" y="2374"/>
                  </a:cubicBezTo>
                  <a:cubicBezTo>
                    <a:pt x="46087" y="2222"/>
                    <a:pt x="45819" y="2062"/>
                    <a:pt x="45534" y="1883"/>
                  </a:cubicBezTo>
                  <a:cubicBezTo>
                    <a:pt x="44267" y="1125"/>
                    <a:pt x="42965" y="340"/>
                    <a:pt x="41377" y="295"/>
                  </a:cubicBezTo>
                  <a:cubicBezTo>
                    <a:pt x="41341" y="294"/>
                    <a:pt x="41305" y="294"/>
                    <a:pt x="41269" y="294"/>
                  </a:cubicBezTo>
                  <a:cubicBezTo>
                    <a:pt x="40087" y="294"/>
                    <a:pt x="38830" y="861"/>
                    <a:pt x="37808" y="1874"/>
                  </a:cubicBezTo>
                  <a:cubicBezTo>
                    <a:pt x="36568" y="3105"/>
                    <a:pt x="35658" y="4622"/>
                    <a:pt x="34971" y="6647"/>
                  </a:cubicBezTo>
                  <a:cubicBezTo>
                    <a:pt x="34802" y="7138"/>
                    <a:pt x="34632" y="7646"/>
                    <a:pt x="34472" y="8137"/>
                  </a:cubicBezTo>
                  <a:cubicBezTo>
                    <a:pt x="34258" y="8806"/>
                    <a:pt x="34035" y="9502"/>
                    <a:pt x="33794" y="10180"/>
                  </a:cubicBezTo>
                  <a:cubicBezTo>
                    <a:pt x="33615" y="10679"/>
                    <a:pt x="33437" y="11116"/>
                    <a:pt x="33259" y="11518"/>
                  </a:cubicBezTo>
                  <a:cubicBezTo>
                    <a:pt x="32509" y="13168"/>
                    <a:pt x="31581" y="14274"/>
                    <a:pt x="30439" y="14881"/>
                  </a:cubicBezTo>
                  <a:cubicBezTo>
                    <a:pt x="30225" y="14997"/>
                    <a:pt x="30002" y="15095"/>
                    <a:pt x="29779" y="15175"/>
                  </a:cubicBezTo>
                  <a:cubicBezTo>
                    <a:pt x="29216" y="15370"/>
                    <a:pt x="28648" y="15446"/>
                    <a:pt x="28107" y="15446"/>
                  </a:cubicBezTo>
                  <a:cubicBezTo>
                    <a:pt x="27261" y="15446"/>
                    <a:pt x="26480" y="15261"/>
                    <a:pt x="25881" y="15060"/>
                  </a:cubicBezTo>
                  <a:cubicBezTo>
                    <a:pt x="24569" y="14622"/>
                    <a:pt x="23222" y="13855"/>
                    <a:pt x="21759" y="12731"/>
                  </a:cubicBezTo>
                  <a:cubicBezTo>
                    <a:pt x="20698" y="11919"/>
                    <a:pt x="19814" y="10929"/>
                    <a:pt x="18958" y="9966"/>
                  </a:cubicBezTo>
                  <a:cubicBezTo>
                    <a:pt x="18530" y="9493"/>
                    <a:pt x="18093" y="9002"/>
                    <a:pt x="17647" y="8538"/>
                  </a:cubicBezTo>
                  <a:cubicBezTo>
                    <a:pt x="16255" y="7129"/>
                    <a:pt x="14721" y="5907"/>
                    <a:pt x="13070" y="4890"/>
                  </a:cubicBezTo>
                  <a:cubicBezTo>
                    <a:pt x="12660" y="4640"/>
                    <a:pt x="12249" y="4417"/>
                    <a:pt x="11857" y="4220"/>
                  </a:cubicBezTo>
                  <a:cubicBezTo>
                    <a:pt x="10582" y="3592"/>
                    <a:pt x="9420" y="3281"/>
                    <a:pt x="8339" y="3281"/>
                  </a:cubicBezTo>
                  <a:cubicBezTo>
                    <a:pt x="7839" y="3281"/>
                    <a:pt x="7356" y="3347"/>
                    <a:pt x="6888" y="3480"/>
                  </a:cubicBezTo>
                  <a:cubicBezTo>
                    <a:pt x="6040" y="3721"/>
                    <a:pt x="5273" y="4185"/>
                    <a:pt x="4560" y="4658"/>
                  </a:cubicBezTo>
                  <a:cubicBezTo>
                    <a:pt x="2909" y="5746"/>
                    <a:pt x="1375" y="6977"/>
                    <a:pt x="1" y="8315"/>
                  </a:cubicBezTo>
                  <a:lnTo>
                    <a:pt x="108" y="8422"/>
                  </a:lnTo>
                  <a:cubicBezTo>
                    <a:pt x="1473" y="7093"/>
                    <a:pt x="2998" y="5862"/>
                    <a:pt x="4640" y="4783"/>
                  </a:cubicBezTo>
                  <a:cubicBezTo>
                    <a:pt x="5452" y="4247"/>
                    <a:pt x="6147" y="3846"/>
                    <a:pt x="6933" y="3623"/>
                  </a:cubicBezTo>
                  <a:cubicBezTo>
                    <a:pt x="7384" y="3494"/>
                    <a:pt x="7851" y="3429"/>
                    <a:pt x="8335" y="3429"/>
                  </a:cubicBezTo>
                  <a:cubicBezTo>
                    <a:pt x="9391" y="3429"/>
                    <a:pt x="10532" y="3737"/>
                    <a:pt x="11786" y="4354"/>
                  </a:cubicBezTo>
                  <a:cubicBezTo>
                    <a:pt x="12187" y="4551"/>
                    <a:pt x="12588" y="4774"/>
                    <a:pt x="12990" y="5014"/>
                  </a:cubicBezTo>
                  <a:cubicBezTo>
                    <a:pt x="14631" y="6023"/>
                    <a:pt x="16157" y="7245"/>
                    <a:pt x="17540" y="8645"/>
                  </a:cubicBezTo>
                  <a:cubicBezTo>
                    <a:pt x="17986" y="9100"/>
                    <a:pt x="18423" y="9591"/>
                    <a:pt x="18842" y="10064"/>
                  </a:cubicBezTo>
                  <a:cubicBezTo>
                    <a:pt x="19707" y="11027"/>
                    <a:pt x="20600" y="12026"/>
                    <a:pt x="21670" y="12856"/>
                  </a:cubicBezTo>
                  <a:cubicBezTo>
                    <a:pt x="23151" y="13989"/>
                    <a:pt x="24507" y="14756"/>
                    <a:pt x="25836" y="15202"/>
                  </a:cubicBezTo>
                  <a:cubicBezTo>
                    <a:pt x="26443" y="15407"/>
                    <a:pt x="27237" y="15595"/>
                    <a:pt x="28093" y="15595"/>
                  </a:cubicBezTo>
                  <a:cubicBezTo>
                    <a:pt x="28655" y="15595"/>
                    <a:pt x="29244" y="15514"/>
                    <a:pt x="29824" y="15309"/>
                  </a:cubicBezTo>
                  <a:cubicBezTo>
                    <a:pt x="30065" y="15229"/>
                    <a:pt x="30288" y="15131"/>
                    <a:pt x="30502" y="15015"/>
                  </a:cubicBezTo>
                  <a:cubicBezTo>
                    <a:pt x="31679" y="14382"/>
                    <a:pt x="32625" y="13257"/>
                    <a:pt x="33392" y="11580"/>
                  </a:cubicBezTo>
                  <a:cubicBezTo>
                    <a:pt x="33580" y="11179"/>
                    <a:pt x="33749" y="10733"/>
                    <a:pt x="33937" y="10224"/>
                  </a:cubicBezTo>
                  <a:cubicBezTo>
                    <a:pt x="34177" y="9546"/>
                    <a:pt x="34400" y="8859"/>
                    <a:pt x="34615" y="8181"/>
                  </a:cubicBezTo>
                  <a:cubicBezTo>
                    <a:pt x="34775" y="7691"/>
                    <a:pt x="34945" y="7182"/>
                    <a:pt x="35105" y="6701"/>
                  </a:cubicBezTo>
                  <a:cubicBezTo>
                    <a:pt x="35792" y="4693"/>
                    <a:pt x="36684" y="3195"/>
                    <a:pt x="37906" y="1981"/>
                  </a:cubicBezTo>
                  <a:cubicBezTo>
                    <a:pt x="38910" y="995"/>
                    <a:pt x="40124" y="436"/>
                    <a:pt x="41271" y="436"/>
                  </a:cubicBezTo>
                  <a:cubicBezTo>
                    <a:pt x="41306" y="436"/>
                    <a:pt x="41341" y="437"/>
                    <a:pt x="41377" y="438"/>
                  </a:cubicBezTo>
                  <a:cubicBezTo>
                    <a:pt x="42920" y="483"/>
                    <a:pt x="44205" y="1259"/>
                    <a:pt x="45454" y="2017"/>
                  </a:cubicBezTo>
                  <a:cubicBezTo>
                    <a:pt x="45730" y="2178"/>
                    <a:pt x="46007" y="2347"/>
                    <a:pt x="46283" y="2508"/>
                  </a:cubicBezTo>
                  <a:cubicBezTo>
                    <a:pt x="46408" y="2570"/>
                    <a:pt x="46524" y="2633"/>
                    <a:pt x="46640" y="2704"/>
                  </a:cubicBezTo>
                  <a:cubicBezTo>
                    <a:pt x="48314" y="3589"/>
                    <a:pt x="49941" y="4036"/>
                    <a:pt x="51485" y="4036"/>
                  </a:cubicBezTo>
                  <a:cubicBezTo>
                    <a:pt x="51825" y="4036"/>
                    <a:pt x="52161" y="4014"/>
                    <a:pt x="52492" y="3971"/>
                  </a:cubicBezTo>
                  <a:cubicBezTo>
                    <a:pt x="54910" y="3667"/>
                    <a:pt x="56953" y="2124"/>
                    <a:pt x="57702" y="54"/>
                  </a:cubicBezTo>
                  <a:lnTo>
                    <a:pt x="57559"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9"/>
            <p:cNvSpPr/>
            <p:nvPr/>
          </p:nvSpPr>
          <p:spPr>
            <a:xfrm>
              <a:off x="2263463" y="2903975"/>
              <a:ext cx="1437200" cy="406825"/>
            </a:xfrm>
            <a:custGeom>
              <a:rect b="b" l="l" r="r" t="t"/>
              <a:pathLst>
                <a:path extrusionOk="0" h="16273" w="57488">
                  <a:moveTo>
                    <a:pt x="57345" y="1"/>
                  </a:moveTo>
                  <a:cubicBezTo>
                    <a:pt x="56693" y="1963"/>
                    <a:pt x="54820" y="3480"/>
                    <a:pt x="52572" y="3873"/>
                  </a:cubicBezTo>
                  <a:cubicBezTo>
                    <a:pt x="52150" y="3944"/>
                    <a:pt x="51721" y="3980"/>
                    <a:pt x="51285" y="3980"/>
                  </a:cubicBezTo>
                  <a:cubicBezTo>
                    <a:pt x="49920" y="3980"/>
                    <a:pt x="48486" y="3630"/>
                    <a:pt x="47005" y="2927"/>
                  </a:cubicBezTo>
                  <a:cubicBezTo>
                    <a:pt x="46889" y="2864"/>
                    <a:pt x="46773" y="2811"/>
                    <a:pt x="46657" y="2749"/>
                  </a:cubicBezTo>
                  <a:cubicBezTo>
                    <a:pt x="46372" y="2606"/>
                    <a:pt x="46086" y="2445"/>
                    <a:pt x="45783" y="2285"/>
                  </a:cubicBezTo>
                  <a:cubicBezTo>
                    <a:pt x="44561" y="1607"/>
                    <a:pt x="43294" y="911"/>
                    <a:pt x="41777" y="884"/>
                  </a:cubicBezTo>
                  <a:cubicBezTo>
                    <a:pt x="41749" y="883"/>
                    <a:pt x="41720" y="883"/>
                    <a:pt x="41691" y="883"/>
                  </a:cubicBezTo>
                  <a:cubicBezTo>
                    <a:pt x="40152" y="883"/>
                    <a:pt x="38902" y="1813"/>
                    <a:pt x="38289" y="2383"/>
                  </a:cubicBezTo>
                  <a:cubicBezTo>
                    <a:pt x="36951" y="3614"/>
                    <a:pt x="35934" y="5175"/>
                    <a:pt x="35185" y="7156"/>
                  </a:cubicBezTo>
                  <a:cubicBezTo>
                    <a:pt x="34953" y="7780"/>
                    <a:pt x="34730" y="8431"/>
                    <a:pt x="34507" y="9056"/>
                  </a:cubicBezTo>
                  <a:cubicBezTo>
                    <a:pt x="34319" y="9618"/>
                    <a:pt x="34114" y="10189"/>
                    <a:pt x="33909" y="10751"/>
                  </a:cubicBezTo>
                  <a:cubicBezTo>
                    <a:pt x="33713" y="11277"/>
                    <a:pt x="33534" y="11723"/>
                    <a:pt x="33347" y="12124"/>
                  </a:cubicBezTo>
                  <a:cubicBezTo>
                    <a:pt x="32562" y="13828"/>
                    <a:pt x="31607" y="14952"/>
                    <a:pt x="30439" y="15568"/>
                  </a:cubicBezTo>
                  <a:cubicBezTo>
                    <a:pt x="30225" y="15684"/>
                    <a:pt x="29993" y="15782"/>
                    <a:pt x="29761" y="15862"/>
                  </a:cubicBezTo>
                  <a:cubicBezTo>
                    <a:pt x="29206" y="16050"/>
                    <a:pt x="28645" y="16123"/>
                    <a:pt x="28109" y="16123"/>
                  </a:cubicBezTo>
                  <a:cubicBezTo>
                    <a:pt x="27216" y="16123"/>
                    <a:pt x="26389" y="15919"/>
                    <a:pt x="25764" y="15702"/>
                  </a:cubicBezTo>
                  <a:cubicBezTo>
                    <a:pt x="24444" y="15247"/>
                    <a:pt x="23106" y="14480"/>
                    <a:pt x="21544" y="13311"/>
                  </a:cubicBezTo>
                  <a:cubicBezTo>
                    <a:pt x="20519" y="12535"/>
                    <a:pt x="19644" y="11607"/>
                    <a:pt x="18797" y="10715"/>
                  </a:cubicBezTo>
                  <a:cubicBezTo>
                    <a:pt x="18351" y="10242"/>
                    <a:pt x="17896" y="9752"/>
                    <a:pt x="17423" y="9297"/>
                  </a:cubicBezTo>
                  <a:cubicBezTo>
                    <a:pt x="16022" y="7958"/>
                    <a:pt x="14488" y="6799"/>
                    <a:pt x="12855" y="5862"/>
                  </a:cubicBezTo>
                  <a:cubicBezTo>
                    <a:pt x="12445" y="5630"/>
                    <a:pt x="12044" y="5425"/>
                    <a:pt x="11651" y="5237"/>
                  </a:cubicBezTo>
                  <a:cubicBezTo>
                    <a:pt x="10423" y="4677"/>
                    <a:pt x="9302" y="4400"/>
                    <a:pt x="8263" y="4400"/>
                  </a:cubicBezTo>
                  <a:cubicBezTo>
                    <a:pt x="7747" y="4400"/>
                    <a:pt x="7251" y="4468"/>
                    <a:pt x="6771" y="4604"/>
                  </a:cubicBezTo>
                  <a:cubicBezTo>
                    <a:pt x="5933" y="4845"/>
                    <a:pt x="5174" y="5291"/>
                    <a:pt x="4478" y="5746"/>
                  </a:cubicBezTo>
                  <a:cubicBezTo>
                    <a:pt x="2855" y="6799"/>
                    <a:pt x="1347" y="8003"/>
                    <a:pt x="0" y="9314"/>
                  </a:cubicBezTo>
                  <a:lnTo>
                    <a:pt x="98" y="9421"/>
                  </a:lnTo>
                  <a:cubicBezTo>
                    <a:pt x="1436" y="8110"/>
                    <a:pt x="2944" y="6915"/>
                    <a:pt x="4559" y="5871"/>
                  </a:cubicBezTo>
                  <a:cubicBezTo>
                    <a:pt x="5246" y="5425"/>
                    <a:pt x="5995" y="4979"/>
                    <a:pt x="6816" y="4747"/>
                  </a:cubicBezTo>
                  <a:cubicBezTo>
                    <a:pt x="7280" y="4615"/>
                    <a:pt x="7761" y="4548"/>
                    <a:pt x="8261" y="4548"/>
                  </a:cubicBezTo>
                  <a:cubicBezTo>
                    <a:pt x="9280" y="4548"/>
                    <a:pt x="10380" y="4824"/>
                    <a:pt x="11589" y="5380"/>
                  </a:cubicBezTo>
                  <a:cubicBezTo>
                    <a:pt x="11981" y="5559"/>
                    <a:pt x="12383" y="5764"/>
                    <a:pt x="12784" y="5996"/>
                  </a:cubicBezTo>
                  <a:cubicBezTo>
                    <a:pt x="14408" y="6924"/>
                    <a:pt x="15933" y="8074"/>
                    <a:pt x="17316" y="9404"/>
                  </a:cubicBezTo>
                  <a:cubicBezTo>
                    <a:pt x="17789" y="9859"/>
                    <a:pt x="18244" y="10340"/>
                    <a:pt x="18690" y="10813"/>
                  </a:cubicBezTo>
                  <a:cubicBezTo>
                    <a:pt x="19537" y="11714"/>
                    <a:pt x="20420" y="12651"/>
                    <a:pt x="21455" y="13427"/>
                  </a:cubicBezTo>
                  <a:cubicBezTo>
                    <a:pt x="23025" y="14613"/>
                    <a:pt x="24381" y="15381"/>
                    <a:pt x="25711" y="15845"/>
                  </a:cubicBezTo>
                  <a:cubicBezTo>
                    <a:pt x="26353" y="16068"/>
                    <a:pt x="27191" y="16273"/>
                    <a:pt x="28101" y="16273"/>
                  </a:cubicBezTo>
                  <a:cubicBezTo>
                    <a:pt x="28655" y="16273"/>
                    <a:pt x="29234" y="16192"/>
                    <a:pt x="29814" y="15996"/>
                  </a:cubicBezTo>
                  <a:cubicBezTo>
                    <a:pt x="30055" y="15916"/>
                    <a:pt x="30287" y="15818"/>
                    <a:pt x="30510" y="15702"/>
                  </a:cubicBezTo>
                  <a:cubicBezTo>
                    <a:pt x="31706" y="15068"/>
                    <a:pt x="32678" y="13918"/>
                    <a:pt x="33481" y="12187"/>
                  </a:cubicBezTo>
                  <a:cubicBezTo>
                    <a:pt x="33668" y="11777"/>
                    <a:pt x="33855" y="11331"/>
                    <a:pt x="34043" y="10804"/>
                  </a:cubicBezTo>
                  <a:cubicBezTo>
                    <a:pt x="34257" y="10242"/>
                    <a:pt x="34453" y="9662"/>
                    <a:pt x="34649" y="9109"/>
                  </a:cubicBezTo>
                  <a:cubicBezTo>
                    <a:pt x="34864" y="8476"/>
                    <a:pt x="35096" y="7833"/>
                    <a:pt x="35327" y="7209"/>
                  </a:cubicBezTo>
                  <a:cubicBezTo>
                    <a:pt x="36068" y="5246"/>
                    <a:pt x="37067" y="3703"/>
                    <a:pt x="38387" y="2490"/>
                  </a:cubicBezTo>
                  <a:cubicBezTo>
                    <a:pt x="38985" y="1936"/>
                    <a:pt x="40216" y="1026"/>
                    <a:pt x="41713" y="1026"/>
                  </a:cubicBezTo>
                  <a:cubicBezTo>
                    <a:pt x="41734" y="1026"/>
                    <a:pt x="41756" y="1026"/>
                    <a:pt x="41777" y="1027"/>
                  </a:cubicBezTo>
                  <a:cubicBezTo>
                    <a:pt x="43258" y="1062"/>
                    <a:pt x="44507" y="1749"/>
                    <a:pt x="45712" y="2418"/>
                  </a:cubicBezTo>
                  <a:cubicBezTo>
                    <a:pt x="46015" y="2579"/>
                    <a:pt x="46300" y="2740"/>
                    <a:pt x="46586" y="2882"/>
                  </a:cubicBezTo>
                  <a:cubicBezTo>
                    <a:pt x="46702" y="2945"/>
                    <a:pt x="46827" y="2998"/>
                    <a:pt x="46943" y="3061"/>
                  </a:cubicBezTo>
                  <a:cubicBezTo>
                    <a:pt x="48441" y="3770"/>
                    <a:pt x="49899" y="4126"/>
                    <a:pt x="51285" y="4126"/>
                  </a:cubicBezTo>
                  <a:cubicBezTo>
                    <a:pt x="51731" y="4126"/>
                    <a:pt x="52169" y="4089"/>
                    <a:pt x="52599" y="4015"/>
                  </a:cubicBezTo>
                  <a:cubicBezTo>
                    <a:pt x="54900" y="3623"/>
                    <a:pt x="56818" y="2062"/>
                    <a:pt x="57487" y="45"/>
                  </a:cubicBezTo>
                  <a:lnTo>
                    <a:pt x="57345"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9"/>
            <p:cNvSpPr/>
            <p:nvPr/>
          </p:nvSpPr>
          <p:spPr>
            <a:xfrm>
              <a:off x="2268138" y="2895500"/>
              <a:ext cx="1432075" cy="423775"/>
            </a:xfrm>
            <a:custGeom>
              <a:rect b="b" l="l" r="r" t="t"/>
              <a:pathLst>
                <a:path extrusionOk="0" h="16951" w="57283">
                  <a:moveTo>
                    <a:pt x="57140" y="1"/>
                  </a:moveTo>
                  <a:cubicBezTo>
                    <a:pt x="56560" y="1901"/>
                    <a:pt x="54811" y="3435"/>
                    <a:pt x="52679" y="3917"/>
                  </a:cubicBezTo>
                  <a:cubicBezTo>
                    <a:pt x="52156" y="4033"/>
                    <a:pt x="51618" y="4090"/>
                    <a:pt x="51066" y="4090"/>
                  </a:cubicBezTo>
                  <a:cubicBezTo>
                    <a:pt x="49869" y="4090"/>
                    <a:pt x="48610" y="3818"/>
                    <a:pt x="47309" y="3275"/>
                  </a:cubicBezTo>
                  <a:cubicBezTo>
                    <a:pt x="47193" y="3230"/>
                    <a:pt x="47077" y="3177"/>
                    <a:pt x="46961" y="3132"/>
                  </a:cubicBezTo>
                  <a:cubicBezTo>
                    <a:pt x="46658" y="2989"/>
                    <a:pt x="46363" y="2838"/>
                    <a:pt x="46042" y="2686"/>
                  </a:cubicBezTo>
                  <a:cubicBezTo>
                    <a:pt x="44864" y="2097"/>
                    <a:pt x="43642" y="1491"/>
                    <a:pt x="42197" y="1473"/>
                  </a:cubicBezTo>
                  <a:lnTo>
                    <a:pt x="42152" y="1473"/>
                  </a:lnTo>
                  <a:cubicBezTo>
                    <a:pt x="41037" y="1473"/>
                    <a:pt x="39851" y="1972"/>
                    <a:pt x="38780" y="2882"/>
                  </a:cubicBezTo>
                  <a:cubicBezTo>
                    <a:pt x="37326" y="4122"/>
                    <a:pt x="36229" y="5692"/>
                    <a:pt x="35417" y="7673"/>
                  </a:cubicBezTo>
                  <a:cubicBezTo>
                    <a:pt x="35105" y="8422"/>
                    <a:pt x="34810" y="9216"/>
                    <a:pt x="34534" y="9992"/>
                  </a:cubicBezTo>
                  <a:cubicBezTo>
                    <a:pt x="34364" y="10438"/>
                    <a:pt x="34204" y="10884"/>
                    <a:pt x="34034" y="11331"/>
                  </a:cubicBezTo>
                  <a:cubicBezTo>
                    <a:pt x="33820" y="11875"/>
                    <a:pt x="33633" y="12321"/>
                    <a:pt x="33445" y="12731"/>
                  </a:cubicBezTo>
                  <a:cubicBezTo>
                    <a:pt x="32625" y="14489"/>
                    <a:pt x="31643" y="15639"/>
                    <a:pt x="30448" y="16255"/>
                  </a:cubicBezTo>
                  <a:cubicBezTo>
                    <a:pt x="30225" y="16371"/>
                    <a:pt x="29993" y="16469"/>
                    <a:pt x="29752" y="16549"/>
                  </a:cubicBezTo>
                  <a:cubicBezTo>
                    <a:pt x="29201" y="16731"/>
                    <a:pt x="28644" y="16803"/>
                    <a:pt x="28111" y="16803"/>
                  </a:cubicBezTo>
                  <a:cubicBezTo>
                    <a:pt x="27176" y="16803"/>
                    <a:pt x="26310" y="16583"/>
                    <a:pt x="25657" y="16344"/>
                  </a:cubicBezTo>
                  <a:cubicBezTo>
                    <a:pt x="23936" y="15729"/>
                    <a:pt x="22366" y="14649"/>
                    <a:pt x="21331" y="13882"/>
                  </a:cubicBezTo>
                  <a:cubicBezTo>
                    <a:pt x="20340" y="13159"/>
                    <a:pt x="19493" y="12303"/>
                    <a:pt x="18663" y="11473"/>
                  </a:cubicBezTo>
                  <a:cubicBezTo>
                    <a:pt x="18190" y="10992"/>
                    <a:pt x="17709" y="10501"/>
                    <a:pt x="17209" y="10055"/>
                  </a:cubicBezTo>
                  <a:cubicBezTo>
                    <a:pt x="15800" y="8779"/>
                    <a:pt x="14265" y="7700"/>
                    <a:pt x="12651" y="6834"/>
                  </a:cubicBezTo>
                  <a:cubicBezTo>
                    <a:pt x="12249" y="6620"/>
                    <a:pt x="11848" y="6433"/>
                    <a:pt x="11455" y="6263"/>
                  </a:cubicBezTo>
                  <a:cubicBezTo>
                    <a:pt x="10271" y="5768"/>
                    <a:pt x="9194" y="5520"/>
                    <a:pt x="8193" y="5520"/>
                  </a:cubicBezTo>
                  <a:cubicBezTo>
                    <a:pt x="7664" y="5520"/>
                    <a:pt x="7155" y="5589"/>
                    <a:pt x="6664" y="5728"/>
                  </a:cubicBezTo>
                  <a:cubicBezTo>
                    <a:pt x="5835" y="5969"/>
                    <a:pt x="5094" y="6397"/>
                    <a:pt x="4407" y="6834"/>
                  </a:cubicBezTo>
                  <a:cubicBezTo>
                    <a:pt x="2802" y="7851"/>
                    <a:pt x="1321" y="9020"/>
                    <a:pt x="0" y="10314"/>
                  </a:cubicBezTo>
                  <a:lnTo>
                    <a:pt x="108" y="10421"/>
                  </a:lnTo>
                  <a:cubicBezTo>
                    <a:pt x="1419" y="9136"/>
                    <a:pt x="2891" y="7976"/>
                    <a:pt x="4488" y="6959"/>
                  </a:cubicBezTo>
                  <a:cubicBezTo>
                    <a:pt x="5166" y="6531"/>
                    <a:pt x="5897" y="6103"/>
                    <a:pt x="6700" y="5871"/>
                  </a:cubicBezTo>
                  <a:cubicBezTo>
                    <a:pt x="7183" y="5735"/>
                    <a:pt x="7684" y="5666"/>
                    <a:pt x="8206" y="5666"/>
                  </a:cubicBezTo>
                  <a:cubicBezTo>
                    <a:pt x="9186" y="5666"/>
                    <a:pt x="10240" y="5908"/>
                    <a:pt x="11393" y="6397"/>
                  </a:cubicBezTo>
                  <a:cubicBezTo>
                    <a:pt x="11785" y="6567"/>
                    <a:pt x="12178" y="6754"/>
                    <a:pt x="12579" y="6968"/>
                  </a:cubicBezTo>
                  <a:cubicBezTo>
                    <a:pt x="14185" y="7825"/>
                    <a:pt x="15710" y="8904"/>
                    <a:pt x="17111" y="10162"/>
                  </a:cubicBezTo>
                  <a:cubicBezTo>
                    <a:pt x="17602" y="10608"/>
                    <a:pt x="18092" y="11099"/>
                    <a:pt x="18556" y="11571"/>
                  </a:cubicBezTo>
                  <a:cubicBezTo>
                    <a:pt x="19386" y="12410"/>
                    <a:pt x="20242" y="13275"/>
                    <a:pt x="21241" y="13998"/>
                  </a:cubicBezTo>
                  <a:cubicBezTo>
                    <a:pt x="22285" y="14774"/>
                    <a:pt x="23873" y="15862"/>
                    <a:pt x="25604" y="16487"/>
                  </a:cubicBezTo>
                  <a:cubicBezTo>
                    <a:pt x="26273" y="16728"/>
                    <a:pt x="27156" y="16951"/>
                    <a:pt x="28111" y="16951"/>
                  </a:cubicBezTo>
                  <a:cubicBezTo>
                    <a:pt x="28655" y="16951"/>
                    <a:pt x="29235" y="16879"/>
                    <a:pt x="29806" y="16683"/>
                  </a:cubicBezTo>
                  <a:cubicBezTo>
                    <a:pt x="30047" y="16603"/>
                    <a:pt x="30287" y="16505"/>
                    <a:pt x="30519" y="16389"/>
                  </a:cubicBezTo>
                  <a:cubicBezTo>
                    <a:pt x="31742" y="15755"/>
                    <a:pt x="32741" y="14578"/>
                    <a:pt x="33579" y="12794"/>
                  </a:cubicBezTo>
                  <a:cubicBezTo>
                    <a:pt x="33776" y="12383"/>
                    <a:pt x="33963" y="11928"/>
                    <a:pt x="34168" y="11384"/>
                  </a:cubicBezTo>
                  <a:cubicBezTo>
                    <a:pt x="34338" y="10938"/>
                    <a:pt x="34507" y="10492"/>
                    <a:pt x="34668" y="10046"/>
                  </a:cubicBezTo>
                  <a:cubicBezTo>
                    <a:pt x="34953" y="9270"/>
                    <a:pt x="35248" y="8476"/>
                    <a:pt x="35551" y="7726"/>
                  </a:cubicBezTo>
                  <a:cubicBezTo>
                    <a:pt x="36354" y="5773"/>
                    <a:pt x="37442" y="4220"/>
                    <a:pt x="38878" y="2998"/>
                  </a:cubicBezTo>
                  <a:cubicBezTo>
                    <a:pt x="39913" y="2113"/>
                    <a:pt x="41067" y="1624"/>
                    <a:pt x="42140" y="1624"/>
                  </a:cubicBezTo>
                  <a:cubicBezTo>
                    <a:pt x="42159" y="1624"/>
                    <a:pt x="42178" y="1624"/>
                    <a:pt x="42197" y="1624"/>
                  </a:cubicBezTo>
                  <a:cubicBezTo>
                    <a:pt x="43607" y="1642"/>
                    <a:pt x="44811" y="2240"/>
                    <a:pt x="45980" y="2820"/>
                  </a:cubicBezTo>
                  <a:cubicBezTo>
                    <a:pt x="46292" y="2972"/>
                    <a:pt x="46595" y="3123"/>
                    <a:pt x="46907" y="3266"/>
                  </a:cubicBezTo>
                  <a:cubicBezTo>
                    <a:pt x="47014" y="3319"/>
                    <a:pt x="47130" y="3364"/>
                    <a:pt x="47246" y="3418"/>
                  </a:cubicBezTo>
                  <a:cubicBezTo>
                    <a:pt x="48566" y="3965"/>
                    <a:pt x="49841" y="4239"/>
                    <a:pt x="51055" y="4239"/>
                  </a:cubicBezTo>
                  <a:cubicBezTo>
                    <a:pt x="51622" y="4239"/>
                    <a:pt x="52176" y="4179"/>
                    <a:pt x="52715" y="4060"/>
                  </a:cubicBezTo>
                  <a:cubicBezTo>
                    <a:pt x="54892" y="3569"/>
                    <a:pt x="56685" y="1999"/>
                    <a:pt x="57282" y="45"/>
                  </a:cubicBezTo>
                  <a:lnTo>
                    <a:pt x="57140"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9"/>
            <p:cNvSpPr/>
            <p:nvPr/>
          </p:nvSpPr>
          <p:spPr>
            <a:xfrm>
              <a:off x="2273038" y="2887025"/>
              <a:ext cx="1426725" cy="440725"/>
            </a:xfrm>
            <a:custGeom>
              <a:rect b="b" l="l" r="r" t="t"/>
              <a:pathLst>
                <a:path extrusionOk="0" h="17629" w="57069">
                  <a:moveTo>
                    <a:pt x="56926" y="1"/>
                  </a:moveTo>
                  <a:cubicBezTo>
                    <a:pt x="56310" y="2240"/>
                    <a:pt x="54375" y="3507"/>
                    <a:pt x="52778" y="3953"/>
                  </a:cubicBezTo>
                  <a:cubicBezTo>
                    <a:pt x="52134" y="4133"/>
                    <a:pt x="51467" y="4223"/>
                    <a:pt x="50779" y="4223"/>
                  </a:cubicBezTo>
                  <a:cubicBezTo>
                    <a:pt x="49760" y="4223"/>
                    <a:pt x="48697" y="4026"/>
                    <a:pt x="47595" y="3632"/>
                  </a:cubicBezTo>
                  <a:cubicBezTo>
                    <a:pt x="47487" y="3587"/>
                    <a:pt x="47371" y="3551"/>
                    <a:pt x="47264" y="3507"/>
                  </a:cubicBezTo>
                  <a:cubicBezTo>
                    <a:pt x="46943" y="3382"/>
                    <a:pt x="46622" y="3239"/>
                    <a:pt x="46283" y="3088"/>
                  </a:cubicBezTo>
                  <a:cubicBezTo>
                    <a:pt x="45141" y="2588"/>
                    <a:pt x="43973" y="2071"/>
                    <a:pt x="42599" y="2062"/>
                  </a:cubicBezTo>
                  <a:lnTo>
                    <a:pt x="42581" y="2062"/>
                  </a:lnTo>
                  <a:cubicBezTo>
                    <a:pt x="41216" y="2062"/>
                    <a:pt x="40029" y="2784"/>
                    <a:pt x="39262" y="3391"/>
                  </a:cubicBezTo>
                  <a:cubicBezTo>
                    <a:pt x="37701" y="4631"/>
                    <a:pt x="36515" y="6201"/>
                    <a:pt x="35640" y="8181"/>
                  </a:cubicBezTo>
                  <a:cubicBezTo>
                    <a:pt x="35248" y="9074"/>
                    <a:pt x="34882" y="10019"/>
                    <a:pt x="34525" y="10938"/>
                  </a:cubicBezTo>
                  <a:cubicBezTo>
                    <a:pt x="34400" y="11259"/>
                    <a:pt x="34275" y="11589"/>
                    <a:pt x="34142" y="11910"/>
                  </a:cubicBezTo>
                  <a:cubicBezTo>
                    <a:pt x="33927" y="12472"/>
                    <a:pt x="33731" y="12927"/>
                    <a:pt x="33535" y="13338"/>
                  </a:cubicBezTo>
                  <a:cubicBezTo>
                    <a:pt x="32679" y="15140"/>
                    <a:pt x="31670" y="16317"/>
                    <a:pt x="30457" y="16942"/>
                  </a:cubicBezTo>
                  <a:cubicBezTo>
                    <a:pt x="30225" y="17058"/>
                    <a:pt x="29984" y="17156"/>
                    <a:pt x="29743" y="17236"/>
                  </a:cubicBezTo>
                  <a:cubicBezTo>
                    <a:pt x="29196" y="17411"/>
                    <a:pt x="28646" y="17481"/>
                    <a:pt x="28116" y="17481"/>
                  </a:cubicBezTo>
                  <a:cubicBezTo>
                    <a:pt x="27135" y="17481"/>
                    <a:pt x="26225" y="17241"/>
                    <a:pt x="25542" y="16986"/>
                  </a:cubicBezTo>
                  <a:cubicBezTo>
                    <a:pt x="23882" y="16380"/>
                    <a:pt x="22366" y="15363"/>
                    <a:pt x="21108" y="14453"/>
                  </a:cubicBezTo>
                  <a:cubicBezTo>
                    <a:pt x="20171" y="13784"/>
                    <a:pt x="19342" y="12990"/>
                    <a:pt x="18539" y="12232"/>
                  </a:cubicBezTo>
                  <a:cubicBezTo>
                    <a:pt x="18030" y="11750"/>
                    <a:pt x="17513" y="11259"/>
                    <a:pt x="16986" y="10804"/>
                  </a:cubicBezTo>
                  <a:cubicBezTo>
                    <a:pt x="15577" y="9609"/>
                    <a:pt x="14042" y="8601"/>
                    <a:pt x="12437" y="7807"/>
                  </a:cubicBezTo>
                  <a:cubicBezTo>
                    <a:pt x="12035" y="7610"/>
                    <a:pt x="11634" y="7441"/>
                    <a:pt x="11250" y="7289"/>
                  </a:cubicBezTo>
                  <a:cubicBezTo>
                    <a:pt x="10124" y="6854"/>
                    <a:pt x="9091" y="6637"/>
                    <a:pt x="8133" y="6637"/>
                  </a:cubicBezTo>
                  <a:cubicBezTo>
                    <a:pt x="7581" y="6637"/>
                    <a:pt x="7054" y="6709"/>
                    <a:pt x="6549" y="6852"/>
                  </a:cubicBezTo>
                  <a:cubicBezTo>
                    <a:pt x="5728" y="7093"/>
                    <a:pt x="4970" y="7521"/>
                    <a:pt x="4336" y="7923"/>
                  </a:cubicBezTo>
                  <a:cubicBezTo>
                    <a:pt x="2748" y="8904"/>
                    <a:pt x="1285" y="10046"/>
                    <a:pt x="1" y="11304"/>
                  </a:cubicBezTo>
                  <a:lnTo>
                    <a:pt x="108" y="11411"/>
                  </a:lnTo>
                  <a:cubicBezTo>
                    <a:pt x="1383" y="10162"/>
                    <a:pt x="2829" y="9029"/>
                    <a:pt x="4408" y="8048"/>
                  </a:cubicBezTo>
                  <a:cubicBezTo>
                    <a:pt x="5068" y="7637"/>
                    <a:pt x="5782" y="7227"/>
                    <a:pt x="6584" y="6995"/>
                  </a:cubicBezTo>
                  <a:cubicBezTo>
                    <a:pt x="7079" y="6855"/>
                    <a:pt x="7593" y="6785"/>
                    <a:pt x="8132" y="6785"/>
                  </a:cubicBezTo>
                  <a:cubicBezTo>
                    <a:pt x="9071" y="6785"/>
                    <a:pt x="10085" y="6998"/>
                    <a:pt x="11197" y="7423"/>
                  </a:cubicBezTo>
                  <a:cubicBezTo>
                    <a:pt x="11580" y="7575"/>
                    <a:pt x="11973" y="7744"/>
                    <a:pt x="12365" y="7941"/>
                  </a:cubicBezTo>
                  <a:cubicBezTo>
                    <a:pt x="13962" y="8726"/>
                    <a:pt x="15488" y="9734"/>
                    <a:pt x="16888" y="10920"/>
                  </a:cubicBezTo>
                  <a:cubicBezTo>
                    <a:pt x="17415" y="11366"/>
                    <a:pt x="17932" y="11857"/>
                    <a:pt x="18432" y="12339"/>
                  </a:cubicBezTo>
                  <a:cubicBezTo>
                    <a:pt x="19234" y="13106"/>
                    <a:pt x="20073" y="13891"/>
                    <a:pt x="21019" y="14578"/>
                  </a:cubicBezTo>
                  <a:cubicBezTo>
                    <a:pt x="22285" y="15497"/>
                    <a:pt x="23811" y="16514"/>
                    <a:pt x="25488" y="17129"/>
                  </a:cubicBezTo>
                  <a:cubicBezTo>
                    <a:pt x="26184" y="17388"/>
                    <a:pt x="27112" y="17629"/>
                    <a:pt x="28111" y="17629"/>
                  </a:cubicBezTo>
                  <a:cubicBezTo>
                    <a:pt x="28655" y="17629"/>
                    <a:pt x="29217" y="17557"/>
                    <a:pt x="29788" y="17370"/>
                  </a:cubicBezTo>
                  <a:cubicBezTo>
                    <a:pt x="30038" y="17290"/>
                    <a:pt x="30288" y="17192"/>
                    <a:pt x="30520" y="17076"/>
                  </a:cubicBezTo>
                  <a:cubicBezTo>
                    <a:pt x="31769" y="16433"/>
                    <a:pt x="32794" y="15238"/>
                    <a:pt x="33669" y="13400"/>
                  </a:cubicBezTo>
                  <a:cubicBezTo>
                    <a:pt x="33865" y="12990"/>
                    <a:pt x="34061" y="12526"/>
                    <a:pt x="34284" y="11964"/>
                  </a:cubicBezTo>
                  <a:cubicBezTo>
                    <a:pt x="34409" y="11643"/>
                    <a:pt x="34534" y="11313"/>
                    <a:pt x="34659" y="10992"/>
                  </a:cubicBezTo>
                  <a:cubicBezTo>
                    <a:pt x="35016" y="10073"/>
                    <a:pt x="35382" y="9127"/>
                    <a:pt x="35774" y="8244"/>
                  </a:cubicBezTo>
                  <a:cubicBezTo>
                    <a:pt x="36639" y="6281"/>
                    <a:pt x="37817" y="4729"/>
                    <a:pt x="39360" y="3507"/>
                  </a:cubicBezTo>
                  <a:cubicBezTo>
                    <a:pt x="40101" y="2918"/>
                    <a:pt x="41261" y="2213"/>
                    <a:pt x="42581" y="2213"/>
                  </a:cubicBezTo>
                  <a:lnTo>
                    <a:pt x="42599" y="2213"/>
                  </a:lnTo>
                  <a:cubicBezTo>
                    <a:pt x="43937" y="2213"/>
                    <a:pt x="45097" y="2731"/>
                    <a:pt x="46221" y="3221"/>
                  </a:cubicBezTo>
                  <a:cubicBezTo>
                    <a:pt x="46560" y="3373"/>
                    <a:pt x="46881" y="3516"/>
                    <a:pt x="47211" y="3641"/>
                  </a:cubicBezTo>
                  <a:cubicBezTo>
                    <a:pt x="47318" y="3685"/>
                    <a:pt x="47434" y="3730"/>
                    <a:pt x="47550" y="3774"/>
                  </a:cubicBezTo>
                  <a:cubicBezTo>
                    <a:pt x="48670" y="4175"/>
                    <a:pt x="49756" y="4374"/>
                    <a:pt x="50793" y="4374"/>
                  </a:cubicBezTo>
                  <a:cubicBezTo>
                    <a:pt x="51489" y="4374"/>
                    <a:pt x="52164" y="4284"/>
                    <a:pt x="52813" y="4105"/>
                  </a:cubicBezTo>
                  <a:cubicBezTo>
                    <a:pt x="54455" y="3641"/>
                    <a:pt x="56435" y="2338"/>
                    <a:pt x="57069" y="45"/>
                  </a:cubicBezTo>
                  <a:lnTo>
                    <a:pt x="56926"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9"/>
            <p:cNvSpPr/>
            <p:nvPr/>
          </p:nvSpPr>
          <p:spPr>
            <a:xfrm>
              <a:off x="2277938" y="2878775"/>
              <a:ext cx="1421375" cy="457450"/>
            </a:xfrm>
            <a:custGeom>
              <a:rect b="b" l="l" r="r" t="t"/>
              <a:pathLst>
                <a:path extrusionOk="0" h="18298" w="56855">
                  <a:moveTo>
                    <a:pt x="56712" y="1"/>
                  </a:moveTo>
                  <a:cubicBezTo>
                    <a:pt x="56177" y="2160"/>
                    <a:pt x="54375" y="3480"/>
                    <a:pt x="52867" y="3988"/>
                  </a:cubicBezTo>
                  <a:cubicBezTo>
                    <a:pt x="52115" y="4249"/>
                    <a:pt x="51324" y="4379"/>
                    <a:pt x="50500" y="4379"/>
                  </a:cubicBezTo>
                  <a:cubicBezTo>
                    <a:pt x="49661" y="4379"/>
                    <a:pt x="48789" y="4245"/>
                    <a:pt x="47889" y="3980"/>
                  </a:cubicBezTo>
                  <a:cubicBezTo>
                    <a:pt x="47782" y="3944"/>
                    <a:pt x="47666" y="3908"/>
                    <a:pt x="47559" y="3872"/>
                  </a:cubicBezTo>
                  <a:cubicBezTo>
                    <a:pt x="47220" y="3757"/>
                    <a:pt x="46872" y="3632"/>
                    <a:pt x="46506" y="3489"/>
                  </a:cubicBezTo>
                  <a:cubicBezTo>
                    <a:pt x="45427" y="3070"/>
                    <a:pt x="44312" y="2641"/>
                    <a:pt x="43036" y="2641"/>
                  </a:cubicBezTo>
                  <a:lnTo>
                    <a:pt x="43009" y="2641"/>
                  </a:lnTo>
                  <a:cubicBezTo>
                    <a:pt x="41689" y="2650"/>
                    <a:pt x="40511" y="3319"/>
                    <a:pt x="39744" y="3881"/>
                  </a:cubicBezTo>
                  <a:cubicBezTo>
                    <a:pt x="38085" y="5113"/>
                    <a:pt x="36809" y="6683"/>
                    <a:pt x="35855" y="8690"/>
                  </a:cubicBezTo>
                  <a:cubicBezTo>
                    <a:pt x="35364" y="9725"/>
                    <a:pt x="34918" y="10840"/>
                    <a:pt x="34481" y="11928"/>
                  </a:cubicBezTo>
                  <a:lnTo>
                    <a:pt x="34258" y="12481"/>
                  </a:lnTo>
                  <a:cubicBezTo>
                    <a:pt x="34026" y="13061"/>
                    <a:pt x="33821" y="13525"/>
                    <a:pt x="33624" y="13944"/>
                  </a:cubicBezTo>
                  <a:cubicBezTo>
                    <a:pt x="32723" y="15818"/>
                    <a:pt x="31715" y="16986"/>
                    <a:pt x="30457" y="17620"/>
                  </a:cubicBezTo>
                  <a:cubicBezTo>
                    <a:pt x="30225" y="17736"/>
                    <a:pt x="29976" y="17834"/>
                    <a:pt x="29726" y="17914"/>
                  </a:cubicBezTo>
                  <a:cubicBezTo>
                    <a:pt x="29183" y="18080"/>
                    <a:pt x="28638" y="18147"/>
                    <a:pt x="28114" y="18147"/>
                  </a:cubicBezTo>
                  <a:cubicBezTo>
                    <a:pt x="27089" y="18147"/>
                    <a:pt x="26140" y="17891"/>
                    <a:pt x="25426" y="17620"/>
                  </a:cubicBezTo>
                  <a:cubicBezTo>
                    <a:pt x="23900" y="17049"/>
                    <a:pt x="22509" y="16166"/>
                    <a:pt x="20885" y="15024"/>
                  </a:cubicBezTo>
                  <a:cubicBezTo>
                    <a:pt x="19993" y="14399"/>
                    <a:pt x="19199" y="13677"/>
                    <a:pt x="18423" y="12981"/>
                  </a:cubicBezTo>
                  <a:cubicBezTo>
                    <a:pt x="17888" y="12499"/>
                    <a:pt x="17335" y="12008"/>
                    <a:pt x="16764" y="11553"/>
                  </a:cubicBezTo>
                  <a:cubicBezTo>
                    <a:pt x="15345" y="10429"/>
                    <a:pt x="13811" y="9493"/>
                    <a:pt x="12214" y="8770"/>
                  </a:cubicBezTo>
                  <a:cubicBezTo>
                    <a:pt x="11821" y="8592"/>
                    <a:pt x="11429" y="8440"/>
                    <a:pt x="11036" y="8297"/>
                  </a:cubicBezTo>
                  <a:cubicBezTo>
                    <a:pt x="9980" y="7929"/>
                    <a:pt x="9009" y="7745"/>
                    <a:pt x="8104" y="7745"/>
                  </a:cubicBezTo>
                  <a:cubicBezTo>
                    <a:pt x="7519" y="7745"/>
                    <a:pt x="6960" y="7822"/>
                    <a:pt x="6424" y="7976"/>
                  </a:cubicBezTo>
                  <a:cubicBezTo>
                    <a:pt x="5612" y="8208"/>
                    <a:pt x="4872" y="8618"/>
                    <a:pt x="4256" y="8993"/>
                  </a:cubicBezTo>
                  <a:cubicBezTo>
                    <a:pt x="2686" y="9948"/>
                    <a:pt x="1259" y="11063"/>
                    <a:pt x="1" y="12294"/>
                  </a:cubicBezTo>
                  <a:lnTo>
                    <a:pt x="99" y="12401"/>
                  </a:lnTo>
                  <a:cubicBezTo>
                    <a:pt x="1348" y="11170"/>
                    <a:pt x="2775" y="10073"/>
                    <a:pt x="4328" y="9127"/>
                  </a:cubicBezTo>
                  <a:cubicBezTo>
                    <a:pt x="4943" y="8752"/>
                    <a:pt x="5675" y="8342"/>
                    <a:pt x="6469" y="8119"/>
                  </a:cubicBezTo>
                  <a:cubicBezTo>
                    <a:pt x="6988" y="7969"/>
                    <a:pt x="7531" y="7894"/>
                    <a:pt x="8102" y="7894"/>
                  </a:cubicBezTo>
                  <a:cubicBezTo>
                    <a:pt x="8991" y="7894"/>
                    <a:pt x="9948" y="8076"/>
                    <a:pt x="10992" y="8440"/>
                  </a:cubicBezTo>
                  <a:cubicBezTo>
                    <a:pt x="11375" y="8574"/>
                    <a:pt x="11768" y="8734"/>
                    <a:pt x="12160" y="8904"/>
                  </a:cubicBezTo>
                  <a:cubicBezTo>
                    <a:pt x="13739" y="9618"/>
                    <a:pt x="15256" y="10554"/>
                    <a:pt x="16674" y="11669"/>
                  </a:cubicBezTo>
                  <a:cubicBezTo>
                    <a:pt x="17236" y="12116"/>
                    <a:pt x="17790" y="12615"/>
                    <a:pt x="18325" y="13097"/>
                  </a:cubicBezTo>
                  <a:cubicBezTo>
                    <a:pt x="19101" y="13793"/>
                    <a:pt x="19904" y="14515"/>
                    <a:pt x="20796" y="15140"/>
                  </a:cubicBezTo>
                  <a:cubicBezTo>
                    <a:pt x="22428" y="16299"/>
                    <a:pt x="23829" y="17183"/>
                    <a:pt x="25372" y="17762"/>
                  </a:cubicBezTo>
                  <a:cubicBezTo>
                    <a:pt x="26095" y="18030"/>
                    <a:pt x="27067" y="18298"/>
                    <a:pt x="28111" y="18298"/>
                  </a:cubicBezTo>
                  <a:cubicBezTo>
                    <a:pt x="28646" y="18298"/>
                    <a:pt x="29208" y="18226"/>
                    <a:pt x="29771" y="18048"/>
                  </a:cubicBezTo>
                  <a:cubicBezTo>
                    <a:pt x="30029" y="17968"/>
                    <a:pt x="30288" y="17870"/>
                    <a:pt x="30529" y="17745"/>
                  </a:cubicBezTo>
                  <a:cubicBezTo>
                    <a:pt x="31813" y="17102"/>
                    <a:pt x="32839" y="15916"/>
                    <a:pt x="33758" y="14007"/>
                  </a:cubicBezTo>
                  <a:cubicBezTo>
                    <a:pt x="33954" y="13587"/>
                    <a:pt x="34160" y="13124"/>
                    <a:pt x="34392" y="12535"/>
                  </a:cubicBezTo>
                  <a:lnTo>
                    <a:pt x="34624" y="11982"/>
                  </a:lnTo>
                  <a:cubicBezTo>
                    <a:pt x="35052" y="10902"/>
                    <a:pt x="35507" y="9787"/>
                    <a:pt x="35988" y="8752"/>
                  </a:cubicBezTo>
                  <a:cubicBezTo>
                    <a:pt x="36934" y="6772"/>
                    <a:pt x="38192" y="5220"/>
                    <a:pt x="39833" y="4006"/>
                  </a:cubicBezTo>
                  <a:cubicBezTo>
                    <a:pt x="40583" y="3453"/>
                    <a:pt x="41734" y="2802"/>
                    <a:pt x="43009" y="2793"/>
                  </a:cubicBezTo>
                  <a:cubicBezTo>
                    <a:pt x="43022" y="2793"/>
                    <a:pt x="43035" y="2793"/>
                    <a:pt x="43048" y="2793"/>
                  </a:cubicBezTo>
                  <a:cubicBezTo>
                    <a:pt x="44290" y="2793"/>
                    <a:pt x="45393" y="3217"/>
                    <a:pt x="46453" y="3623"/>
                  </a:cubicBezTo>
                  <a:cubicBezTo>
                    <a:pt x="46819" y="3765"/>
                    <a:pt x="47167" y="3899"/>
                    <a:pt x="47514" y="4015"/>
                  </a:cubicBezTo>
                  <a:cubicBezTo>
                    <a:pt x="47622" y="4051"/>
                    <a:pt x="47738" y="4087"/>
                    <a:pt x="47845" y="4122"/>
                  </a:cubicBezTo>
                  <a:cubicBezTo>
                    <a:pt x="48762" y="4392"/>
                    <a:pt x="49650" y="4528"/>
                    <a:pt x="50504" y="4528"/>
                  </a:cubicBezTo>
                  <a:cubicBezTo>
                    <a:pt x="51344" y="4528"/>
                    <a:pt x="52151" y="4397"/>
                    <a:pt x="52921" y="4131"/>
                  </a:cubicBezTo>
                  <a:cubicBezTo>
                    <a:pt x="54464" y="3605"/>
                    <a:pt x="56311" y="2249"/>
                    <a:pt x="56855" y="36"/>
                  </a:cubicBezTo>
                  <a:lnTo>
                    <a:pt x="56712"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9"/>
            <p:cNvSpPr/>
            <p:nvPr/>
          </p:nvSpPr>
          <p:spPr>
            <a:xfrm>
              <a:off x="2282638" y="2870300"/>
              <a:ext cx="1416450" cy="474400"/>
            </a:xfrm>
            <a:custGeom>
              <a:rect b="b" l="l" r="r" t="t"/>
              <a:pathLst>
                <a:path extrusionOk="0" h="18976" w="56658">
                  <a:moveTo>
                    <a:pt x="56506" y="1"/>
                  </a:moveTo>
                  <a:cubicBezTo>
                    <a:pt x="56132" y="1749"/>
                    <a:pt x="54776" y="3293"/>
                    <a:pt x="52974" y="4033"/>
                  </a:cubicBezTo>
                  <a:cubicBezTo>
                    <a:pt x="52109" y="4391"/>
                    <a:pt x="51187" y="4569"/>
                    <a:pt x="50215" y="4569"/>
                  </a:cubicBezTo>
                  <a:cubicBezTo>
                    <a:pt x="49562" y="4569"/>
                    <a:pt x="48887" y="4489"/>
                    <a:pt x="48192" y="4327"/>
                  </a:cubicBezTo>
                  <a:cubicBezTo>
                    <a:pt x="48085" y="4310"/>
                    <a:pt x="47978" y="4283"/>
                    <a:pt x="47871" y="4247"/>
                  </a:cubicBezTo>
                  <a:cubicBezTo>
                    <a:pt x="47496" y="4149"/>
                    <a:pt x="47121" y="4033"/>
                    <a:pt x="46729" y="3899"/>
                  </a:cubicBezTo>
                  <a:cubicBezTo>
                    <a:pt x="45719" y="3577"/>
                    <a:pt x="44675" y="3230"/>
                    <a:pt x="43506" y="3230"/>
                  </a:cubicBezTo>
                  <a:cubicBezTo>
                    <a:pt x="43477" y="3230"/>
                    <a:pt x="43448" y="3230"/>
                    <a:pt x="43419" y="3230"/>
                  </a:cubicBezTo>
                  <a:cubicBezTo>
                    <a:pt x="42411" y="3248"/>
                    <a:pt x="41340" y="3641"/>
                    <a:pt x="40243" y="4390"/>
                  </a:cubicBezTo>
                  <a:cubicBezTo>
                    <a:pt x="38477" y="5594"/>
                    <a:pt x="37112" y="7164"/>
                    <a:pt x="36086" y="9198"/>
                  </a:cubicBezTo>
                  <a:cubicBezTo>
                    <a:pt x="35488" y="10385"/>
                    <a:pt x="34953" y="11678"/>
                    <a:pt x="34436" y="12918"/>
                  </a:cubicBezTo>
                  <a:lnTo>
                    <a:pt x="34382" y="13061"/>
                  </a:lnTo>
                  <a:cubicBezTo>
                    <a:pt x="34213" y="13471"/>
                    <a:pt x="33981" y="14016"/>
                    <a:pt x="33722" y="14551"/>
                  </a:cubicBezTo>
                  <a:cubicBezTo>
                    <a:pt x="32785" y="16478"/>
                    <a:pt x="31750" y="17673"/>
                    <a:pt x="30475" y="18298"/>
                  </a:cubicBezTo>
                  <a:cubicBezTo>
                    <a:pt x="30234" y="18423"/>
                    <a:pt x="29975" y="18521"/>
                    <a:pt x="29716" y="18601"/>
                  </a:cubicBezTo>
                  <a:cubicBezTo>
                    <a:pt x="29180" y="18761"/>
                    <a:pt x="28642" y="18826"/>
                    <a:pt x="28122" y="18826"/>
                  </a:cubicBezTo>
                  <a:cubicBezTo>
                    <a:pt x="27050" y="18826"/>
                    <a:pt x="26057" y="18550"/>
                    <a:pt x="25318" y="18262"/>
                  </a:cubicBezTo>
                  <a:cubicBezTo>
                    <a:pt x="23686" y="17638"/>
                    <a:pt x="22187" y="16638"/>
                    <a:pt x="20670" y="15595"/>
                  </a:cubicBezTo>
                  <a:cubicBezTo>
                    <a:pt x="19841" y="15024"/>
                    <a:pt x="19082" y="14381"/>
                    <a:pt x="18342" y="13757"/>
                  </a:cubicBezTo>
                  <a:cubicBezTo>
                    <a:pt x="17762" y="13266"/>
                    <a:pt x="17164" y="12767"/>
                    <a:pt x="16549" y="12312"/>
                  </a:cubicBezTo>
                  <a:cubicBezTo>
                    <a:pt x="15122" y="11250"/>
                    <a:pt x="13587" y="10394"/>
                    <a:pt x="12008" y="9743"/>
                  </a:cubicBezTo>
                  <a:cubicBezTo>
                    <a:pt x="11616" y="9582"/>
                    <a:pt x="11223" y="9448"/>
                    <a:pt x="10839" y="9323"/>
                  </a:cubicBezTo>
                  <a:cubicBezTo>
                    <a:pt x="9851" y="9013"/>
                    <a:pt x="8937" y="8858"/>
                    <a:pt x="8083" y="8858"/>
                  </a:cubicBezTo>
                  <a:cubicBezTo>
                    <a:pt x="7465" y="8858"/>
                    <a:pt x="6878" y="8939"/>
                    <a:pt x="6316" y="9100"/>
                  </a:cubicBezTo>
                  <a:cubicBezTo>
                    <a:pt x="5514" y="9332"/>
                    <a:pt x="4782" y="9725"/>
                    <a:pt x="4184" y="10082"/>
                  </a:cubicBezTo>
                  <a:cubicBezTo>
                    <a:pt x="2641" y="11000"/>
                    <a:pt x="1231" y="12080"/>
                    <a:pt x="0" y="13293"/>
                  </a:cubicBezTo>
                  <a:lnTo>
                    <a:pt x="107" y="13400"/>
                  </a:lnTo>
                  <a:cubicBezTo>
                    <a:pt x="1330" y="12196"/>
                    <a:pt x="2721" y="11125"/>
                    <a:pt x="4256" y="10215"/>
                  </a:cubicBezTo>
                  <a:cubicBezTo>
                    <a:pt x="4853" y="9858"/>
                    <a:pt x="5567" y="9466"/>
                    <a:pt x="6361" y="9243"/>
                  </a:cubicBezTo>
                  <a:cubicBezTo>
                    <a:pt x="6906" y="9086"/>
                    <a:pt x="7477" y="9008"/>
                    <a:pt x="8080" y="9008"/>
                  </a:cubicBezTo>
                  <a:cubicBezTo>
                    <a:pt x="8919" y="9008"/>
                    <a:pt x="9819" y="9160"/>
                    <a:pt x="10795" y="9466"/>
                  </a:cubicBezTo>
                  <a:cubicBezTo>
                    <a:pt x="11178" y="9582"/>
                    <a:pt x="11571" y="9725"/>
                    <a:pt x="11955" y="9885"/>
                  </a:cubicBezTo>
                  <a:cubicBezTo>
                    <a:pt x="13525" y="10519"/>
                    <a:pt x="15041" y="11384"/>
                    <a:pt x="16460" y="12428"/>
                  </a:cubicBezTo>
                  <a:cubicBezTo>
                    <a:pt x="17066" y="12883"/>
                    <a:pt x="17664" y="13382"/>
                    <a:pt x="18244" y="13873"/>
                  </a:cubicBezTo>
                  <a:cubicBezTo>
                    <a:pt x="18984" y="14497"/>
                    <a:pt x="19752" y="15140"/>
                    <a:pt x="20581" y="15720"/>
                  </a:cubicBezTo>
                  <a:cubicBezTo>
                    <a:pt x="22107" y="16772"/>
                    <a:pt x="23614" y="17771"/>
                    <a:pt x="25265" y="18405"/>
                  </a:cubicBezTo>
                  <a:cubicBezTo>
                    <a:pt x="26014" y="18690"/>
                    <a:pt x="27031" y="18976"/>
                    <a:pt x="28119" y="18976"/>
                  </a:cubicBezTo>
                  <a:cubicBezTo>
                    <a:pt x="28655" y="18976"/>
                    <a:pt x="29208" y="18904"/>
                    <a:pt x="29761" y="18744"/>
                  </a:cubicBezTo>
                  <a:cubicBezTo>
                    <a:pt x="30029" y="18655"/>
                    <a:pt x="30287" y="18556"/>
                    <a:pt x="30537" y="18432"/>
                  </a:cubicBezTo>
                  <a:cubicBezTo>
                    <a:pt x="31848" y="17789"/>
                    <a:pt x="32901" y="16576"/>
                    <a:pt x="33856" y="14613"/>
                  </a:cubicBezTo>
                  <a:cubicBezTo>
                    <a:pt x="34114" y="14078"/>
                    <a:pt x="34346" y="13525"/>
                    <a:pt x="34516" y="13115"/>
                  </a:cubicBezTo>
                  <a:lnTo>
                    <a:pt x="34578" y="12981"/>
                  </a:lnTo>
                  <a:cubicBezTo>
                    <a:pt x="35087" y="11732"/>
                    <a:pt x="35622" y="10447"/>
                    <a:pt x="36220" y="9261"/>
                  </a:cubicBezTo>
                  <a:cubicBezTo>
                    <a:pt x="37237" y="7262"/>
                    <a:pt x="38584" y="5701"/>
                    <a:pt x="40323" y="4515"/>
                  </a:cubicBezTo>
                  <a:cubicBezTo>
                    <a:pt x="41403" y="3774"/>
                    <a:pt x="42438" y="3400"/>
                    <a:pt x="43419" y="3382"/>
                  </a:cubicBezTo>
                  <a:cubicBezTo>
                    <a:pt x="43448" y="3381"/>
                    <a:pt x="43478" y="3381"/>
                    <a:pt x="43507" y="3381"/>
                  </a:cubicBezTo>
                  <a:cubicBezTo>
                    <a:pt x="44658" y="3381"/>
                    <a:pt x="45692" y="3720"/>
                    <a:pt x="46684" y="4042"/>
                  </a:cubicBezTo>
                  <a:cubicBezTo>
                    <a:pt x="47077" y="4176"/>
                    <a:pt x="47451" y="4292"/>
                    <a:pt x="47826" y="4390"/>
                  </a:cubicBezTo>
                  <a:cubicBezTo>
                    <a:pt x="47933" y="4426"/>
                    <a:pt x="48049" y="4452"/>
                    <a:pt x="48156" y="4479"/>
                  </a:cubicBezTo>
                  <a:cubicBezTo>
                    <a:pt x="48860" y="4640"/>
                    <a:pt x="49545" y="4720"/>
                    <a:pt x="50208" y="4720"/>
                  </a:cubicBezTo>
                  <a:cubicBezTo>
                    <a:pt x="51202" y="4720"/>
                    <a:pt x="52148" y="4540"/>
                    <a:pt x="53036" y="4176"/>
                  </a:cubicBezTo>
                  <a:cubicBezTo>
                    <a:pt x="54874" y="3418"/>
                    <a:pt x="56265" y="1830"/>
                    <a:pt x="56658" y="28"/>
                  </a:cubicBezTo>
                  <a:lnTo>
                    <a:pt x="56506"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9"/>
            <p:cNvSpPr/>
            <p:nvPr/>
          </p:nvSpPr>
          <p:spPr>
            <a:xfrm>
              <a:off x="2287538" y="2861825"/>
              <a:ext cx="1411125" cy="491350"/>
            </a:xfrm>
            <a:custGeom>
              <a:rect b="b" l="l" r="r" t="t"/>
              <a:pathLst>
                <a:path extrusionOk="0" h="19654" w="56445">
                  <a:moveTo>
                    <a:pt x="56292" y="1"/>
                  </a:moveTo>
                  <a:cubicBezTo>
                    <a:pt x="55980" y="1723"/>
                    <a:pt x="54776" y="3248"/>
                    <a:pt x="53072" y="4087"/>
                  </a:cubicBezTo>
                  <a:cubicBezTo>
                    <a:pt x="52095" y="4563"/>
                    <a:pt x="51031" y="4804"/>
                    <a:pt x="49895" y="4804"/>
                  </a:cubicBezTo>
                  <a:cubicBezTo>
                    <a:pt x="49434" y="4804"/>
                    <a:pt x="48962" y="4764"/>
                    <a:pt x="48478" y="4684"/>
                  </a:cubicBezTo>
                  <a:cubicBezTo>
                    <a:pt x="48371" y="4666"/>
                    <a:pt x="48272" y="4649"/>
                    <a:pt x="48165" y="4631"/>
                  </a:cubicBezTo>
                  <a:cubicBezTo>
                    <a:pt x="47764" y="4550"/>
                    <a:pt x="47354" y="4443"/>
                    <a:pt x="46925" y="4327"/>
                  </a:cubicBezTo>
                  <a:cubicBezTo>
                    <a:pt x="45998" y="4081"/>
                    <a:pt x="45039" y="3826"/>
                    <a:pt x="43985" y="3826"/>
                  </a:cubicBezTo>
                  <a:cubicBezTo>
                    <a:pt x="43933" y="3826"/>
                    <a:pt x="43882" y="3827"/>
                    <a:pt x="43830" y="3828"/>
                  </a:cubicBezTo>
                  <a:cubicBezTo>
                    <a:pt x="42848" y="3846"/>
                    <a:pt x="41805" y="4212"/>
                    <a:pt x="40725" y="4889"/>
                  </a:cubicBezTo>
                  <a:cubicBezTo>
                    <a:pt x="38861" y="6067"/>
                    <a:pt x="37415" y="7646"/>
                    <a:pt x="36309" y="9707"/>
                  </a:cubicBezTo>
                  <a:cubicBezTo>
                    <a:pt x="35649" y="10938"/>
                    <a:pt x="35078" y="12267"/>
                    <a:pt x="34498" y="13632"/>
                  </a:cubicBezTo>
                  <a:cubicBezTo>
                    <a:pt x="34302" y="14087"/>
                    <a:pt x="34070" y="14622"/>
                    <a:pt x="33811" y="15158"/>
                  </a:cubicBezTo>
                  <a:cubicBezTo>
                    <a:pt x="33196" y="16398"/>
                    <a:pt x="32188" y="18155"/>
                    <a:pt x="30475" y="18985"/>
                  </a:cubicBezTo>
                  <a:cubicBezTo>
                    <a:pt x="30225" y="19110"/>
                    <a:pt x="29966" y="19208"/>
                    <a:pt x="29699" y="19288"/>
                  </a:cubicBezTo>
                  <a:cubicBezTo>
                    <a:pt x="29169" y="19443"/>
                    <a:pt x="28637" y="19506"/>
                    <a:pt x="28122" y="19506"/>
                  </a:cubicBezTo>
                  <a:cubicBezTo>
                    <a:pt x="27008" y="19506"/>
                    <a:pt x="25971" y="19210"/>
                    <a:pt x="25203" y="18904"/>
                  </a:cubicBezTo>
                  <a:cubicBezTo>
                    <a:pt x="23516" y="18244"/>
                    <a:pt x="21973" y="17200"/>
                    <a:pt x="20483" y="16192"/>
                  </a:cubicBezTo>
                  <a:lnTo>
                    <a:pt x="20448" y="16166"/>
                  </a:lnTo>
                  <a:cubicBezTo>
                    <a:pt x="19689" y="15657"/>
                    <a:pt x="18976" y="15095"/>
                    <a:pt x="18289" y="14551"/>
                  </a:cubicBezTo>
                  <a:cubicBezTo>
                    <a:pt x="17655" y="14042"/>
                    <a:pt x="16995" y="13525"/>
                    <a:pt x="16326" y="13070"/>
                  </a:cubicBezTo>
                  <a:cubicBezTo>
                    <a:pt x="14881" y="12080"/>
                    <a:pt x="13364" y="11286"/>
                    <a:pt x="11794" y="10715"/>
                  </a:cubicBezTo>
                  <a:cubicBezTo>
                    <a:pt x="11411" y="10572"/>
                    <a:pt x="11018" y="10456"/>
                    <a:pt x="10634" y="10349"/>
                  </a:cubicBezTo>
                  <a:cubicBezTo>
                    <a:pt x="9717" y="10094"/>
                    <a:pt x="8864" y="9966"/>
                    <a:pt x="8064" y="9966"/>
                  </a:cubicBezTo>
                  <a:cubicBezTo>
                    <a:pt x="7410" y="9966"/>
                    <a:pt x="6791" y="10052"/>
                    <a:pt x="6201" y="10224"/>
                  </a:cubicBezTo>
                  <a:cubicBezTo>
                    <a:pt x="5398" y="10456"/>
                    <a:pt x="4657" y="10849"/>
                    <a:pt x="4104" y="11170"/>
                  </a:cubicBezTo>
                  <a:cubicBezTo>
                    <a:pt x="2579" y="12053"/>
                    <a:pt x="1196" y="13106"/>
                    <a:pt x="1" y="14292"/>
                  </a:cubicBezTo>
                  <a:lnTo>
                    <a:pt x="108" y="14390"/>
                  </a:lnTo>
                  <a:cubicBezTo>
                    <a:pt x="1294" y="13213"/>
                    <a:pt x="2668" y="12178"/>
                    <a:pt x="4176" y="11304"/>
                  </a:cubicBezTo>
                  <a:cubicBezTo>
                    <a:pt x="4720" y="10983"/>
                    <a:pt x="5451" y="10590"/>
                    <a:pt x="6245" y="10367"/>
                  </a:cubicBezTo>
                  <a:cubicBezTo>
                    <a:pt x="6822" y="10199"/>
                    <a:pt x="7426" y="10115"/>
                    <a:pt x="8065" y="10115"/>
                  </a:cubicBezTo>
                  <a:cubicBezTo>
                    <a:pt x="8850" y="10115"/>
                    <a:pt x="9689" y="10241"/>
                    <a:pt x="10599" y="10492"/>
                  </a:cubicBezTo>
                  <a:cubicBezTo>
                    <a:pt x="10973" y="10590"/>
                    <a:pt x="11357" y="10715"/>
                    <a:pt x="11741" y="10858"/>
                  </a:cubicBezTo>
                  <a:cubicBezTo>
                    <a:pt x="13302" y="11429"/>
                    <a:pt x="14810" y="12214"/>
                    <a:pt x="16237" y="13186"/>
                  </a:cubicBezTo>
                  <a:cubicBezTo>
                    <a:pt x="16906" y="13650"/>
                    <a:pt x="17530" y="14141"/>
                    <a:pt x="18200" y="14667"/>
                  </a:cubicBezTo>
                  <a:cubicBezTo>
                    <a:pt x="18886" y="15211"/>
                    <a:pt x="19600" y="15782"/>
                    <a:pt x="20367" y="16291"/>
                  </a:cubicBezTo>
                  <a:lnTo>
                    <a:pt x="20403" y="16317"/>
                  </a:lnTo>
                  <a:cubicBezTo>
                    <a:pt x="21902" y="17334"/>
                    <a:pt x="23454" y="18378"/>
                    <a:pt x="25140" y="19047"/>
                  </a:cubicBezTo>
                  <a:cubicBezTo>
                    <a:pt x="25925" y="19350"/>
                    <a:pt x="26978" y="19654"/>
                    <a:pt x="28120" y="19654"/>
                  </a:cubicBezTo>
                  <a:cubicBezTo>
                    <a:pt x="28646" y="19654"/>
                    <a:pt x="29199" y="19591"/>
                    <a:pt x="29743" y="19431"/>
                  </a:cubicBezTo>
                  <a:cubicBezTo>
                    <a:pt x="30020" y="19342"/>
                    <a:pt x="30288" y="19243"/>
                    <a:pt x="30537" y="19118"/>
                  </a:cubicBezTo>
                  <a:cubicBezTo>
                    <a:pt x="32295" y="18271"/>
                    <a:pt x="33321" y="16487"/>
                    <a:pt x="33945" y="15220"/>
                  </a:cubicBezTo>
                  <a:cubicBezTo>
                    <a:pt x="34204" y="14685"/>
                    <a:pt x="34436" y="14149"/>
                    <a:pt x="34632" y="13695"/>
                  </a:cubicBezTo>
                  <a:cubicBezTo>
                    <a:pt x="35212" y="12330"/>
                    <a:pt x="35783" y="11000"/>
                    <a:pt x="36434" y="9778"/>
                  </a:cubicBezTo>
                  <a:cubicBezTo>
                    <a:pt x="37531" y="7735"/>
                    <a:pt x="38959" y="6183"/>
                    <a:pt x="40805" y="5014"/>
                  </a:cubicBezTo>
                  <a:cubicBezTo>
                    <a:pt x="41867" y="4345"/>
                    <a:pt x="42884" y="3997"/>
                    <a:pt x="43830" y="3971"/>
                  </a:cubicBezTo>
                  <a:cubicBezTo>
                    <a:pt x="43881" y="3969"/>
                    <a:pt x="43932" y="3969"/>
                    <a:pt x="43982" y="3969"/>
                  </a:cubicBezTo>
                  <a:cubicBezTo>
                    <a:pt x="45020" y="3969"/>
                    <a:pt x="45971" y="4224"/>
                    <a:pt x="46890" y="4470"/>
                  </a:cubicBezTo>
                  <a:cubicBezTo>
                    <a:pt x="47318" y="4586"/>
                    <a:pt x="47728" y="4693"/>
                    <a:pt x="48139" y="4774"/>
                  </a:cubicBezTo>
                  <a:cubicBezTo>
                    <a:pt x="48246" y="4791"/>
                    <a:pt x="48344" y="4818"/>
                    <a:pt x="48451" y="4836"/>
                  </a:cubicBezTo>
                  <a:cubicBezTo>
                    <a:pt x="48942" y="4915"/>
                    <a:pt x="49422" y="4955"/>
                    <a:pt x="49890" y="4955"/>
                  </a:cubicBezTo>
                  <a:cubicBezTo>
                    <a:pt x="51051" y="4955"/>
                    <a:pt x="52136" y="4710"/>
                    <a:pt x="53134" y="4220"/>
                  </a:cubicBezTo>
                  <a:cubicBezTo>
                    <a:pt x="54883" y="3364"/>
                    <a:pt x="56114" y="1794"/>
                    <a:pt x="56444" y="28"/>
                  </a:cubicBezTo>
                  <a:lnTo>
                    <a:pt x="56292"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9"/>
            <p:cNvSpPr/>
            <p:nvPr/>
          </p:nvSpPr>
          <p:spPr>
            <a:xfrm>
              <a:off x="2292438" y="2853350"/>
              <a:ext cx="1405775" cy="508300"/>
            </a:xfrm>
            <a:custGeom>
              <a:rect b="b" l="l" r="r" t="t"/>
              <a:pathLst>
                <a:path extrusionOk="0" h="20332" w="56231">
                  <a:moveTo>
                    <a:pt x="56079" y="1"/>
                  </a:moveTo>
                  <a:cubicBezTo>
                    <a:pt x="55829" y="1669"/>
                    <a:pt x="54740" y="3212"/>
                    <a:pt x="53170" y="4131"/>
                  </a:cubicBezTo>
                  <a:cubicBezTo>
                    <a:pt x="52085" y="4763"/>
                    <a:pt x="50876" y="5079"/>
                    <a:pt x="49568" y="5079"/>
                  </a:cubicBezTo>
                  <a:cubicBezTo>
                    <a:pt x="49307" y="5079"/>
                    <a:pt x="49041" y="5066"/>
                    <a:pt x="48772" y="5041"/>
                  </a:cubicBezTo>
                  <a:cubicBezTo>
                    <a:pt x="48665" y="5032"/>
                    <a:pt x="48567" y="5014"/>
                    <a:pt x="48460" y="5005"/>
                  </a:cubicBezTo>
                  <a:cubicBezTo>
                    <a:pt x="48023" y="4952"/>
                    <a:pt x="47577" y="4854"/>
                    <a:pt x="47104" y="4756"/>
                  </a:cubicBezTo>
                  <a:cubicBezTo>
                    <a:pt x="46270" y="4584"/>
                    <a:pt x="45414" y="4412"/>
                    <a:pt x="44487" y="4412"/>
                  </a:cubicBezTo>
                  <a:cubicBezTo>
                    <a:pt x="44402" y="4412"/>
                    <a:pt x="44317" y="4414"/>
                    <a:pt x="44231" y="4417"/>
                  </a:cubicBezTo>
                  <a:cubicBezTo>
                    <a:pt x="43295" y="4452"/>
                    <a:pt x="42278" y="4782"/>
                    <a:pt x="41207" y="5398"/>
                  </a:cubicBezTo>
                  <a:cubicBezTo>
                    <a:pt x="39253" y="6531"/>
                    <a:pt x="37719" y="8110"/>
                    <a:pt x="36524" y="10224"/>
                  </a:cubicBezTo>
                  <a:cubicBezTo>
                    <a:pt x="35783" y="11545"/>
                    <a:pt x="35150" y="12981"/>
                    <a:pt x="34606" y="14212"/>
                  </a:cubicBezTo>
                  <a:cubicBezTo>
                    <a:pt x="34391" y="14712"/>
                    <a:pt x="34160" y="15238"/>
                    <a:pt x="33901" y="15764"/>
                  </a:cubicBezTo>
                  <a:cubicBezTo>
                    <a:pt x="33214" y="17147"/>
                    <a:pt x="32197" y="18842"/>
                    <a:pt x="30475" y="19672"/>
                  </a:cubicBezTo>
                  <a:cubicBezTo>
                    <a:pt x="30225" y="19788"/>
                    <a:pt x="29958" y="19895"/>
                    <a:pt x="29681" y="19975"/>
                  </a:cubicBezTo>
                  <a:cubicBezTo>
                    <a:pt x="29158" y="20122"/>
                    <a:pt x="28634" y="20183"/>
                    <a:pt x="28124" y="20183"/>
                  </a:cubicBezTo>
                  <a:cubicBezTo>
                    <a:pt x="26965" y="20183"/>
                    <a:pt x="25884" y="19869"/>
                    <a:pt x="25078" y="19547"/>
                  </a:cubicBezTo>
                  <a:cubicBezTo>
                    <a:pt x="23499" y="18913"/>
                    <a:pt x="22027" y="17941"/>
                    <a:pt x="20608" y="16995"/>
                  </a:cubicBezTo>
                  <a:lnTo>
                    <a:pt x="20225" y="16746"/>
                  </a:lnTo>
                  <a:cubicBezTo>
                    <a:pt x="19556" y="16299"/>
                    <a:pt x="18913" y="15827"/>
                    <a:pt x="18289" y="15363"/>
                  </a:cubicBezTo>
                  <a:cubicBezTo>
                    <a:pt x="17549" y="14810"/>
                    <a:pt x="16853" y="14292"/>
                    <a:pt x="16103" y="13819"/>
                  </a:cubicBezTo>
                  <a:cubicBezTo>
                    <a:pt x="14649" y="12909"/>
                    <a:pt x="13133" y="12187"/>
                    <a:pt x="11580" y="11687"/>
                  </a:cubicBezTo>
                  <a:cubicBezTo>
                    <a:pt x="11197" y="11562"/>
                    <a:pt x="10813" y="11455"/>
                    <a:pt x="10430" y="11366"/>
                  </a:cubicBezTo>
                  <a:cubicBezTo>
                    <a:pt x="9599" y="11171"/>
                    <a:pt x="8821" y="11073"/>
                    <a:pt x="8089" y="11073"/>
                  </a:cubicBezTo>
                  <a:cubicBezTo>
                    <a:pt x="7381" y="11073"/>
                    <a:pt x="6716" y="11164"/>
                    <a:pt x="6085" y="11348"/>
                  </a:cubicBezTo>
                  <a:cubicBezTo>
                    <a:pt x="5461" y="11527"/>
                    <a:pt x="4827" y="11812"/>
                    <a:pt x="4024" y="12258"/>
                  </a:cubicBezTo>
                  <a:cubicBezTo>
                    <a:pt x="2526" y="13106"/>
                    <a:pt x="1170" y="14123"/>
                    <a:pt x="1" y="15282"/>
                  </a:cubicBezTo>
                  <a:lnTo>
                    <a:pt x="108" y="15390"/>
                  </a:lnTo>
                  <a:cubicBezTo>
                    <a:pt x="1268" y="14239"/>
                    <a:pt x="2606" y="13231"/>
                    <a:pt x="4096" y="12392"/>
                  </a:cubicBezTo>
                  <a:cubicBezTo>
                    <a:pt x="4890" y="11946"/>
                    <a:pt x="5514" y="11669"/>
                    <a:pt x="6121" y="11491"/>
                  </a:cubicBezTo>
                  <a:cubicBezTo>
                    <a:pt x="6739" y="11313"/>
                    <a:pt x="7389" y="11223"/>
                    <a:pt x="8080" y="11223"/>
                  </a:cubicBezTo>
                  <a:cubicBezTo>
                    <a:pt x="8804" y="11223"/>
                    <a:pt x="9572" y="11321"/>
                    <a:pt x="10394" y="11518"/>
                  </a:cubicBezTo>
                  <a:cubicBezTo>
                    <a:pt x="10769" y="11607"/>
                    <a:pt x="11152" y="11705"/>
                    <a:pt x="11536" y="11830"/>
                  </a:cubicBezTo>
                  <a:cubicBezTo>
                    <a:pt x="13070" y="12330"/>
                    <a:pt x="14587" y="13043"/>
                    <a:pt x="16023" y="13944"/>
                  </a:cubicBezTo>
                  <a:cubicBezTo>
                    <a:pt x="16764" y="14417"/>
                    <a:pt x="17459" y="14935"/>
                    <a:pt x="18200" y="15479"/>
                  </a:cubicBezTo>
                  <a:cubicBezTo>
                    <a:pt x="18824" y="15943"/>
                    <a:pt x="19467" y="16424"/>
                    <a:pt x="20145" y="16870"/>
                  </a:cubicBezTo>
                  <a:lnTo>
                    <a:pt x="20519" y="17120"/>
                  </a:lnTo>
                  <a:cubicBezTo>
                    <a:pt x="21947" y="18066"/>
                    <a:pt x="23428" y="19047"/>
                    <a:pt x="25024" y="19689"/>
                  </a:cubicBezTo>
                  <a:cubicBezTo>
                    <a:pt x="25836" y="20011"/>
                    <a:pt x="26933" y="20332"/>
                    <a:pt x="28111" y="20332"/>
                  </a:cubicBezTo>
                  <a:cubicBezTo>
                    <a:pt x="28637" y="20332"/>
                    <a:pt x="29182" y="20269"/>
                    <a:pt x="29726" y="20118"/>
                  </a:cubicBezTo>
                  <a:cubicBezTo>
                    <a:pt x="30011" y="20037"/>
                    <a:pt x="30279" y="19930"/>
                    <a:pt x="30547" y="19805"/>
                  </a:cubicBezTo>
                  <a:cubicBezTo>
                    <a:pt x="32304" y="18958"/>
                    <a:pt x="33330" y="17236"/>
                    <a:pt x="34026" y="15836"/>
                  </a:cubicBezTo>
                  <a:cubicBezTo>
                    <a:pt x="34293" y="15300"/>
                    <a:pt x="34525" y="14774"/>
                    <a:pt x="34748" y="14274"/>
                  </a:cubicBezTo>
                  <a:cubicBezTo>
                    <a:pt x="35284" y="13043"/>
                    <a:pt x="35917" y="11616"/>
                    <a:pt x="36657" y="10296"/>
                  </a:cubicBezTo>
                  <a:cubicBezTo>
                    <a:pt x="37835" y="8208"/>
                    <a:pt x="39352" y="6647"/>
                    <a:pt x="41279" y="5523"/>
                  </a:cubicBezTo>
                  <a:cubicBezTo>
                    <a:pt x="42331" y="4925"/>
                    <a:pt x="43321" y="4595"/>
                    <a:pt x="44240" y="4568"/>
                  </a:cubicBezTo>
                  <a:cubicBezTo>
                    <a:pt x="44339" y="4564"/>
                    <a:pt x="44436" y="4562"/>
                    <a:pt x="44533" y="4562"/>
                  </a:cubicBezTo>
                  <a:cubicBezTo>
                    <a:pt x="45429" y="4562"/>
                    <a:pt x="46264" y="4738"/>
                    <a:pt x="47077" y="4907"/>
                  </a:cubicBezTo>
                  <a:cubicBezTo>
                    <a:pt x="47550" y="5005"/>
                    <a:pt x="47996" y="5095"/>
                    <a:pt x="48442" y="5157"/>
                  </a:cubicBezTo>
                  <a:cubicBezTo>
                    <a:pt x="48549" y="5166"/>
                    <a:pt x="48647" y="5175"/>
                    <a:pt x="48754" y="5184"/>
                  </a:cubicBezTo>
                  <a:cubicBezTo>
                    <a:pt x="49027" y="5211"/>
                    <a:pt x="49297" y="5224"/>
                    <a:pt x="49564" y="5224"/>
                  </a:cubicBezTo>
                  <a:cubicBezTo>
                    <a:pt x="50892" y="5224"/>
                    <a:pt x="52150" y="4895"/>
                    <a:pt x="53242" y="4256"/>
                  </a:cubicBezTo>
                  <a:cubicBezTo>
                    <a:pt x="54856" y="3319"/>
                    <a:pt x="55971" y="1731"/>
                    <a:pt x="56230" y="28"/>
                  </a:cubicBezTo>
                  <a:lnTo>
                    <a:pt x="56079"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9"/>
            <p:cNvSpPr/>
            <p:nvPr/>
          </p:nvSpPr>
          <p:spPr>
            <a:xfrm>
              <a:off x="2297138" y="2845100"/>
              <a:ext cx="1400625" cy="525025"/>
            </a:xfrm>
            <a:custGeom>
              <a:rect b="b" l="l" r="r" t="t"/>
              <a:pathLst>
                <a:path extrusionOk="0" h="21001" w="56025">
                  <a:moveTo>
                    <a:pt x="55873" y="1"/>
                  </a:moveTo>
                  <a:cubicBezTo>
                    <a:pt x="55694" y="1633"/>
                    <a:pt x="54740" y="3159"/>
                    <a:pt x="53268" y="4167"/>
                  </a:cubicBezTo>
                  <a:cubicBezTo>
                    <a:pt x="52110" y="4964"/>
                    <a:pt x="50721" y="5391"/>
                    <a:pt x="49244" y="5391"/>
                  </a:cubicBezTo>
                  <a:cubicBezTo>
                    <a:pt x="49185" y="5391"/>
                    <a:pt x="49125" y="5390"/>
                    <a:pt x="49066" y="5389"/>
                  </a:cubicBezTo>
                  <a:cubicBezTo>
                    <a:pt x="48968" y="5380"/>
                    <a:pt x="48870" y="5380"/>
                    <a:pt x="48763" y="5371"/>
                  </a:cubicBezTo>
                  <a:cubicBezTo>
                    <a:pt x="48272" y="5344"/>
                    <a:pt x="47781" y="5273"/>
                    <a:pt x="47264" y="5202"/>
                  </a:cubicBezTo>
                  <a:cubicBezTo>
                    <a:pt x="46544" y="5094"/>
                    <a:pt x="45811" y="4987"/>
                    <a:pt x="45031" y="4987"/>
                  </a:cubicBezTo>
                  <a:cubicBezTo>
                    <a:pt x="44902" y="4987"/>
                    <a:pt x="44772" y="4990"/>
                    <a:pt x="44641" y="4996"/>
                  </a:cubicBezTo>
                  <a:cubicBezTo>
                    <a:pt x="43731" y="5041"/>
                    <a:pt x="42741" y="5344"/>
                    <a:pt x="41697" y="5889"/>
                  </a:cubicBezTo>
                  <a:cubicBezTo>
                    <a:pt x="39663" y="6968"/>
                    <a:pt x="38048" y="8556"/>
                    <a:pt x="36755" y="10724"/>
                  </a:cubicBezTo>
                  <a:cubicBezTo>
                    <a:pt x="35961" y="12062"/>
                    <a:pt x="35292" y="13525"/>
                    <a:pt x="34730" y="14783"/>
                  </a:cubicBezTo>
                  <a:cubicBezTo>
                    <a:pt x="34516" y="15265"/>
                    <a:pt x="34266" y="15818"/>
                    <a:pt x="33989" y="16362"/>
                  </a:cubicBezTo>
                  <a:cubicBezTo>
                    <a:pt x="33285" y="17780"/>
                    <a:pt x="32241" y="19520"/>
                    <a:pt x="30492" y="20350"/>
                  </a:cubicBezTo>
                  <a:cubicBezTo>
                    <a:pt x="30234" y="20465"/>
                    <a:pt x="29957" y="20573"/>
                    <a:pt x="29681" y="20653"/>
                  </a:cubicBezTo>
                  <a:cubicBezTo>
                    <a:pt x="29161" y="20795"/>
                    <a:pt x="28640" y="20854"/>
                    <a:pt x="28133" y="20854"/>
                  </a:cubicBezTo>
                  <a:cubicBezTo>
                    <a:pt x="26926" y="20854"/>
                    <a:pt x="25800" y="20519"/>
                    <a:pt x="24970" y="20180"/>
                  </a:cubicBezTo>
                  <a:cubicBezTo>
                    <a:pt x="23463" y="19564"/>
                    <a:pt x="22062" y="18646"/>
                    <a:pt x="20706" y="17762"/>
                  </a:cubicBezTo>
                  <a:cubicBezTo>
                    <a:pt x="20474" y="17611"/>
                    <a:pt x="20242" y="17459"/>
                    <a:pt x="20010" y="17307"/>
                  </a:cubicBezTo>
                  <a:cubicBezTo>
                    <a:pt x="19448" y="16951"/>
                    <a:pt x="18904" y="16567"/>
                    <a:pt x="18378" y="16201"/>
                  </a:cubicBezTo>
                  <a:cubicBezTo>
                    <a:pt x="17530" y="15612"/>
                    <a:pt x="16736" y="15059"/>
                    <a:pt x="15889" y="14569"/>
                  </a:cubicBezTo>
                  <a:cubicBezTo>
                    <a:pt x="14426" y="13730"/>
                    <a:pt x="12909" y="13079"/>
                    <a:pt x="11366" y="12651"/>
                  </a:cubicBezTo>
                  <a:cubicBezTo>
                    <a:pt x="10991" y="12553"/>
                    <a:pt x="10607" y="12454"/>
                    <a:pt x="10233" y="12383"/>
                  </a:cubicBezTo>
                  <a:cubicBezTo>
                    <a:pt x="9497" y="12239"/>
                    <a:pt x="8805" y="12167"/>
                    <a:pt x="8149" y="12167"/>
                  </a:cubicBezTo>
                  <a:cubicBezTo>
                    <a:pt x="7380" y="12167"/>
                    <a:pt x="6661" y="12266"/>
                    <a:pt x="5977" y="12463"/>
                  </a:cubicBezTo>
                  <a:cubicBezTo>
                    <a:pt x="5362" y="12642"/>
                    <a:pt x="4719" y="12918"/>
                    <a:pt x="3952" y="13338"/>
                  </a:cubicBezTo>
                  <a:cubicBezTo>
                    <a:pt x="2471" y="14149"/>
                    <a:pt x="1142" y="15140"/>
                    <a:pt x="0" y="16273"/>
                  </a:cubicBezTo>
                  <a:lnTo>
                    <a:pt x="107" y="16380"/>
                  </a:lnTo>
                  <a:cubicBezTo>
                    <a:pt x="1240" y="15247"/>
                    <a:pt x="2561" y="14274"/>
                    <a:pt x="4024" y="13471"/>
                  </a:cubicBezTo>
                  <a:cubicBezTo>
                    <a:pt x="4782" y="13052"/>
                    <a:pt x="5406" y="12785"/>
                    <a:pt x="6013" y="12606"/>
                  </a:cubicBezTo>
                  <a:cubicBezTo>
                    <a:pt x="6688" y="12413"/>
                    <a:pt x="7400" y="12317"/>
                    <a:pt x="8159" y="12317"/>
                  </a:cubicBezTo>
                  <a:cubicBezTo>
                    <a:pt x="8805" y="12317"/>
                    <a:pt x="9484" y="12386"/>
                    <a:pt x="10206" y="12526"/>
                  </a:cubicBezTo>
                  <a:cubicBezTo>
                    <a:pt x="10581" y="12606"/>
                    <a:pt x="10955" y="12695"/>
                    <a:pt x="11330" y="12793"/>
                  </a:cubicBezTo>
                  <a:cubicBezTo>
                    <a:pt x="12855" y="13222"/>
                    <a:pt x="14363" y="13864"/>
                    <a:pt x="15808" y="14694"/>
                  </a:cubicBezTo>
                  <a:cubicBezTo>
                    <a:pt x="16656" y="15184"/>
                    <a:pt x="17450" y="15737"/>
                    <a:pt x="18288" y="16317"/>
                  </a:cubicBezTo>
                  <a:cubicBezTo>
                    <a:pt x="18824" y="16692"/>
                    <a:pt x="19368" y="17067"/>
                    <a:pt x="19930" y="17432"/>
                  </a:cubicBezTo>
                  <a:cubicBezTo>
                    <a:pt x="20162" y="17584"/>
                    <a:pt x="20394" y="17736"/>
                    <a:pt x="20626" y="17887"/>
                  </a:cubicBezTo>
                  <a:cubicBezTo>
                    <a:pt x="21991" y="18779"/>
                    <a:pt x="23400" y="19698"/>
                    <a:pt x="24917" y="20323"/>
                  </a:cubicBezTo>
                  <a:cubicBezTo>
                    <a:pt x="25755" y="20662"/>
                    <a:pt x="26897" y="21001"/>
                    <a:pt x="28119" y="21001"/>
                  </a:cubicBezTo>
                  <a:cubicBezTo>
                    <a:pt x="28646" y="21001"/>
                    <a:pt x="29181" y="20938"/>
                    <a:pt x="29716" y="20796"/>
                  </a:cubicBezTo>
                  <a:cubicBezTo>
                    <a:pt x="30002" y="20715"/>
                    <a:pt x="30287" y="20608"/>
                    <a:pt x="30555" y="20483"/>
                  </a:cubicBezTo>
                  <a:cubicBezTo>
                    <a:pt x="32348" y="19636"/>
                    <a:pt x="33401" y="17869"/>
                    <a:pt x="34123" y="16433"/>
                  </a:cubicBezTo>
                  <a:cubicBezTo>
                    <a:pt x="34400" y="15889"/>
                    <a:pt x="34650" y="15327"/>
                    <a:pt x="34864" y="14845"/>
                  </a:cubicBezTo>
                  <a:cubicBezTo>
                    <a:pt x="35426" y="13596"/>
                    <a:pt x="36095" y="12133"/>
                    <a:pt x="36889" y="10804"/>
                  </a:cubicBezTo>
                  <a:cubicBezTo>
                    <a:pt x="38156" y="8654"/>
                    <a:pt x="39752" y="7093"/>
                    <a:pt x="41769" y="6022"/>
                  </a:cubicBezTo>
                  <a:cubicBezTo>
                    <a:pt x="42794" y="5487"/>
                    <a:pt x="43758" y="5193"/>
                    <a:pt x="44650" y="5148"/>
                  </a:cubicBezTo>
                  <a:cubicBezTo>
                    <a:pt x="44779" y="5142"/>
                    <a:pt x="44908" y="5139"/>
                    <a:pt x="45035" y="5139"/>
                  </a:cubicBezTo>
                  <a:cubicBezTo>
                    <a:pt x="45803" y="5139"/>
                    <a:pt x="46533" y="5245"/>
                    <a:pt x="47237" y="5344"/>
                  </a:cubicBezTo>
                  <a:cubicBezTo>
                    <a:pt x="47763" y="5425"/>
                    <a:pt x="48263" y="5496"/>
                    <a:pt x="48754" y="5523"/>
                  </a:cubicBezTo>
                  <a:cubicBezTo>
                    <a:pt x="48861" y="5532"/>
                    <a:pt x="48959" y="5532"/>
                    <a:pt x="49066" y="5532"/>
                  </a:cubicBezTo>
                  <a:cubicBezTo>
                    <a:pt x="49126" y="5533"/>
                    <a:pt x="49187" y="5534"/>
                    <a:pt x="49247" y="5534"/>
                  </a:cubicBezTo>
                  <a:cubicBezTo>
                    <a:pt x="50750" y="5534"/>
                    <a:pt x="52165" y="5107"/>
                    <a:pt x="53357" y="4292"/>
                  </a:cubicBezTo>
                  <a:cubicBezTo>
                    <a:pt x="54865" y="3257"/>
                    <a:pt x="55837" y="1696"/>
                    <a:pt x="56024" y="10"/>
                  </a:cubicBezTo>
                  <a:lnTo>
                    <a:pt x="55873"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9"/>
            <p:cNvSpPr/>
            <p:nvPr/>
          </p:nvSpPr>
          <p:spPr>
            <a:xfrm>
              <a:off x="2302038" y="2836625"/>
              <a:ext cx="1395275" cy="541975"/>
            </a:xfrm>
            <a:custGeom>
              <a:rect b="b" l="l" r="r" t="t"/>
              <a:pathLst>
                <a:path extrusionOk="0" h="21679" w="55811">
                  <a:moveTo>
                    <a:pt x="55659" y="1"/>
                  </a:moveTo>
                  <a:cubicBezTo>
                    <a:pt x="55543" y="1589"/>
                    <a:pt x="54704" y="3123"/>
                    <a:pt x="53366" y="4211"/>
                  </a:cubicBezTo>
                  <a:cubicBezTo>
                    <a:pt x="52233" y="5130"/>
                    <a:pt x="50842" y="5657"/>
                    <a:pt x="49361" y="5746"/>
                  </a:cubicBezTo>
                  <a:cubicBezTo>
                    <a:pt x="49262" y="5746"/>
                    <a:pt x="49164" y="5755"/>
                    <a:pt x="49066" y="5755"/>
                  </a:cubicBezTo>
                  <a:cubicBezTo>
                    <a:pt x="49018" y="5756"/>
                    <a:pt x="48971" y="5756"/>
                    <a:pt x="48923" y="5756"/>
                  </a:cubicBezTo>
                  <a:cubicBezTo>
                    <a:pt x="48417" y="5756"/>
                    <a:pt x="47909" y="5714"/>
                    <a:pt x="47371" y="5666"/>
                  </a:cubicBezTo>
                  <a:cubicBezTo>
                    <a:pt x="46806" y="5618"/>
                    <a:pt x="46219" y="5570"/>
                    <a:pt x="45616" y="5570"/>
                  </a:cubicBezTo>
                  <a:cubicBezTo>
                    <a:pt x="45430" y="5570"/>
                    <a:pt x="45241" y="5575"/>
                    <a:pt x="45052" y="5585"/>
                  </a:cubicBezTo>
                  <a:cubicBezTo>
                    <a:pt x="44151" y="5639"/>
                    <a:pt x="43187" y="5915"/>
                    <a:pt x="42188" y="6397"/>
                  </a:cubicBezTo>
                  <a:cubicBezTo>
                    <a:pt x="40101" y="7396"/>
                    <a:pt x="38343" y="9029"/>
                    <a:pt x="36978" y="11241"/>
                  </a:cubicBezTo>
                  <a:cubicBezTo>
                    <a:pt x="36104" y="12651"/>
                    <a:pt x="35381" y="14185"/>
                    <a:pt x="34846" y="15363"/>
                  </a:cubicBezTo>
                  <a:cubicBezTo>
                    <a:pt x="34596" y="15907"/>
                    <a:pt x="34346" y="16442"/>
                    <a:pt x="34079" y="16977"/>
                  </a:cubicBezTo>
                  <a:cubicBezTo>
                    <a:pt x="33347" y="18423"/>
                    <a:pt x="32277" y="20198"/>
                    <a:pt x="30493" y="21028"/>
                  </a:cubicBezTo>
                  <a:cubicBezTo>
                    <a:pt x="30234" y="21152"/>
                    <a:pt x="29948" y="21259"/>
                    <a:pt x="29663" y="21331"/>
                  </a:cubicBezTo>
                  <a:cubicBezTo>
                    <a:pt x="29143" y="21473"/>
                    <a:pt x="28622" y="21532"/>
                    <a:pt x="28115" y="21532"/>
                  </a:cubicBezTo>
                  <a:cubicBezTo>
                    <a:pt x="26871" y="21532"/>
                    <a:pt x="25710" y="21177"/>
                    <a:pt x="24854" y="20822"/>
                  </a:cubicBezTo>
                  <a:cubicBezTo>
                    <a:pt x="23418" y="20225"/>
                    <a:pt x="22071" y="19359"/>
                    <a:pt x="20778" y="18512"/>
                  </a:cubicBezTo>
                  <a:cubicBezTo>
                    <a:pt x="20447" y="18298"/>
                    <a:pt x="20117" y="18093"/>
                    <a:pt x="19787" y="17878"/>
                  </a:cubicBezTo>
                  <a:cubicBezTo>
                    <a:pt x="19386" y="17629"/>
                    <a:pt x="18976" y="17361"/>
                    <a:pt x="18583" y="17102"/>
                  </a:cubicBezTo>
                  <a:cubicBezTo>
                    <a:pt x="17593" y="16460"/>
                    <a:pt x="16665" y="15853"/>
                    <a:pt x="15666" y="15327"/>
                  </a:cubicBezTo>
                  <a:cubicBezTo>
                    <a:pt x="14194" y="14551"/>
                    <a:pt x="12677" y="13980"/>
                    <a:pt x="11152" y="13623"/>
                  </a:cubicBezTo>
                  <a:cubicBezTo>
                    <a:pt x="10777" y="13534"/>
                    <a:pt x="10402" y="13463"/>
                    <a:pt x="10028" y="13409"/>
                  </a:cubicBezTo>
                  <a:cubicBezTo>
                    <a:pt x="9415" y="13313"/>
                    <a:pt x="8823" y="13265"/>
                    <a:pt x="8255" y="13265"/>
                  </a:cubicBezTo>
                  <a:cubicBezTo>
                    <a:pt x="7400" y="13265"/>
                    <a:pt x="6597" y="13373"/>
                    <a:pt x="5853" y="13587"/>
                  </a:cubicBezTo>
                  <a:cubicBezTo>
                    <a:pt x="5237" y="13766"/>
                    <a:pt x="4613" y="14033"/>
                    <a:pt x="3872" y="14426"/>
                  </a:cubicBezTo>
                  <a:cubicBezTo>
                    <a:pt x="2418" y="15202"/>
                    <a:pt x="1116" y="16157"/>
                    <a:pt x="0" y="17272"/>
                  </a:cubicBezTo>
                  <a:lnTo>
                    <a:pt x="108" y="17379"/>
                  </a:lnTo>
                  <a:cubicBezTo>
                    <a:pt x="1205" y="16273"/>
                    <a:pt x="2498" y="15327"/>
                    <a:pt x="3944" y="14560"/>
                  </a:cubicBezTo>
                  <a:cubicBezTo>
                    <a:pt x="4675" y="14167"/>
                    <a:pt x="5291" y="13909"/>
                    <a:pt x="5897" y="13730"/>
                  </a:cubicBezTo>
                  <a:cubicBezTo>
                    <a:pt x="6630" y="13520"/>
                    <a:pt x="7424" y="13414"/>
                    <a:pt x="8272" y="13414"/>
                  </a:cubicBezTo>
                  <a:cubicBezTo>
                    <a:pt x="8829" y="13414"/>
                    <a:pt x="9409" y="13460"/>
                    <a:pt x="10010" y="13552"/>
                  </a:cubicBezTo>
                  <a:cubicBezTo>
                    <a:pt x="10376" y="13614"/>
                    <a:pt x="10750" y="13686"/>
                    <a:pt x="11116" y="13766"/>
                  </a:cubicBezTo>
                  <a:cubicBezTo>
                    <a:pt x="12633" y="14123"/>
                    <a:pt x="14140" y="14694"/>
                    <a:pt x="15594" y="15452"/>
                  </a:cubicBezTo>
                  <a:cubicBezTo>
                    <a:pt x="16585" y="15978"/>
                    <a:pt x="17521" y="16585"/>
                    <a:pt x="18503" y="17227"/>
                  </a:cubicBezTo>
                  <a:cubicBezTo>
                    <a:pt x="18895" y="17486"/>
                    <a:pt x="19306" y="17754"/>
                    <a:pt x="19707" y="18012"/>
                  </a:cubicBezTo>
                  <a:cubicBezTo>
                    <a:pt x="20037" y="18217"/>
                    <a:pt x="20367" y="18431"/>
                    <a:pt x="20688" y="18637"/>
                  </a:cubicBezTo>
                  <a:cubicBezTo>
                    <a:pt x="22000" y="19484"/>
                    <a:pt x="23347" y="20358"/>
                    <a:pt x="24801" y="20965"/>
                  </a:cubicBezTo>
                  <a:cubicBezTo>
                    <a:pt x="25666" y="21322"/>
                    <a:pt x="26853" y="21679"/>
                    <a:pt x="28120" y="21679"/>
                  </a:cubicBezTo>
                  <a:cubicBezTo>
                    <a:pt x="28637" y="21679"/>
                    <a:pt x="29172" y="21625"/>
                    <a:pt x="29699" y="21482"/>
                  </a:cubicBezTo>
                  <a:cubicBezTo>
                    <a:pt x="29993" y="21402"/>
                    <a:pt x="30287" y="21295"/>
                    <a:pt x="30555" y="21170"/>
                  </a:cubicBezTo>
                  <a:cubicBezTo>
                    <a:pt x="32384" y="20314"/>
                    <a:pt x="33472" y="18512"/>
                    <a:pt x="34213" y="17040"/>
                  </a:cubicBezTo>
                  <a:cubicBezTo>
                    <a:pt x="34480" y="16505"/>
                    <a:pt x="34730" y="15969"/>
                    <a:pt x="34980" y="15425"/>
                  </a:cubicBezTo>
                  <a:cubicBezTo>
                    <a:pt x="35515" y="14248"/>
                    <a:pt x="36238" y="12722"/>
                    <a:pt x="37103" y="11313"/>
                  </a:cubicBezTo>
                  <a:cubicBezTo>
                    <a:pt x="38477" y="9100"/>
                    <a:pt x="40163" y="7539"/>
                    <a:pt x="42251" y="6531"/>
                  </a:cubicBezTo>
                  <a:cubicBezTo>
                    <a:pt x="43241" y="6058"/>
                    <a:pt x="44177" y="5790"/>
                    <a:pt x="45061" y="5737"/>
                  </a:cubicBezTo>
                  <a:cubicBezTo>
                    <a:pt x="45257" y="5724"/>
                    <a:pt x="45451" y="5718"/>
                    <a:pt x="45644" y="5718"/>
                  </a:cubicBezTo>
                  <a:cubicBezTo>
                    <a:pt x="46232" y="5718"/>
                    <a:pt x="46805" y="5770"/>
                    <a:pt x="47362" y="5817"/>
                  </a:cubicBezTo>
                  <a:cubicBezTo>
                    <a:pt x="47871" y="5856"/>
                    <a:pt x="48361" y="5901"/>
                    <a:pt x="48841" y="5901"/>
                  </a:cubicBezTo>
                  <a:cubicBezTo>
                    <a:pt x="48916" y="5901"/>
                    <a:pt x="48991" y="5900"/>
                    <a:pt x="49066" y="5897"/>
                  </a:cubicBezTo>
                  <a:cubicBezTo>
                    <a:pt x="49164" y="5897"/>
                    <a:pt x="49262" y="5897"/>
                    <a:pt x="49361" y="5889"/>
                  </a:cubicBezTo>
                  <a:cubicBezTo>
                    <a:pt x="50886" y="5808"/>
                    <a:pt x="52305" y="5264"/>
                    <a:pt x="53455" y="4327"/>
                  </a:cubicBezTo>
                  <a:cubicBezTo>
                    <a:pt x="54829" y="3221"/>
                    <a:pt x="55695" y="1642"/>
                    <a:pt x="55811" y="10"/>
                  </a:cubicBezTo>
                  <a:lnTo>
                    <a:pt x="55659"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9"/>
            <p:cNvSpPr/>
            <p:nvPr/>
          </p:nvSpPr>
          <p:spPr>
            <a:xfrm>
              <a:off x="2306938" y="2828150"/>
              <a:ext cx="1389925" cy="559150"/>
            </a:xfrm>
            <a:custGeom>
              <a:rect b="b" l="l" r="r" t="t"/>
              <a:pathLst>
                <a:path extrusionOk="0" h="22366" w="55597">
                  <a:moveTo>
                    <a:pt x="55454" y="1"/>
                  </a:moveTo>
                  <a:cubicBezTo>
                    <a:pt x="55400" y="1553"/>
                    <a:pt x="54678" y="3105"/>
                    <a:pt x="53465" y="4256"/>
                  </a:cubicBezTo>
                  <a:cubicBezTo>
                    <a:pt x="52403" y="5264"/>
                    <a:pt x="51083" y="5906"/>
                    <a:pt x="49646" y="6094"/>
                  </a:cubicBezTo>
                  <a:cubicBezTo>
                    <a:pt x="49548" y="6112"/>
                    <a:pt x="49450" y="6121"/>
                    <a:pt x="49361" y="6129"/>
                  </a:cubicBezTo>
                  <a:cubicBezTo>
                    <a:pt x="49031" y="6162"/>
                    <a:pt x="48698" y="6173"/>
                    <a:pt x="48359" y="6173"/>
                  </a:cubicBezTo>
                  <a:cubicBezTo>
                    <a:pt x="48057" y="6173"/>
                    <a:pt x="47749" y="6165"/>
                    <a:pt x="47434" y="6156"/>
                  </a:cubicBezTo>
                  <a:cubicBezTo>
                    <a:pt x="47113" y="6152"/>
                    <a:pt x="46787" y="6145"/>
                    <a:pt x="46457" y="6145"/>
                  </a:cubicBezTo>
                  <a:cubicBezTo>
                    <a:pt x="46127" y="6145"/>
                    <a:pt x="45792" y="6152"/>
                    <a:pt x="45453" y="6174"/>
                  </a:cubicBezTo>
                  <a:cubicBezTo>
                    <a:pt x="44561" y="6245"/>
                    <a:pt x="43625" y="6486"/>
                    <a:pt x="42670" y="6906"/>
                  </a:cubicBezTo>
                  <a:cubicBezTo>
                    <a:pt x="40520" y="7833"/>
                    <a:pt x="38673" y="9466"/>
                    <a:pt x="37201" y="11750"/>
                  </a:cubicBezTo>
                  <a:cubicBezTo>
                    <a:pt x="36247" y="13231"/>
                    <a:pt x="35462" y="14854"/>
                    <a:pt x="34953" y="15943"/>
                  </a:cubicBezTo>
                  <a:cubicBezTo>
                    <a:pt x="34721" y="16451"/>
                    <a:pt x="34454" y="17022"/>
                    <a:pt x="34168" y="17584"/>
                  </a:cubicBezTo>
                  <a:cubicBezTo>
                    <a:pt x="33410" y="19065"/>
                    <a:pt x="32313" y="20885"/>
                    <a:pt x="30502" y="21714"/>
                  </a:cubicBezTo>
                  <a:cubicBezTo>
                    <a:pt x="30225" y="21839"/>
                    <a:pt x="29940" y="21946"/>
                    <a:pt x="29645" y="22018"/>
                  </a:cubicBezTo>
                  <a:cubicBezTo>
                    <a:pt x="29128" y="22157"/>
                    <a:pt x="28609" y="22215"/>
                    <a:pt x="28102" y="22215"/>
                  </a:cubicBezTo>
                  <a:cubicBezTo>
                    <a:pt x="26820" y="22215"/>
                    <a:pt x="25621" y="21842"/>
                    <a:pt x="24739" y="21465"/>
                  </a:cubicBezTo>
                  <a:cubicBezTo>
                    <a:pt x="23365" y="20885"/>
                    <a:pt x="22071" y="20055"/>
                    <a:pt x="20822" y="19252"/>
                  </a:cubicBezTo>
                  <a:cubicBezTo>
                    <a:pt x="20412" y="18985"/>
                    <a:pt x="19984" y="18717"/>
                    <a:pt x="19565" y="18458"/>
                  </a:cubicBezTo>
                  <a:lnTo>
                    <a:pt x="19047" y="18137"/>
                  </a:lnTo>
                  <a:cubicBezTo>
                    <a:pt x="17825" y="17379"/>
                    <a:pt x="16674" y="16665"/>
                    <a:pt x="15443" y="16076"/>
                  </a:cubicBezTo>
                  <a:cubicBezTo>
                    <a:pt x="13962" y="15381"/>
                    <a:pt x="12446" y="14881"/>
                    <a:pt x="10938" y="14595"/>
                  </a:cubicBezTo>
                  <a:cubicBezTo>
                    <a:pt x="10554" y="14524"/>
                    <a:pt x="10180" y="14471"/>
                    <a:pt x="9823" y="14426"/>
                  </a:cubicBezTo>
                  <a:cubicBezTo>
                    <a:pt x="9351" y="14372"/>
                    <a:pt x="8891" y="14345"/>
                    <a:pt x="8442" y="14345"/>
                  </a:cubicBezTo>
                  <a:cubicBezTo>
                    <a:pt x="7482" y="14345"/>
                    <a:pt x="6576" y="14468"/>
                    <a:pt x="5737" y="14711"/>
                  </a:cubicBezTo>
                  <a:cubicBezTo>
                    <a:pt x="5130" y="14890"/>
                    <a:pt x="4497" y="15157"/>
                    <a:pt x="3801" y="15514"/>
                  </a:cubicBezTo>
                  <a:cubicBezTo>
                    <a:pt x="2365" y="16255"/>
                    <a:pt x="1080" y="17174"/>
                    <a:pt x="1" y="18262"/>
                  </a:cubicBezTo>
                  <a:lnTo>
                    <a:pt x="108" y="18369"/>
                  </a:lnTo>
                  <a:cubicBezTo>
                    <a:pt x="1178" y="17290"/>
                    <a:pt x="2445" y="16380"/>
                    <a:pt x="3864" y="15648"/>
                  </a:cubicBezTo>
                  <a:cubicBezTo>
                    <a:pt x="4550" y="15291"/>
                    <a:pt x="5184" y="15033"/>
                    <a:pt x="5782" y="14854"/>
                  </a:cubicBezTo>
                  <a:cubicBezTo>
                    <a:pt x="6600" y="14618"/>
                    <a:pt x="7489" y="14497"/>
                    <a:pt x="8434" y="14497"/>
                  </a:cubicBezTo>
                  <a:cubicBezTo>
                    <a:pt x="8879" y="14497"/>
                    <a:pt x="9337" y="14523"/>
                    <a:pt x="9805" y="14578"/>
                  </a:cubicBezTo>
                  <a:cubicBezTo>
                    <a:pt x="10162" y="14613"/>
                    <a:pt x="10528" y="14676"/>
                    <a:pt x="10911" y="14747"/>
                  </a:cubicBezTo>
                  <a:cubicBezTo>
                    <a:pt x="12410" y="15024"/>
                    <a:pt x="13909" y="15523"/>
                    <a:pt x="15381" y="16219"/>
                  </a:cubicBezTo>
                  <a:cubicBezTo>
                    <a:pt x="16603" y="16799"/>
                    <a:pt x="17754" y="17504"/>
                    <a:pt x="18967" y="18262"/>
                  </a:cubicBezTo>
                  <a:lnTo>
                    <a:pt x="19493" y="18583"/>
                  </a:lnTo>
                  <a:cubicBezTo>
                    <a:pt x="19912" y="18842"/>
                    <a:pt x="20332" y="19109"/>
                    <a:pt x="20742" y="19377"/>
                  </a:cubicBezTo>
                  <a:cubicBezTo>
                    <a:pt x="22000" y="20180"/>
                    <a:pt x="23294" y="21019"/>
                    <a:pt x="24685" y="21607"/>
                  </a:cubicBezTo>
                  <a:cubicBezTo>
                    <a:pt x="25577" y="21982"/>
                    <a:pt x="26808" y="22366"/>
                    <a:pt x="28120" y="22366"/>
                  </a:cubicBezTo>
                  <a:cubicBezTo>
                    <a:pt x="28628" y="22366"/>
                    <a:pt x="29155" y="22303"/>
                    <a:pt x="29681" y="22169"/>
                  </a:cubicBezTo>
                  <a:cubicBezTo>
                    <a:pt x="29984" y="22089"/>
                    <a:pt x="30279" y="21982"/>
                    <a:pt x="30564" y="21848"/>
                  </a:cubicBezTo>
                  <a:cubicBezTo>
                    <a:pt x="32411" y="21001"/>
                    <a:pt x="33535" y="19154"/>
                    <a:pt x="34302" y="17646"/>
                  </a:cubicBezTo>
                  <a:cubicBezTo>
                    <a:pt x="34588" y="17093"/>
                    <a:pt x="34855" y="16513"/>
                    <a:pt x="35096" y="16005"/>
                  </a:cubicBezTo>
                  <a:cubicBezTo>
                    <a:pt x="35596" y="14917"/>
                    <a:pt x="36372" y="13302"/>
                    <a:pt x="37326" y="11830"/>
                  </a:cubicBezTo>
                  <a:cubicBezTo>
                    <a:pt x="38781" y="9573"/>
                    <a:pt x="40600" y="7958"/>
                    <a:pt x="42724" y="7039"/>
                  </a:cubicBezTo>
                  <a:cubicBezTo>
                    <a:pt x="43669" y="6629"/>
                    <a:pt x="44588" y="6388"/>
                    <a:pt x="45462" y="6326"/>
                  </a:cubicBezTo>
                  <a:cubicBezTo>
                    <a:pt x="45801" y="6299"/>
                    <a:pt x="46134" y="6290"/>
                    <a:pt x="46460" y="6290"/>
                  </a:cubicBezTo>
                  <a:cubicBezTo>
                    <a:pt x="46787" y="6290"/>
                    <a:pt x="47108" y="6299"/>
                    <a:pt x="47425" y="6308"/>
                  </a:cubicBezTo>
                  <a:cubicBezTo>
                    <a:pt x="47745" y="6316"/>
                    <a:pt x="48056" y="6325"/>
                    <a:pt x="48362" y="6325"/>
                  </a:cubicBezTo>
                  <a:cubicBezTo>
                    <a:pt x="48705" y="6325"/>
                    <a:pt x="49040" y="6314"/>
                    <a:pt x="49370" y="6281"/>
                  </a:cubicBezTo>
                  <a:cubicBezTo>
                    <a:pt x="49468" y="6272"/>
                    <a:pt x="49566" y="6254"/>
                    <a:pt x="49664" y="6245"/>
                  </a:cubicBezTo>
                  <a:cubicBezTo>
                    <a:pt x="51136" y="6049"/>
                    <a:pt x="52483" y="5398"/>
                    <a:pt x="53563" y="4363"/>
                  </a:cubicBezTo>
                  <a:cubicBezTo>
                    <a:pt x="54803" y="3186"/>
                    <a:pt x="55543" y="1598"/>
                    <a:pt x="55597" y="10"/>
                  </a:cubicBezTo>
                  <a:lnTo>
                    <a:pt x="55454" y="1"/>
                  </a:ln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9"/>
            <p:cNvSpPr/>
            <p:nvPr/>
          </p:nvSpPr>
          <p:spPr>
            <a:xfrm>
              <a:off x="2311638" y="2819675"/>
              <a:ext cx="1385225" cy="576100"/>
            </a:xfrm>
            <a:custGeom>
              <a:rect b="b" l="l" r="r" t="t"/>
              <a:pathLst>
                <a:path extrusionOk="0" h="23044" w="55409">
                  <a:moveTo>
                    <a:pt x="55248" y="1"/>
                  </a:moveTo>
                  <a:cubicBezTo>
                    <a:pt x="55266" y="1544"/>
                    <a:pt x="54668" y="3070"/>
                    <a:pt x="53562" y="4310"/>
                  </a:cubicBezTo>
                  <a:cubicBezTo>
                    <a:pt x="52590" y="5407"/>
                    <a:pt x="51341" y="6147"/>
                    <a:pt x="49940" y="6451"/>
                  </a:cubicBezTo>
                  <a:cubicBezTo>
                    <a:pt x="49851" y="6477"/>
                    <a:pt x="49753" y="6495"/>
                    <a:pt x="49664" y="6513"/>
                  </a:cubicBezTo>
                  <a:cubicBezTo>
                    <a:pt x="48941" y="6638"/>
                    <a:pt x="48209" y="6665"/>
                    <a:pt x="47424" y="6691"/>
                  </a:cubicBezTo>
                  <a:cubicBezTo>
                    <a:pt x="46916" y="6700"/>
                    <a:pt x="46398" y="6718"/>
                    <a:pt x="45863" y="6772"/>
                  </a:cubicBezTo>
                  <a:cubicBezTo>
                    <a:pt x="44971" y="6852"/>
                    <a:pt x="44043" y="7066"/>
                    <a:pt x="43160" y="7405"/>
                  </a:cubicBezTo>
                  <a:cubicBezTo>
                    <a:pt x="40948" y="8262"/>
                    <a:pt x="39021" y="9894"/>
                    <a:pt x="37424" y="12258"/>
                  </a:cubicBezTo>
                  <a:cubicBezTo>
                    <a:pt x="36648" y="13427"/>
                    <a:pt x="35898" y="14774"/>
                    <a:pt x="35078" y="16522"/>
                  </a:cubicBezTo>
                  <a:lnTo>
                    <a:pt x="35060" y="16567"/>
                  </a:lnTo>
                  <a:cubicBezTo>
                    <a:pt x="34810" y="17102"/>
                    <a:pt x="34542" y="17655"/>
                    <a:pt x="34266" y="18191"/>
                  </a:cubicBezTo>
                  <a:cubicBezTo>
                    <a:pt x="33436" y="19805"/>
                    <a:pt x="32339" y="21563"/>
                    <a:pt x="30510" y="22401"/>
                  </a:cubicBezTo>
                  <a:cubicBezTo>
                    <a:pt x="30233" y="22526"/>
                    <a:pt x="29939" y="22633"/>
                    <a:pt x="29636" y="22705"/>
                  </a:cubicBezTo>
                  <a:cubicBezTo>
                    <a:pt x="29125" y="22837"/>
                    <a:pt x="28612" y="22892"/>
                    <a:pt x="28112" y="22892"/>
                  </a:cubicBezTo>
                  <a:cubicBezTo>
                    <a:pt x="26786" y="22892"/>
                    <a:pt x="25544" y="22502"/>
                    <a:pt x="24631" y="22107"/>
                  </a:cubicBezTo>
                  <a:cubicBezTo>
                    <a:pt x="23311" y="21536"/>
                    <a:pt x="22062" y="20742"/>
                    <a:pt x="20857" y="19975"/>
                  </a:cubicBezTo>
                  <a:cubicBezTo>
                    <a:pt x="20367" y="19663"/>
                    <a:pt x="19858" y="19333"/>
                    <a:pt x="19350" y="19029"/>
                  </a:cubicBezTo>
                  <a:cubicBezTo>
                    <a:pt x="18137" y="18298"/>
                    <a:pt x="16709" y="17459"/>
                    <a:pt x="15228" y="16835"/>
                  </a:cubicBezTo>
                  <a:cubicBezTo>
                    <a:pt x="13738" y="16210"/>
                    <a:pt x="12231" y="15782"/>
                    <a:pt x="10732" y="15568"/>
                  </a:cubicBezTo>
                  <a:cubicBezTo>
                    <a:pt x="10357" y="15514"/>
                    <a:pt x="9983" y="15479"/>
                    <a:pt x="9626" y="15452"/>
                  </a:cubicBezTo>
                  <a:cubicBezTo>
                    <a:pt x="9313" y="15430"/>
                    <a:pt x="9004" y="15420"/>
                    <a:pt x="8700" y="15420"/>
                  </a:cubicBezTo>
                  <a:cubicBezTo>
                    <a:pt x="7611" y="15420"/>
                    <a:pt x="6585" y="15558"/>
                    <a:pt x="5629" y="15844"/>
                  </a:cubicBezTo>
                  <a:cubicBezTo>
                    <a:pt x="5014" y="16023"/>
                    <a:pt x="4389" y="16273"/>
                    <a:pt x="3729" y="16603"/>
                  </a:cubicBezTo>
                  <a:cubicBezTo>
                    <a:pt x="2311" y="17307"/>
                    <a:pt x="1062" y="18200"/>
                    <a:pt x="0" y="19261"/>
                  </a:cubicBezTo>
                  <a:lnTo>
                    <a:pt x="107" y="19368"/>
                  </a:lnTo>
                  <a:cubicBezTo>
                    <a:pt x="1151" y="18316"/>
                    <a:pt x="2391" y="17432"/>
                    <a:pt x="3792" y="16737"/>
                  </a:cubicBezTo>
                  <a:cubicBezTo>
                    <a:pt x="4452" y="16406"/>
                    <a:pt x="5067" y="16157"/>
                    <a:pt x="5674" y="15978"/>
                  </a:cubicBezTo>
                  <a:cubicBezTo>
                    <a:pt x="6607" y="15709"/>
                    <a:pt x="7610" y="15568"/>
                    <a:pt x="8674" y="15568"/>
                  </a:cubicBezTo>
                  <a:cubicBezTo>
                    <a:pt x="8984" y="15568"/>
                    <a:pt x="9298" y="15579"/>
                    <a:pt x="9617" y="15604"/>
                  </a:cubicBezTo>
                  <a:cubicBezTo>
                    <a:pt x="9965" y="15630"/>
                    <a:pt x="10340" y="15666"/>
                    <a:pt x="10705" y="15720"/>
                  </a:cubicBezTo>
                  <a:cubicBezTo>
                    <a:pt x="12195" y="15934"/>
                    <a:pt x="13694" y="16353"/>
                    <a:pt x="15166" y="16977"/>
                  </a:cubicBezTo>
                  <a:cubicBezTo>
                    <a:pt x="16647" y="17593"/>
                    <a:pt x="18065" y="18432"/>
                    <a:pt x="19278" y="19154"/>
                  </a:cubicBezTo>
                  <a:cubicBezTo>
                    <a:pt x="19778" y="19466"/>
                    <a:pt x="20287" y="19787"/>
                    <a:pt x="20777" y="20100"/>
                  </a:cubicBezTo>
                  <a:cubicBezTo>
                    <a:pt x="21990" y="20876"/>
                    <a:pt x="23239" y="21670"/>
                    <a:pt x="24578" y="22250"/>
                  </a:cubicBezTo>
                  <a:cubicBezTo>
                    <a:pt x="25496" y="22642"/>
                    <a:pt x="26763" y="23044"/>
                    <a:pt x="28119" y="23044"/>
                  </a:cubicBezTo>
                  <a:cubicBezTo>
                    <a:pt x="28628" y="23044"/>
                    <a:pt x="29154" y="22990"/>
                    <a:pt x="29671" y="22856"/>
                  </a:cubicBezTo>
                  <a:cubicBezTo>
                    <a:pt x="29984" y="22776"/>
                    <a:pt x="30287" y="22669"/>
                    <a:pt x="30572" y="22535"/>
                  </a:cubicBezTo>
                  <a:cubicBezTo>
                    <a:pt x="32446" y="21688"/>
                    <a:pt x="33561" y="19895"/>
                    <a:pt x="34400" y="18262"/>
                  </a:cubicBezTo>
                  <a:cubicBezTo>
                    <a:pt x="34676" y="17718"/>
                    <a:pt x="34944" y="17165"/>
                    <a:pt x="35194" y="16629"/>
                  </a:cubicBezTo>
                  <a:lnTo>
                    <a:pt x="35211" y="16585"/>
                  </a:lnTo>
                  <a:cubicBezTo>
                    <a:pt x="36032" y="14845"/>
                    <a:pt x="36773" y="13498"/>
                    <a:pt x="37549" y="12347"/>
                  </a:cubicBezTo>
                  <a:cubicBezTo>
                    <a:pt x="39128" y="10001"/>
                    <a:pt x="41028" y="8386"/>
                    <a:pt x="43214" y="7548"/>
                  </a:cubicBezTo>
                  <a:cubicBezTo>
                    <a:pt x="44079" y="7209"/>
                    <a:pt x="44998" y="6995"/>
                    <a:pt x="45881" y="6914"/>
                  </a:cubicBezTo>
                  <a:cubicBezTo>
                    <a:pt x="46407" y="6870"/>
                    <a:pt x="46925" y="6852"/>
                    <a:pt x="47433" y="6834"/>
                  </a:cubicBezTo>
                  <a:cubicBezTo>
                    <a:pt x="48218" y="6807"/>
                    <a:pt x="48959" y="6790"/>
                    <a:pt x="49690" y="6656"/>
                  </a:cubicBezTo>
                  <a:cubicBezTo>
                    <a:pt x="49788" y="6638"/>
                    <a:pt x="49878" y="6620"/>
                    <a:pt x="49976" y="6602"/>
                  </a:cubicBezTo>
                  <a:cubicBezTo>
                    <a:pt x="51403" y="6290"/>
                    <a:pt x="52679" y="5532"/>
                    <a:pt x="53678" y="4408"/>
                  </a:cubicBezTo>
                  <a:cubicBezTo>
                    <a:pt x="54802" y="3141"/>
                    <a:pt x="55409" y="1580"/>
                    <a:pt x="55391"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9"/>
            <p:cNvSpPr/>
            <p:nvPr/>
          </p:nvSpPr>
          <p:spPr>
            <a:xfrm>
              <a:off x="2316538" y="2811200"/>
              <a:ext cx="1381675" cy="593050"/>
            </a:xfrm>
            <a:custGeom>
              <a:rect b="b" l="l" r="r" t="t"/>
              <a:pathLst>
                <a:path extrusionOk="0" h="23722" w="55267">
                  <a:moveTo>
                    <a:pt x="55177" y="1"/>
                  </a:moveTo>
                  <a:lnTo>
                    <a:pt x="55034" y="10"/>
                  </a:lnTo>
                  <a:cubicBezTo>
                    <a:pt x="55123" y="1517"/>
                    <a:pt x="54633" y="3061"/>
                    <a:pt x="53660" y="4354"/>
                  </a:cubicBezTo>
                  <a:cubicBezTo>
                    <a:pt x="52768" y="5541"/>
                    <a:pt x="51582" y="6397"/>
                    <a:pt x="50235" y="6807"/>
                  </a:cubicBezTo>
                  <a:cubicBezTo>
                    <a:pt x="50146" y="6843"/>
                    <a:pt x="50047" y="6870"/>
                    <a:pt x="49958" y="6888"/>
                  </a:cubicBezTo>
                  <a:cubicBezTo>
                    <a:pt x="49111" y="7120"/>
                    <a:pt x="48228" y="7191"/>
                    <a:pt x="47300" y="7262"/>
                  </a:cubicBezTo>
                  <a:cubicBezTo>
                    <a:pt x="46961" y="7298"/>
                    <a:pt x="46613" y="7325"/>
                    <a:pt x="46274" y="7361"/>
                  </a:cubicBezTo>
                  <a:cubicBezTo>
                    <a:pt x="45319" y="7459"/>
                    <a:pt x="44427" y="7646"/>
                    <a:pt x="43642" y="7914"/>
                  </a:cubicBezTo>
                  <a:cubicBezTo>
                    <a:pt x="41349" y="8690"/>
                    <a:pt x="39387" y="10278"/>
                    <a:pt x="37647" y="12776"/>
                  </a:cubicBezTo>
                  <a:cubicBezTo>
                    <a:pt x="36826" y="13953"/>
                    <a:pt x="36024" y="15363"/>
                    <a:pt x="35194" y="17093"/>
                  </a:cubicBezTo>
                  <a:lnTo>
                    <a:pt x="35131" y="17236"/>
                  </a:lnTo>
                  <a:cubicBezTo>
                    <a:pt x="34882" y="17745"/>
                    <a:pt x="34623" y="18280"/>
                    <a:pt x="34355" y="18797"/>
                  </a:cubicBezTo>
                  <a:cubicBezTo>
                    <a:pt x="33499" y="20448"/>
                    <a:pt x="32375" y="22250"/>
                    <a:pt x="30510" y="23088"/>
                  </a:cubicBezTo>
                  <a:cubicBezTo>
                    <a:pt x="30234" y="23213"/>
                    <a:pt x="29930" y="23320"/>
                    <a:pt x="29618" y="23392"/>
                  </a:cubicBezTo>
                  <a:cubicBezTo>
                    <a:pt x="29151" y="23510"/>
                    <a:pt x="28649" y="23569"/>
                    <a:pt x="28126" y="23569"/>
                  </a:cubicBezTo>
                  <a:cubicBezTo>
                    <a:pt x="26990" y="23569"/>
                    <a:pt x="25749" y="23293"/>
                    <a:pt x="24515" y="22749"/>
                  </a:cubicBezTo>
                  <a:cubicBezTo>
                    <a:pt x="23240" y="22196"/>
                    <a:pt x="22035" y="21429"/>
                    <a:pt x="20876" y="20689"/>
                  </a:cubicBezTo>
                  <a:cubicBezTo>
                    <a:pt x="20305" y="20323"/>
                    <a:pt x="19725" y="19948"/>
                    <a:pt x="19136" y="19609"/>
                  </a:cubicBezTo>
                  <a:cubicBezTo>
                    <a:pt x="17628" y="18726"/>
                    <a:pt x="16281" y="18066"/>
                    <a:pt x="15006" y="17593"/>
                  </a:cubicBezTo>
                  <a:cubicBezTo>
                    <a:pt x="13507" y="17040"/>
                    <a:pt x="11999" y="16683"/>
                    <a:pt x="10509" y="16540"/>
                  </a:cubicBezTo>
                  <a:cubicBezTo>
                    <a:pt x="10144" y="16505"/>
                    <a:pt x="9778" y="16487"/>
                    <a:pt x="9421" y="16478"/>
                  </a:cubicBezTo>
                  <a:cubicBezTo>
                    <a:pt x="9296" y="16475"/>
                    <a:pt x="9172" y="16473"/>
                    <a:pt x="9049" y="16473"/>
                  </a:cubicBezTo>
                  <a:cubicBezTo>
                    <a:pt x="7810" y="16473"/>
                    <a:pt x="6625" y="16636"/>
                    <a:pt x="5514" y="16968"/>
                  </a:cubicBezTo>
                  <a:cubicBezTo>
                    <a:pt x="4898" y="17147"/>
                    <a:pt x="4274" y="17388"/>
                    <a:pt x="3649" y="17691"/>
                  </a:cubicBezTo>
                  <a:cubicBezTo>
                    <a:pt x="2257" y="18351"/>
                    <a:pt x="1026" y="19217"/>
                    <a:pt x="0" y="20260"/>
                  </a:cubicBezTo>
                  <a:lnTo>
                    <a:pt x="107" y="20367"/>
                  </a:lnTo>
                  <a:cubicBezTo>
                    <a:pt x="1124" y="19333"/>
                    <a:pt x="2338" y="18485"/>
                    <a:pt x="3711" y="17825"/>
                  </a:cubicBezTo>
                  <a:cubicBezTo>
                    <a:pt x="4327" y="17530"/>
                    <a:pt x="4943" y="17290"/>
                    <a:pt x="5549" y="17111"/>
                  </a:cubicBezTo>
                  <a:cubicBezTo>
                    <a:pt x="6652" y="16787"/>
                    <a:pt x="7822" y="16625"/>
                    <a:pt x="9044" y="16625"/>
                  </a:cubicBezTo>
                  <a:cubicBezTo>
                    <a:pt x="9166" y="16625"/>
                    <a:pt x="9289" y="16626"/>
                    <a:pt x="9412" y="16629"/>
                  </a:cubicBezTo>
                  <a:cubicBezTo>
                    <a:pt x="9769" y="16638"/>
                    <a:pt x="10135" y="16656"/>
                    <a:pt x="10500" y="16692"/>
                  </a:cubicBezTo>
                  <a:cubicBezTo>
                    <a:pt x="11972" y="16835"/>
                    <a:pt x="13471" y="17183"/>
                    <a:pt x="14952" y="17736"/>
                  </a:cubicBezTo>
                  <a:cubicBezTo>
                    <a:pt x="16219" y="18200"/>
                    <a:pt x="17557" y="18860"/>
                    <a:pt x="19056" y="19734"/>
                  </a:cubicBezTo>
                  <a:cubicBezTo>
                    <a:pt x="19644" y="20082"/>
                    <a:pt x="20233" y="20448"/>
                    <a:pt x="20795" y="20813"/>
                  </a:cubicBezTo>
                  <a:cubicBezTo>
                    <a:pt x="21964" y="21554"/>
                    <a:pt x="23168" y="22321"/>
                    <a:pt x="24453" y="22892"/>
                  </a:cubicBezTo>
                  <a:cubicBezTo>
                    <a:pt x="25711" y="23436"/>
                    <a:pt x="26978" y="23722"/>
                    <a:pt x="28137" y="23722"/>
                  </a:cubicBezTo>
                  <a:cubicBezTo>
                    <a:pt x="28673" y="23722"/>
                    <a:pt x="29181" y="23659"/>
                    <a:pt x="29663" y="23543"/>
                  </a:cubicBezTo>
                  <a:cubicBezTo>
                    <a:pt x="29975" y="23463"/>
                    <a:pt x="30287" y="23356"/>
                    <a:pt x="30573" y="23222"/>
                  </a:cubicBezTo>
                  <a:cubicBezTo>
                    <a:pt x="32473" y="22366"/>
                    <a:pt x="33624" y="20537"/>
                    <a:pt x="34489" y="18869"/>
                  </a:cubicBezTo>
                  <a:cubicBezTo>
                    <a:pt x="34757" y="18342"/>
                    <a:pt x="35015" y="17816"/>
                    <a:pt x="35265" y="17299"/>
                  </a:cubicBezTo>
                  <a:lnTo>
                    <a:pt x="35328" y="17165"/>
                  </a:lnTo>
                  <a:cubicBezTo>
                    <a:pt x="36157" y="15434"/>
                    <a:pt x="36951" y="14033"/>
                    <a:pt x="37772" y="12856"/>
                  </a:cubicBezTo>
                  <a:cubicBezTo>
                    <a:pt x="39485" y="10394"/>
                    <a:pt x="41430" y="8815"/>
                    <a:pt x="43696" y="8056"/>
                  </a:cubicBezTo>
                  <a:cubicBezTo>
                    <a:pt x="44472" y="7789"/>
                    <a:pt x="45346" y="7610"/>
                    <a:pt x="46292" y="7503"/>
                  </a:cubicBezTo>
                  <a:cubicBezTo>
                    <a:pt x="46631" y="7468"/>
                    <a:pt x="46979" y="7441"/>
                    <a:pt x="47309" y="7414"/>
                  </a:cubicBezTo>
                  <a:cubicBezTo>
                    <a:pt x="48245" y="7334"/>
                    <a:pt x="49129" y="7262"/>
                    <a:pt x="49994" y="7030"/>
                  </a:cubicBezTo>
                  <a:cubicBezTo>
                    <a:pt x="50092" y="7013"/>
                    <a:pt x="50181" y="6986"/>
                    <a:pt x="50279" y="6950"/>
                  </a:cubicBezTo>
                  <a:cubicBezTo>
                    <a:pt x="51662" y="6531"/>
                    <a:pt x="52875" y="5657"/>
                    <a:pt x="53785" y="4443"/>
                  </a:cubicBezTo>
                  <a:cubicBezTo>
                    <a:pt x="54776" y="3123"/>
                    <a:pt x="55266" y="1544"/>
                    <a:pt x="55177"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9"/>
            <p:cNvSpPr/>
            <p:nvPr/>
          </p:nvSpPr>
          <p:spPr>
            <a:xfrm>
              <a:off x="2321438" y="2802500"/>
              <a:ext cx="1382350" cy="610450"/>
            </a:xfrm>
            <a:custGeom>
              <a:rect b="b" l="l" r="r" t="t"/>
              <a:pathLst>
                <a:path extrusionOk="0" h="24418" w="55294">
                  <a:moveTo>
                    <a:pt x="54963" y="1"/>
                  </a:moveTo>
                  <a:lnTo>
                    <a:pt x="54820" y="19"/>
                  </a:lnTo>
                  <a:cubicBezTo>
                    <a:pt x="55142" y="2989"/>
                    <a:pt x="53295" y="6067"/>
                    <a:pt x="50520" y="7182"/>
                  </a:cubicBezTo>
                  <a:cubicBezTo>
                    <a:pt x="49405" y="7628"/>
                    <a:pt x="48174" y="7780"/>
                    <a:pt x="46988" y="7923"/>
                  </a:cubicBezTo>
                  <a:cubicBezTo>
                    <a:pt x="46042" y="8039"/>
                    <a:pt x="45061" y="8155"/>
                    <a:pt x="44133" y="8422"/>
                  </a:cubicBezTo>
                  <a:cubicBezTo>
                    <a:pt x="39628" y="9734"/>
                    <a:pt x="36943" y="14337"/>
                    <a:pt x="35310" y="17682"/>
                  </a:cubicBezTo>
                  <a:lnTo>
                    <a:pt x="35194" y="17914"/>
                  </a:lnTo>
                  <a:cubicBezTo>
                    <a:pt x="34034" y="20287"/>
                    <a:pt x="32839" y="22749"/>
                    <a:pt x="30519" y="23784"/>
                  </a:cubicBezTo>
                  <a:cubicBezTo>
                    <a:pt x="29735" y="24133"/>
                    <a:pt x="28922" y="24266"/>
                    <a:pt x="28138" y="24266"/>
                  </a:cubicBezTo>
                  <a:cubicBezTo>
                    <a:pt x="26641" y="24266"/>
                    <a:pt x="25255" y="23781"/>
                    <a:pt x="24400" y="23401"/>
                  </a:cubicBezTo>
                  <a:cubicBezTo>
                    <a:pt x="23160" y="22856"/>
                    <a:pt x="22000" y="22116"/>
                    <a:pt x="20876" y="21393"/>
                  </a:cubicBezTo>
                  <a:cubicBezTo>
                    <a:pt x="20234" y="20992"/>
                    <a:pt x="19573" y="20573"/>
                    <a:pt x="18913" y="20189"/>
                  </a:cubicBezTo>
                  <a:cubicBezTo>
                    <a:pt x="15838" y="18427"/>
                    <a:pt x="12597" y="17510"/>
                    <a:pt x="9519" y="17510"/>
                  </a:cubicBezTo>
                  <a:cubicBezTo>
                    <a:pt x="9418" y="17510"/>
                    <a:pt x="9317" y="17511"/>
                    <a:pt x="9216" y="17513"/>
                  </a:cubicBezTo>
                  <a:cubicBezTo>
                    <a:pt x="5639" y="17584"/>
                    <a:pt x="2275" y="18949"/>
                    <a:pt x="1" y="21268"/>
                  </a:cubicBezTo>
                  <a:lnTo>
                    <a:pt x="108" y="21367"/>
                  </a:lnTo>
                  <a:cubicBezTo>
                    <a:pt x="2356" y="19083"/>
                    <a:pt x="5674" y="17727"/>
                    <a:pt x="9216" y="17655"/>
                  </a:cubicBezTo>
                  <a:cubicBezTo>
                    <a:pt x="9316" y="17653"/>
                    <a:pt x="9417" y="17652"/>
                    <a:pt x="9518" y="17652"/>
                  </a:cubicBezTo>
                  <a:cubicBezTo>
                    <a:pt x="12577" y="17652"/>
                    <a:pt x="15784" y="18569"/>
                    <a:pt x="18833" y="20314"/>
                  </a:cubicBezTo>
                  <a:cubicBezTo>
                    <a:pt x="19502" y="20698"/>
                    <a:pt x="20162" y="21117"/>
                    <a:pt x="20796" y="21527"/>
                  </a:cubicBezTo>
                  <a:cubicBezTo>
                    <a:pt x="21929" y="22241"/>
                    <a:pt x="23097" y="22990"/>
                    <a:pt x="24337" y="23543"/>
                  </a:cubicBezTo>
                  <a:cubicBezTo>
                    <a:pt x="25211" y="23927"/>
                    <a:pt x="26612" y="24418"/>
                    <a:pt x="28129" y="24418"/>
                  </a:cubicBezTo>
                  <a:cubicBezTo>
                    <a:pt x="28932" y="24418"/>
                    <a:pt x="29770" y="24275"/>
                    <a:pt x="30573" y="23918"/>
                  </a:cubicBezTo>
                  <a:cubicBezTo>
                    <a:pt x="32955" y="22856"/>
                    <a:pt x="34213" y="20269"/>
                    <a:pt x="35328" y="17986"/>
                  </a:cubicBezTo>
                  <a:lnTo>
                    <a:pt x="35444" y="17754"/>
                  </a:lnTo>
                  <a:cubicBezTo>
                    <a:pt x="37059" y="14426"/>
                    <a:pt x="39726" y="9867"/>
                    <a:pt x="44169" y="8565"/>
                  </a:cubicBezTo>
                  <a:cubicBezTo>
                    <a:pt x="45088" y="8297"/>
                    <a:pt x="46069" y="8181"/>
                    <a:pt x="47006" y="8065"/>
                  </a:cubicBezTo>
                  <a:cubicBezTo>
                    <a:pt x="48201" y="7923"/>
                    <a:pt x="49441" y="7771"/>
                    <a:pt x="50574" y="7316"/>
                  </a:cubicBezTo>
                  <a:cubicBezTo>
                    <a:pt x="53411" y="6183"/>
                    <a:pt x="55293" y="3034"/>
                    <a:pt x="54963" y="1"/>
                  </a:cubicBezTo>
                  <a:close/>
                </a:path>
              </a:pathLst>
            </a:custGeom>
            <a:gradFill>
              <a:gsLst>
                <a:gs pos="0">
                  <a:srgbClr val="B600F9"/>
                </a:gs>
                <a:gs pos="22000">
                  <a:schemeClr val="accent2"/>
                </a:gs>
                <a:gs pos="43000">
                  <a:schemeClr val="lt2"/>
                </a:gs>
                <a:gs pos="62000">
                  <a:srgbClr val="B600F9"/>
                </a:gs>
                <a:gs pos="8700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1" name="Google Shape;6651;p79"/>
          <p:cNvSpPr/>
          <p:nvPr/>
        </p:nvSpPr>
        <p:spPr>
          <a:xfrm>
            <a:off x="769738" y="281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9"/>
          <p:cNvSpPr/>
          <p:nvPr/>
        </p:nvSpPr>
        <p:spPr>
          <a:xfrm>
            <a:off x="389994" y="280365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9"/>
          <p:cNvSpPr/>
          <p:nvPr/>
        </p:nvSpPr>
        <p:spPr>
          <a:xfrm>
            <a:off x="7320994" y="16617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9"/>
          <p:cNvSpPr/>
          <p:nvPr/>
        </p:nvSpPr>
        <p:spPr>
          <a:xfrm>
            <a:off x="7781088" y="351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5" name="Shape 4875"/>
        <p:cNvGrpSpPr/>
        <p:nvPr/>
      </p:nvGrpSpPr>
      <p:grpSpPr>
        <a:xfrm>
          <a:off x="0" y="0"/>
          <a:ext cx="0" cy="0"/>
          <a:chOff x="0" y="0"/>
          <a:chExt cx="0" cy="0"/>
        </a:xfrm>
      </p:grpSpPr>
      <p:sp>
        <p:nvSpPr>
          <p:cNvPr id="4876" name="Google Shape;4876;p44"/>
          <p:cNvSpPr txBox="1"/>
          <p:nvPr>
            <p:ph type="title"/>
          </p:nvPr>
        </p:nvSpPr>
        <p:spPr>
          <a:xfrm>
            <a:off x="2241450" y="1423117"/>
            <a:ext cx="46611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MISSION STATEMENT</a:t>
            </a:r>
            <a:endParaRPr/>
          </a:p>
        </p:txBody>
      </p:sp>
      <p:sp>
        <p:nvSpPr>
          <p:cNvPr id="4877" name="Google Shape;4877;p44"/>
          <p:cNvSpPr txBox="1"/>
          <p:nvPr>
            <p:ph idx="1" type="subTitle"/>
          </p:nvPr>
        </p:nvSpPr>
        <p:spPr>
          <a:xfrm>
            <a:off x="2502650" y="2264917"/>
            <a:ext cx="4138800" cy="144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4878" name="Google Shape;4878;p44"/>
          <p:cNvSpPr/>
          <p:nvPr/>
        </p:nvSpPr>
        <p:spPr>
          <a:xfrm>
            <a:off x="1872500" y="58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4"/>
          <p:cNvSpPr/>
          <p:nvPr/>
        </p:nvSpPr>
        <p:spPr>
          <a:xfrm>
            <a:off x="7628575" y="5801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4"/>
          <p:cNvSpPr/>
          <p:nvPr/>
        </p:nvSpPr>
        <p:spPr>
          <a:xfrm>
            <a:off x="6828175" y="71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4"/>
          <p:cNvSpPr/>
          <p:nvPr/>
        </p:nvSpPr>
        <p:spPr>
          <a:xfrm>
            <a:off x="647425" y="161650"/>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8" name="Shape 6658"/>
        <p:cNvGrpSpPr/>
        <p:nvPr/>
      </p:nvGrpSpPr>
      <p:grpSpPr>
        <a:xfrm>
          <a:off x="0" y="0"/>
          <a:ext cx="0" cy="0"/>
          <a:chOff x="0" y="0"/>
          <a:chExt cx="0" cy="0"/>
        </a:xfrm>
      </p:grpSpPr>
      <p:sp>
        <p:nvSpPr>
          <p:cNvPr id="6659" name="Google Shape;6659;p80"/>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t>Did you like the resources on this template? Get them for free at our other websites:</a:t>
            </a:r>
            <a:endParaRPr sz="1200"/>
          </a:p>
          <a:p>
            <a:pPr indent="0" lvl="0" marL="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rPr lang="en" sz="1600">
                <a:latin typeface="Share Tech"/>
                <a:ea typeface="Share Tech"/>
                <a:cs typeface="Share Tech"/>
                <a:sym typeface="Share Tech"/>
              </a:rPr>
              <a:t>PHOTOS</a:t>
            </a:r>
            <a:endParaRPr sz="1600">
              <a:latin typeface="Share Tech"/>
              <a:ea typeface="Share Tech"/>
              <a:cs typeface="Share Tech"/>
              <a:sym typeface="Share Tech"/>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3"/>
              </a:rPr>
              <a:t>Website hosting concept with circuits</a:t>
            </a:r>
            <a:endParaRPr sz="1200"/>
          </a:p>
          <a:p>
            <a:pPr indent="-304800" lvl="0" marL="457200" rtl="0" algn="l">
              <a:lnSpc>
                <a:spcPct val="100000"/>
              </a:lnSpc>
              <a:spcBef>
                <a:spcPts val="0"/>
              </a:spcBef>
              <a:spcAft>
                <a:spcPts val="0"/>
              </a:spcAft>
              <a:buClr>
                <a:schemeClr val="accent3"/>
              </a:buClr>
              <a:buSzPts val="1200"/>
              <a:buChar char="●"/>
            </a:pPr>
            <a:r>
              <a:rPr lang="en">
                <a:uFill>
                  <a:noFill/>
                </a:uFill>
                <a:hlinkClick r:id="rId4"/>
              </a:rPr>
              <a:t>Circuit board close-up with different connections</a:t>
            </a:r>
            <a:endParaRPr sz="1200"/>
          </a:p>
          <a:p>
            <a:pPr indent="-304800" lvl="0" marL="457200" rtl="0" algn="l">
              <a:lnSpc>
                <a:spcPct val="100000"/>
              </a:lnSpc>
              <a:spcBef>
                <a:spcPts val="0"/>
              </a:spcBef>
              <a:spcAft>
                <a:spcPts val="0"/>
              </a:spcAft>
              <a:buClr>
                <a:schemeClr val="accent3"/>
              </a:buClr>
              <a:buSzPts val="1200"/>
              <a:buChar char="●"/>
            </a:pPr>
            <a:r>
              <a:rPr lang="en">
                <a:uFill>
                  <a:noFill/>
                </a:uFill>
                <a:hlinkClick r:id="rId5"/>
              </a:rPr>
              <a:t>Portrait young business woman</a:t>
            </a:r>
            <a:endParaRPr sz="1200"/>
          </a:p>
          <a:p>
            <a:pPr indent="-304800" lvl="0" marL="457200" rtl="0" algn="l">
              <a:lnSpc>
                <a:spcPct val="100000"/>
              </a:lnSpc>
              <a:spcBef>
                <a:spcPts val="0"/>
              </a:spcBef>
              <a:spcAft>
                <a:spcPts val="0"/>
              </a:spcAft>
              <a:buClr>
                <a:schemeClr val="accent3"/>
              </a:buClr>
              <a:buSzPts val="1200"/>
              <a:buChar char="●"/>
            </a:pPr>
            <a:r>
              <a:rPr lang="en">
                <a:uFill>
                  <a:noFill/>
                </a:uFill>
                <a:hlinkClick r:id="rId6"/>
              </a:rPr>
              <a:t>Smiley business woman posing in the office</a:t>
            </a:r>
            <a:endParaRPr sz="1200"/>
          </a:p>
          <a:p>
            <a:pPr indent="-304800" lvl="0" marL="457200" rtl="0" algn="l">
              <a:lnSpc>
                <a:spcPct val="100000"/>
              </a:lnSpc>
              <a:spcBef>
                <a:spcPts val="0"/>
              </a:spcBef>
              <a:spcAft>
                <a:spcPts val="0"/>
              </a:spcAft>
              <a:buClr>
                <a:schemeClr val="accent3"/>
              </a:buClr>
              <a:buSzPts val="1200"/>
              <a:buChar char="●"/>
            </a:pPr>
            <a:r>
              <a:rPr lang="en">
                <a:uFill>
                  <a:noFill/>
                </a:uFill>
                <a:hlinkClick r:id="rId7"/>
              </a:rPr>
              <a:t>Close up on young businessman</a:t>
            </a:r>
            <a:endParaRPr sz="1200"/>
          </a:p>
          <a:p>
            <a:pPr indent="0" lvl="0" marL="45720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rPr lang="en" sz="1600">
                <a:latin typeface="Share Tech"/>
                <a:ea typeface="Share Tech"/>
                <a:cs typeface="Share Tech"/>
                <a:sym typeface="Share Tech"/>
              </a:rPr>
              <a:t>VECTORS</a:t>
            </a:r>
            <a:endParaRPr sz="1600">
              <a:latin typeface="Share Tech"/>
              <a:ea typeface="Share Tech"/>
              <a:cs typeface="Share Tech"/>
              <a:sym typeface="Share Tech"/>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8"/>
              </a:rPr>
              <a:t>Abstract big data concept background I</a:t>
            </a:r>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9"/>
              </a:rPr>
              <a:t>Gradient black background with wavy lines</a:t>
            </a:r>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0"/>
              </a:rPr>
              <a:t>Wavy lines with glowing effect wallpaper</a:t>
            </a:r>
            <a:endParaRPr/>
          </a:p>
          <a:p>
            <a:pPr indent="0" lvl="0" marL="457200" rtl="0" algn="l">
              <a:lnSpc>
                <a:spcPct val="100000"/>
              </a:lnSpc>
              <a:spcBef>
                <a:spcPts val="0"/>
              </a:spcBef>
              <a:spcAft>
                <a:spcPts val="0"/>
              </a:spcAft>
              <a:buNone/>
            </a:pPr>
            <a:r>
              <a:t/>
            </a:r>
            <a:endParaRPr sz="1200"/>
          </a:p>
          <a:p>
            <a:pPr indent="0" lvl="0" marL="0" rtl="0" algn="l">
              <a:lnSpc>
                <a:spcPct val="100000"/>
              </a:lnSpc>
              <a:spcBef>
                <a:spcPts val="0"/>
              </a:spcBef>
              <a:spcAft>
                <a:spcPts val="0"/>
              </a:spcAft>
              <a:buNone/>
            </a:pPr>
            <a:r>
              <a:rPr lang="en" sz="1600">
                <a:latin typeface="Share Tech"/>
                <a:ea typeface="Share Tech"/>
                <a:cs typeface="Share Tech"/>
                <a:sym typeface="Share Tech"/>
              </a:rPr>
              <a:t>ICONS</a:t>
            </a:r>
            <a:endParaRPr sz="1600">
              <a:latin typeface="Share Tech"/>
              <a:ea typeface="Share Tech"/>
              <a:cs typeface="Share Tech"/>
              <a:sym typeface="Share Tech"/>
            </a:endParaRPr>
          </a:p>
          <a:p>
            <a:pPr indent="-304800" lvl="0" marL="457200" rtl="0" algn="l">
              <a:lnSpc>
                <a:spcPct val="100000"/>
              </a:lnSpc>
              <a:spcBef>
                <a:spcPts val="0"/>
              </a:spcBef>
              <a:spcAft>
                <a:spcPts val="0"/>
              </a:spcAft>
              <a:buClr>
                <a:schemeClr val="accent3"/>
              </a:buClr>
              <a:buSzPts val="1200"/>
              <a:buChar char="●"/>
            </a:pPr>
            <a:r>
              <a:rPr lang="en">
                <a:uFill>
                  <a:noFill/>
                </a:uFill>
                <a:hlinkClick r:id="rId11"/>
              </a:rPr>
              <a:t>Icon Pack: Big Data</a:t>
            </a:r>
            <a:endParaRPr sz="1200"/>
          </a:p>
        </p:txBody>
      </p:sp>
      <p:sp>
        <p:nvSpPr>
          <p:cNvPr id="6660" name="Google Shape;6660;p80"/>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661" name="Google Shape;6661;p80"/>
          <p:cNvSpPr/>
          <p:nvPr/>
        </p:nvSpPr>
        <p:spPr>
          <a:xfrm>
            <a:off x="7355863" y="281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5069344" y="41387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269194" y="35453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152469" y="510025"/>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5185863" y="2626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7548394" y="1183000"/>
            <a:ext cx="330000" cy="330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8605400"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7056450" y="33267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72" name="Shape 6672"/>
        <p:cNvGrpSpPr/>
        <p:nvPr/>
      </p:nvGrpSpPr>
      <p:grpSpPr>
        <a:xfrm>
          <a:off x="0" y="0"/>
          <a:ext cx="0" cy="0"/>
          <a:chOff x="0" y="0"/>
          <a:chExt cx="0" cy="0"/>
        </a:xfrm>
      </p:grpSpPr>
      <p:sp>
        <p:nvSpPr>
          <p:cNvPr id="6673" name="Google Shape;6673;p8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6674" name="Google Shape;6674;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675" name="Google Shape;6675;p81"/>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79" name="Shape 6679"/>
        <p:cNvGrpSpPr/>
        <p:nvPr/>
      </p:nvGrpSpPr>
      <p:grpSpPr>
        <a:xfrm>
          <a:off x="0" y="0"/>
          <a:ext cx="0" cy="0"/>
          <a:chOff x="0" y="0"/>
          <a:chExt cx="0" cy="0"/>
        </a:xfrm>
      </p:grpSpPr>
      <p:sp>
        <p:nvSpPr>
          <p:cNvPr id="6680" name="Google Shape;6680;p82"/>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6681" name="Google Shape;6681;p8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6682" name="Google Shape;6682;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86" name="Shape 6686"/>
        <p:cNvGrpSpPr/>
        <p:nvPr/>
      </p:nvGrpSpPr>
      <p:grpSpPr>
        <a:xfrm>
          <a:off x="0" y="0"/>
          <a:ext cx="0" cy="0"/>
          <a:chOff x="0" y="0"/>
          <a:chExt cx="0" cy="0"/>
        </a:xfrm>
      </p:grpSpPr>
      <p:sp>
        <p:nvSpPr>
          <p:cNvPr id="6687" name="Google Shape;6687;p83"/>
          <p:cNvSpPr txBox="1"/>
          <p:nvPr>
            <p:ph idx="4294967295" type="body"/>
          </p:nvPr>
        </p:nvSpPr>
        <p:spPr>
          <a:xfrm>
            <a:off x="1068100" y="1087849"/>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6688" name="Google Shape;6688;p83"/>
          <p:cNvSpPr txBox="1"/>
          <p:nvPr>
            <p:ph idx="4294967295" type="body"/>
          </p:nvPr>
        </p:nvSpPr>
        <p:spPr>
          <a:xfrm>
            <a:off x="1068100" y="1610422"/>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6689" name="Google Shape;6689;p83"/>
          <p:cNvSpPr/>
          <p:nvPr/>
        </p:nvSpPr>
        <p:spPr>
          <a:xfrm>
            <a:off x="2603313" y="2988225"/>
            <a:ext cx="791400" cy="754200"/>
          </a:xfrm>
          <a:prstGeom prst="roundRect">
            <a:avLst>
              <a:gd fmla="val 16667" name="adj"/>
            </a:avLst>
          </a:prstGeom>
          <a:solidFill>
            <a:srgbClr val="0D003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3"/>
          <p:cNvSpPr/>
          <p:nvPr/>
        </p:nvSpPr>
        <p:spPr>
          <a:xfrm>
            <a:off x="3665132"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3"/>
          <p:cNvSpPr/>
          <p:nvPr/>
        </p:nvSpPr>
        <p:spPr>
          <a:xfrm>
            <a:off x="4726952" y="2988225"/>
            <a:ext cx="791400" cy="754200"/>
          </a:xfrm>
          <a:prstGeom prst="roundRect">
            <a:avLst>
              <a:gd fmla="val 16667" name="adj"/>
            </a:avLst>
          </a:prstGeom>
          <a:solidFill>
            <a:srgbClr val="18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3"/>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#0d0036</a:t>
            </a:r>
            <a:endParaRPr sz="1000">
              <a:solidFill>
                <a:srgbClr val="FFFFFF"/>
              </a:solidFill>
            </a:endParaRPr>
          </a:p>
        </p:txBody>
      </p:sp>
      <p:sp>
        <p:nvSpPr>
          <p:cNvPr id="6693" name="Google Shape;6693;p83"/>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6694" name="Google Shape;6694;p83"/>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#18ffff</a:t>
            </a:r>
            <a:endParaRPr sz="1000">
              <a:solidFill>
                <a:schemeClr val="dk1"/>
              </a:solidFill>
            </a:endParaRPr>
          </a:p>
        </p:txBody>
      </p:sp>
      <p:sp>
        <p:nvSpPr>
          <p:cNvPr id="6695" name="Google Shape;6695;p83"/>
          <p:cNvSpPr/>
          <p:nvPr/>
        </p:nvSpPr>
        <p:spPr>
          <a:xfrm>
            <a:off x="5788788" y="2988225"/>
            <a:ext cx="791400" cy="754200"/>
          </a:xfrm>
          <a:prstGeom prst="roundRect">
            <a:avLst>
              <a:gd fmla="val 16667" name="adj"/>
            </a:avLst>
          </a:prstGeom>
          <a:solidFill>
            <a:srgbClr val="651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3"/>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#651fff</a:t>
            </a:r>
            <a:endParaRPr sz="1000">
              <a:solidFill>
                <a:srgbClr val="FFFFFF"/>
              </a:solidFill>
            </a:endParaRPr>
          </a:p>
        </p:txBody>
      </p:sp>
      <p:sp>
        <p:nvSpPr>
          <p:cNvPr id="6697" name="Google Shape;6697;p83"/>
          <p:cNvSpPr/>
          <p:nvPr/>
        </p:nvSpPr>
        <p:spPr>
          <a:xfrm>
            <a:off x="3134225" y="3919325"/>
            <a:ext cx="791400" cy="754200"/>
          </a:xfrm>
          <a:prstGeom prst="roundRect">
            <a:avLst>
              <a:gd fmla="val 16667" name="adj"/>
            </a:avLst>
          </a:prstGeom>
          <a:solidFill>
            <a:srgbClr val="D500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3"/>
          <p:cNvSpPr/>
          <p:nvPr/>
        </p:nvSpPr>
        <p:spPr>
          <a:xfrm>
            <a:off x="4196045" y="3919325"/>
            <a:ext cx="791400" cy="754200"/>
          </a:xfrm>
          <a:prstGeom prst="roundRect">
            <a:avLst>
              <a:gd fmla="val 16667" name="adj"/>
            </a:avLst>
          </a:prstGeom>
          <a:solidFill>
            <a:srgbClr val="7C4D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3"/>
          <p:cNvSpPr/>
          <p:nvPr/>
        </p:nvSpPr>
        <p:spPr>
          <a:xfrm>
            <a:off x="5257864" y="3919325"/>
            <a:ext cx="791400" cy="754200"/>
          </a:xfrm>
          <a:prstGeom prst="roundRect">
            <a:avLst>
              <a:gd fmla="val 16667" name="adj"/>
            </a:avLst>
          </a:prstGeom>
          <a:solidFill>
            <a:srgbClr val="D78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3"/>
          <p:cNvSpPr txBox="1"/>
          <p:nvPr/>
        </p:nvSpPr>
        <p:spPr>
          <a:xfrm>
            <a:off x="31342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#d500f9</a:t>
            </a:r>
            <a:endParaRPr sz="1000">
              <a:solidFill>
                <a:srgbClr val="FFFFFF"/>
              </a:solidFill>
            </a:endParaRPr>
          </a:p>
        </p:txBody>
      </p:sp>
      <p:sp>
        <p:nvSpPr>
          <p:cNvPr id="6701" name="Google Shape;6701;p83"/>
          <p:cNvSpPr txBox="1"/>
          <p:nvPr/>
        </p:nvSpPr>
        <p:spPr>
          <a:xfrm>
            <a:off x="41960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#7c4dff</a:t>
            </a:r>
            <a:endParaRPr sz="1000">
              <a:solidFill>
                <a:srgbClr val="FFFFFF"/>
              </a:solidFill>
            </a:endParaRPr>
          </a:p>
        </p:txBody>
      </p:sp>
      <p:sp>
        <p:nvSpPr>
          <p:cNvPr id="6702" name="Google Shape;6702;p83"/>
          <p:cNvSpPr txBox="1"/>
          <p:nvPr/>
        </p:nvSpPr>
        <p:spPr>
          <a:xfrm>
            <a:off x="52578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#d789ff</a:t>
            </a:r>
            <a:endParaRPr sz="1000">
              <a:solidFill>
                <a:srgbClr val="FFFFFF"/>
              </a:solidFill>
            </a:endParaRPr>
          </a:p>
        </p:txBody>
      </p:sp>
      <p:sp>
        <p:nvSpPr>
          <p:cNvPr id="6703" name="Google Shape;6703;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07" name="Shape 6707"/>
        <p:cNvGrpSpPr/>
        <p:nvPr/>
      </p:nvGrpSpPr>
      <p:grpSpPr>
        <a:xfrm>
          <a:off x="0" y="0"/>
          <a:ext cx="0" cy="0"/>
          <a:chOff x="0" y="0"/>
          <a:chExt cx="0" cy="0"/>
        </a:xfrm>
      </p:grpSpPr>
      <p:sp>
        <p:nvSpPr>
          <p:cNvPr id="6708" name="Google Shape;6708;p84"/>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6709" name="Google Shape;6709;p84"/>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6710" name="Google Shape;6710;p8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6711" name="Google Shape;6711;p8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6712" name="Google Shape;6712;p8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6713" name="Google Shape;6713;p8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6714" name="Google Shape;6714;p84"/>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6715" name="Google Shape;6715;p84"/>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6716" name="Google Shape;6716;p84"/>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6717" name="Google Shape;6717;p84"/>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6718" name="Google Shape;6718;p8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6719" name="Google Shape;6719;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23" name="Shape 6723"/>
        <p:cNvGrpSpPr/>
        <p:nvPr/>
      </p:nvGrpSpPr>
      <p:grpSpPr>
        <a:xfrm>
          <a:off x="0" y="0"/>
          <a:ext cx="0" cy="0"/>
          <a:chOff x="0" y="0"/>
          <a:chExt cx="0" cy="0"/>
        </a:xfrm>
      </p:grpSpPr>
      <p:sp>
        <p:nvSpPr>
          <p:cNvPr id="6724" name="Google Shape;6724;p85"/>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6725" name="Google Shape;6725;p85"/>
          <p:cNvGrpSpPr/>
          <p:nvPr/>
        </p:nvGrpSpPr>
        <p:grpSpPr>
          <a:xfrm>
            <a:off x="5156078" y="3085736"/>
            <a:ext cx="474294" cy="551291"/>
            <a:chOff x="4727025" y="1332775"/>
            <a:chExt cx="59900" cy="69625"/>
          </a:xfrm>
        </p:grpSpPr>
        <p:sp>
          <p:nvSpPr>
            <p:cNvPr id="6726" name="Google Shape;6726;p8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85"/>
          <p:cNvGrpSpPr/>
          <p:nvPr/>
        </p:nvGrpSpPr>
        <p:grpSpPr>
          <a:xfrm>
            <a:off x="5769734" y="2314340"/>
            <a:ext cx="555653" cy="557031"/>
            <a:chOff x="4820425" y="1329900"/>
            <a:chExt cx="70175" cy="70350"/>
          </a:xfrm>
        </p:grpSpPr>
        <p:sp>
          <p:nvSpPr>
            <p:cNvPr id="6729" name="Google Shape;6729;p8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85"/>
          <p:cNvGrpSpPr/>
          <p:nvPr/>
        </p:nvGrpSpPr>
        <p:grpSpPr>
          <a:xfrm>
            <a:off x="6396103" y="2318845"/>
            <a:ext cx="582574" cy="533871"/>
            <a:chOff x="4903200" y="1331525"/>
            <a:chExt cx="73575" cy="67425"/>
          </a:xfrm>
        </p:grpSpPr>
        <p:sp>
          <p:nvSpPr>
            <p:cNvPr id="6734" name="Google Shape;6734;p8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85"/>
          <p:cNvGrpSpPr/>
          <p:nvPr/>
        </p:nvGrpSpPr>
        <p:grpSpPr>
          <a:xfrm>
            <a:off x="5755581" y="3078709"/>
            <a:ext cx="583960" cy="565345"/>
            <a:chOff x="4815575" y="1416800"/>
            <a:chExt cx="73750" cy="71400"/>
          </a:xfrm>
        </p:grpSpPr>
        <p:sp>
          <p:nvSpPr>
            <p:cNvPr id="6737" name="Google Shape;6737;p8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5"/>
          <p:cNvGrpSpPr/>
          <p:nvPr/>
        </p:nvGrpSpPr>
        <p:grpSpPr>
          <a:xfrm>
            <a:off x="6390362" y="3108896"/>
            <a:ext cx="589898" cy="504970"/>
            <a:chOff x="4902475" y="1418875"/>
            <a:chExt cx="74500" cy="63775"/>
          </a:xfrm>
        </p:grpSpPr>
        <p:sp>
          <p:nvSpPr>
            <p:cNvPr id="6741" name="Google Shape;6741;p8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85"/>
          <p:cNvGrpSpPr/>
          <p:nvPr/>
        </p:nvGrpSpPr>
        <p:grpSpPr>
          <a:xfrm>
            <a:off x="5765577" y="3826000"/>
            <a:ext cx="563967" cy="567127"/>
            <a:chOff x="4818100" y="1507675"/>
            <a:chExt cx="71225" cy="71625"/>
          </a:xfrm>
        </p:grpSpPr>
        <p:sp>
          <p:nvSpPr>
            <p:cNvPr id="6744" name="Google Shape;6744;p8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85"/>
          <p:cNvGrpSpPr/>
          <p:nvPr/>
        </p:nvGrpSpPr>
        <p:grpSpPr>
          <a:xfrm>
            <a:off x="5079075" y="3829461"/>
            <a:ext cx="628301" cy="588505"/>
            <a:chOff x="4721450" y="1509475"/>
            <a:chExt cx="79350" cy="74325"/>
          </a:xfrm>
        </p:grpSpPr>
        <p:sp>
          <p:nvSpPr>
            <p:cNvPr id="6749" name="Google Shape;6749;p8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85"/>
          <p:cNvGrpSpPr/>
          <p:nvPr/>
        </p:nvGrpSpPr>
        <p:grpSpPr>
          <a:xfrm>
            <a:off x="6424608" y="3814027"/>
            <a:ext cx="557038" cy="562772"/>
            <a:chOff x="4906800" y="1507500"/>
            <a:chExt cx="70350" cy="71075"/>
          </a:xfrm>
        </p:grpSpPr>
        <p:sp>
          <p:nvSpPr>
            <p:cNvPr id="6754" name="Google Shape;6754;p8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85"/>
          <p:cNvGrpSpPr/>
          <p:nvPr/>
        </p:nvGrpSpPr>
        <p:grpSpPr>
          <a:xfrm>
            <a:off x="4462216" y="2340963"/>
            <a:ext cx="517934" cy="517934"/>
            <a:chOff x="3736598" y="2170606"/>
            <a:chExt cx="404889" cy="404889"/>
          </a:xfrm>
        </p:grpSpPr>
        <p:sp>
          <p:nvSpPr>
            <p:cNvPr id="6760" name="Google Shape;6760;p8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85"/>
          <p:cNvGrpSpPr/>
          <p:nvPr/>
        </p:nvGrpSpPr>
        <p:grpSpPr>
          <a:xfrm>
            <a:off x="3729277" y="2341061"/>
            <a:ext cx="586986" cy="517740"/>
            <a:chOff x="3161917" y="2170682"/>
            <a:chExt cx="458870" cy="404737"/>
          </a:xfrm>
        </p:grpSpPr>
        <p:sp>
          <p:nvSpPr>
            <p:cNvPr id="6765" name="Google Shape;6765;p8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85"/>
          <p:cNvGrpSpPr/>
          <p:nvPr/>
        </p:nvGrpSpPr>
        <p:grpSpPr>
          <a:xfrm>
            <a:off x="3752299" y="3102400"/>
            <a:ext cx="540943" cy="517963"/>
            <a:chOff x="3179914" y="2889488"/>
            <a:chExt cx="422876" cy="404911"/>
          </a:xfrm>
        </p:grpSpPr>
        <p:sp>
          <p:nvSpPr>
            <p:cNvPr id="6769" name="Google Shape;6769;p8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85"/>
          <p:cNvGrpSpPr/>
          <p:nvPr/>
        </p:nvGrpSpPr>
        <p:grpSpPr>
          <a:xfrm>
            <a:off x="4453093" y="3102358"/>
            <a:ext cx="536180" cy="518047"/>
            <a:chOff x="3729467" y="2889422"/>
            <a:chExt cx="419153" cy="404977"/>
          </a:xfrm>
        </p:grpSpPr>
        <p:sp>
          <p:nvSpPr>
            <p:cNvPr id="6776" name="Google Shape;6776;p8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85"/>
          <p:cNvGrpSpPr/>
          <p:nvPr/>
        </p:nvGrpSpPr>
        <p:grpSpPr>
          <a:xfrm>
            <a:off x="1990126" y="3445787"/>
            <a:ext cx="965351" cy="134611"/>
            <a:chOff x="4411970" y="2962952"/>
            <a:chExt cx="706544" cy="104212"/>
          </a:xfrm>
        </p:grpSpPr>
        <p:sp>
          <p:nvSpPr>
            <p:cNvPr id="6784" name="Google Shape;6784;p8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85"/>
          <p:cNvGrpSpPr/>
          <p:nvPr/>
        </p:nvGrpSpPr>
        <p:grpSpPr>
          <a:xfrm>
            <a:off x="1990126" y="3041077"/>
            <a:ext cx="960158" cy="289172"/>
            <a:chOff x="4411970" y="2726085"/>
            <a:chExt cx="643107" cy="193659"/>
          </a:xfrm>
        </p:grpSpPr>
        <p:sp>
          <p:nvSpPr>
            <p:cNvPr id="6789" name="Google Shape;6789;p8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85"/>
          <p:cNvGrpSpPr/>
          <p:nvPr/>
        </p:nvGrpSpPr>
        <p:grpSpPr>
          <a:xfrm>
            <a:off x="998624" y="3295400"/>
            <a:ext cx="811503" cy="252584"/>
            <a:chOff x="4411970" y="4340222"/>
            <a:chExt cx="779467" cy="242683"/>
          </a:xfrm>
        </p:grpSpPr>
        <p:sp>
          <p:nvSpPr>
            <p:cNvPr id="6793" name="Google Shape;6793;p8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85"/>
          <p:cNvGrpSpPr/>
          <p:nvPr/>
        </p:nvGrpSpPr>
        <p:grpSpPr>
          <a:xfrm>
            <a:off x="1990126" y="2709308"/>
            <a:ext cx="965160" cy="216230"/>
            <a:chOff x="4411970" y="2468674"/>
            <a:chExt cx="747317" cy="167425"/>
          </a:xfrm>
        </p:grpSpPr>
        <p:sp>
          <p:nvSpPr>
            <p:cNvPr id="6797" name="Google Shape;6797;p8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9" name="Google Shape;6799;p8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85"/>
          <p:cNvGrpSpPr/>
          <p:nvPr/>
        </p:nvGrpSpPr>
        <p:grpSpPr>
          <a:xfrm>
            <a:off x="997692" y="2334687"/>
            <a:ext cx="1959041" cy="208784"/>
            <a:chOff x="6336019" y="3733725"/>
            <a:chExt cx="2566206" cy="351310"/>
          </a:xfrm>
        </p:grpSpPr>
        <p:sp>
          <p:nvSpPr>
            <p:cNvPr id="6801" name="Google Shape;6801;p8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5"/>
          <p:cNvGrpSpPr/>
          <p:nvPr/>
        </p:nvGrpSpPr>
        <p:grpSpPr>
          <a:xfrm>
            <a:off x="1990126" y="3950602"/>
            <a:ext cx="946551" cy="153200"/>
            <a:chOff x="4404545" y="3301592"/>
            <a:chExt cx="782403" cy="129272"/>
          </a:xfrm>
        </p:grpSpPr>
        <p:sp>
          <p:nvSpPr>
            <p:cNvPr id="6806" name="Google Shape;6806;p8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85"/>
          <p:cNvGrpSpPr/>
          <p:nvPr/>
        </p:nvGrpSpPr>
        <p:grpSpPr>
          <a:xfrm>
            <a:off x="1990126" y="3695937"/>
            <a:ext cx="962257" cy="139127"/>
            <a:chOff x="4411970" y="3131459"/>
            <a:chExt cx="710520" cy="117397"/>
          </a:xfrm>
        </p:grpSpPr>
        <p:sp>
          <p:nvSpPr>
            <p:cNvPr id="6809" name="Google Shape;6809;p8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811" name="Google Shape;6811;p8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2" name="Google Shape;6812;p85"/>
          <p:cNvGrpSpPr/>
          <p:nvPr/>
        </p:nvGrpSpPr>
        <p:grpSpPr>
          <a:xfrm>
            <a:off x="990271" y="3621603"/>
            <a:ext cx="823838" cy="458988"/>
            <a:chOff x="4411970" y="1801825"/>
            <a:chExt cx="734586" cy="409262"/>
          </a:xfrm>
        </p:grpSpPr>
        <p:sp>
          <p:nvSpPr>
            <p:cNvPr id="6813" name="Google Shape;6813;p8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5"/>
          <p:cNvGrpSpPr/>
          <p:nvPr/>
        </p:nvGrpSpPr>
        <p:grpSpPr>
          <a:xfrm>
            <a:off x="3095243" y="2339173"/>
            <a:ext cx="521514" cy="521514"/>
            <a:chOff x="5681300" y="2527788"/>
            <a:chExt cx="805800" cy="805800"/>
          </a:xfrm>
        </p:grpSpPr>
        <p:sp>
          <p:nvSpPr>
            <p:cNvPr id="6816" name="Google Shape;6816;p8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5"/>
          <p:cNvGrpSpPr/>
          <p:nvPr/>
        </p:nvGrpSpPr>
        <p:grpSpPr>
          <a:xfrm>
            <a:off x="3089483" y="3094865"/>
            <a:ext cx="533033" cy="533033"/>
            <a:chOff x="4049800" y="640400"/>
            <a:chExt cx="858900" cy="858900"/>
          </a:xfrm>
        </p:grpSpPr>
        <p:sp>
          <p:nvSpPr>
            <p:cNvPr id="6819" name="Google Shape;6819;p8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5"/>
          <p:cNvGrpSpPr/>
          <p:nvPr/>
        </p:nvGrpSpPr>
        <p:grpSpPr>
          <a:xfrm>
            <a:off x="3014966" y="3772543"/>
            <a:ext cx="682068" cy="682068"/>
            <a:chOff x="5080188" y="927900"/>
            <a:chExt cx="961200" cy="961200"/>
          </a:xfrm>
        </p:grpSpPr>
        <p:sp>
          <p:nvSpPr>
            <p:cNvPr id="6822" name="Google Shape;6822;p8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5"/>
          <p:cNvGrpSpPr/>
          <p:nvPr/>
        </p:nvGrpSpPr>
        <p:grpSpPr>
          <a:xfrm>
            <a:off x="4478465" y="3869234"/>
            <a:ext cx="505650" cy="504006"/>
            <a:chOff x="6039282" y="1042577"/>
            <a:chExt cx="734315" cy="731929"/>
          </a:xfrm>
        </p:grpSpPr>
        <p:sp>
          <p:nvSpPr>
            <p:cNvPr id="6831" name="Google Shape;6831;p8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85"/>
          <p:cNvGrpSpPr/>
          <p:nvPr/>
        </p:nvGrpSpPr>
        <p:grpSpPr>
          <a:xfrm>
            <a:off x="5091067" y="2298862"/>
            <a:ext cx="567744" cy="602136"/>
            <a:chOff x="1825800" y="1651625"/>
            <a:chExt cx="539989" cy="571775"/>
          </a:xfrm>
        </p:grpSpPr>
        <p:sp>
          <p:nvSpPr>
            <p:cNvPr id="6853" name="Google Shape;6853;p8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85"/>
          <p:cNvGrpSpPr/>
          <p:nvPr/>
        </p:nvGrpSpPr>
        <p:grpSpPr>
          <a:xfrm>
            <a:off x="3765995" y="3855579"/>
            <a:ext cx="508123" cy="507955"/>
            <a:chOff x="1897577" y="2802432"/>
            <a:chExt cx="492176" cy="492014"/>
          </a:xfrm>
        </p:grpSpPr>
        <p:sp>
          <p:nvSpPr>
            <p:cNvPr id="6858" name="Google Shape;6858;p8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85"/>
          <p:cNvGrpSpPr/>
          <p:nvPr/>
        </p:nvGrpSpPr>
        <p:grpSpPr>
          <a:xfrm>
            <a:off x="997525" y="4169123"/>
            <a:ext cx="809227" cy="200842"/>
            <a:chOff x="2013045" y="4813233"/>
            <a:chExt cx="921986" cy="228854"/>
          </a:xfrm>
        </p:grpSpPr>
        <p:sp>
          <p:nvSpPr>
            <p:cNvPr id="6871" name="Google Shape;6871;p8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85"/>
          <p:cNvGrpSpPr/>
          <p:nvPr/>
        </p:nvGrpSpPr>
        <p:grpSpPr>
          <a:xfrm>
            <a:off x="1005985" y="2656004"/>
            <a:ext cx="792421" cy="269941"/>
            <a:chOff x="1046767" y="4756633"/>
            <a:chExt cx="859646" cy="292841"/>
          </a:xfrm>
        </p:grpSpPr>
        <p:sp>
          <p:nvSpPr>
            <p:cNvPr id="6874" name="Google Shape;6874;p8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7" name="Google Shape;6877;p8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1" name="Google Shape;6881;p85"/>
          <p:cNvGrpSpPr/>
          <p:nvPr/>
        </p:nvGrpSpPr>
        <p:grpSpPr>
          <a:xfrm>
            <a:off x="7141841" y="2550562"/>
            <a:ext cx="166473" cy="141497"/>
            <a:chOff x="4660325" y="1866850"/>
            <a:chExt cx="68350" cy="58100"/>
          </a:xfrm>
        </p:grpSpPr>
        <p:sp>
          <p:nvSpPr>
            <p:cNvPr id="6882" name="Google Shape;6882;p8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85"/>
          <p:cNvGrpSpPr/>
          <p:nvPr/>
        </p:nvGrpSpPr>
        <p:grpSpPr>
          <a:xfrm>
            <a:off x="7451186" y="2576286"/>
            <a:ext cx="162515" cy="90049"/>
            <a:chOff x="4791775" y="1877500"/>
            <a:chExt cx="66725" cy="36975"/>
          </a:xfrm>
        </p:grpSpPr>
        <p:sp>
          <p:nvSpPr>
            <p:cNvPr id="6885" name="Google Shape;6885;p8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5"/>
          <p:cNvGrpSpPr/>
          <p:nvPr/>
        </p:nvGrpSpPr>
        <p:grpSpPr>
          <a:xfrm>
            <a:off x="7772899" y="2576286"/>
            <a:ext cx="144979" cy="90049"/>
            <a:chOff x="4923925" y="1877500"/>
            <a:chExt cx="59525" cy="36975"/>
          </a:xfrm>
        </p:grpSpPr>
        <p:sp>
          <p:nvSpPr>
            <p:cNvPr id="6888" name="Google Shape;6888;p8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85"/>
          <p:cNvGrpSpPr/>
          <p:nvPr/>
        </p:nvGrpSpPr>
        <p:grpSpPr>
          <a:xfrm>
            <a:off x="8067390" y="2558477"/>
            <a:ext cx="141447" cy="125667"/>
            <a:chOff x="5058450" y="1870100"/>
            <a:chExt cx="58075" cy="51600"/>
          </a:xfrm>
        </p:grpSpPr>
        <p:sp>
          <p:nvSpPr>
            <p:cNvPr id="6891" name="Google Shape;6891;p8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85"/>
          <p:cNvGrpSpPr/>
          <p:nvPr/>
        </p:nvGrpSpPr>
        <p:grpSpPr>
          <a:xfrm>
            <a:off x="7481905" y="2980885"/>
            <a:ext cx="101077" cy="107645"/>
            <a:chOff x="4811425" y="2065025"/>
            <a:chExt cx="41500" cy="44200"/>
          </a:xfrm>
        </p:grpSpPr>
        <p:sp>
          <p:nvSpPr>
            <p:cNvPr id="6894" name="Google Shape;6894;p8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85"/>
          <p:cNvGrpSpPr/>
          <p:nvPr/>
        </p:nvGrpSpPr>
        <p:grpSpPr>
          <a:xfrm>
            <a:off x="7774342" y="2981098"/>
            <a:ext cx="120867" cy="107218"/>
            <a:chOff x="4929875" y="2065025"/>
            <a:chExt cx="49625" cy="44025"/>
          </a:xfrm>
        </p:grpSpPr>
        <p:sp>
          <p:nvSpPr>
            <p:cNvPr id="6897" name="Google Shape;6897;p8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85"/>
          <p:cNvGrpSpPr/>
          <p:nvPr/>
        </p:nvGrpSpPr>
        <p:grpSpPr>
          <a:xfrm>
            <a:off x="8103011" y="2984112"/>
            <a:ext cx="70206" cy="101191"/>
            <a:chOff x="5083925" y="2066350"/>
            <a:chExt cx="28825" cy="41550"/>
          </a:xfrm>
        </p:grpSpPr>
        <p:sp>
          <p:nvSpPr>
            <p:cNvPr id="6900" name="Google Shape;6900;p8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85"/>
          <p:cNvGrpSpPr/>
          <p:nvPr/>
        </p:nvGrpSpPr>
        <p:grpSpPr>
          <a:xfrm>
            <a:off x="7134565" y="2999759"/>
            <a:ext cx="181026" cy="69896"/>
            <a:chOff x="4659775" y="2072775"/>
            <a:chExt cx="74325" cy="28700"/>
          </a:xfrm>
        </p:grpSpPr>
        <p:sp>
          <p:nvSpPr>
            <p:cNvPr id="6903" name="Google Shape;6903;p8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85"/>
          <p:cNvGrpSpPr/>
          <p:nvPr/>
        </p:nvGrpSpPr>
        <p:grpSpPr>
          <a:xfrm>
            <a:off x="8054421" y="2790324"/>
            <a:ext cx="167387" cy="89197"/>
            <a:chOff x="4662475" y="1976500"/>
            <a:chExt cx="68725" cy="36625"/>
          </a:xfrm>
        </p:grpSpPr>
        <p:sp>
          <p:nvSpPr>
            <p:cNvPr id="6907" name="Google Shape;6907;p8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85"/>
          <p:cNvGrpSpPr/>
          <p:nvPr/>
        </p:nvGrpSpPr>
        <p:grpSpPr>
          <a:xfrm>
            <a:off x="7751326" y="2793764"/>
            <a:ext cx="166899" cy="82317"/>
            <a:chOff x="4920150" y="1977875"/>
            <a:chExt cx="68525" cy="33800"/>
          </a:xfrm>
        </p:grpSpPr>
        <p:sp>
          <p:nvSpPr>
            <p:cNvPr id="6911" name="Google Shape;6911;p8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5"/>
          <p:cNvGrpSpPr/>
          <p:nvPr/>
        </p:nvGrpSpPr>
        <p:grpSpPr>
          <a:xfrm>
            <a:off x="7162483" y="3197682"/>
            <a:ext cx="125190" cy="127859"/>
            <a:chOff x="4676550" y="2160575"/>
            <a:chExt cx="51400" cy="52500"/>
          </a:xfrm>
        </p:grpSpPr>
        <p:sp>
          <p:nvSpPr>
            <p:cNvPr id="6915" name="Google Shape;6915;p8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85"/>
          <p:cNvGrpSpPr/>
          <p:nvPr/>
        </p:nvGrpSpPr>
        <p:grpSpPr>
          <a:xfrm>
            <a:off x="7459741" y="3204714"/>
            <a:ext cx="145405" cy="113794"/>
            <a:chOff x="4768325" y="2163475"/>
            <a:chExt cx="59700" cy="46725"/>
          </a:xfrm>
        </p:grpSpPr>
        <p:sp>
          <p:nvSpPr>
            <p:cNvPr id="6919" name="Google Shape;6919;p8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1" name="Google Shape;6921;p8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7" name="Google Shape;6927;p85"/>
          <p:cNvGrpSpPr/>
          <p:nvPr/>
        </p:nvGrpSpPr>
        <p:grpSpPr>
          <a:xfrm>
            <a:off x="7476059" y="3459808"/>
            <a:ext cx="112768" cy="106853"/>
            <a:chOff x="4768575" y="2253950"/>
            <a:chExt cx="46300" cy="43875"/>
          </a:xfrm>
        </p:grpSpPr>
        <p:sp>
          <p:nvSpPr>
            <p:cNvPr id="6928" name="Google Shape;6928;p8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85"/>
          <p:cNvGrpSpPr/>
          <p:nvPr/>
        </p:nvGrpSpPr>
        <p:grpSpPr>
          <a:xfrm>
            <a:off x="7775682" y="3948834"/>
            <a:ext cx="118187" cy="146246"/>
            <a:chOff x="4960900" y="2433225"/>
            <a:chExt cx="48525" cy="60050"/>
          </a:xfrm>
        </p:grpSpPr>
        <p:sp>
          <p:nvSpPr>
            <p:cNvPr id="6931" name="Google Shape;6931;p8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3" name="Google Shape;6933;p85"/>
          <p:cNvGrpSpPr/>
          <p:nvPr/>
        </p:nvGrpSpPr>
        <p:grpSpPr>
          <a:xfrm>
            <a:off x="7464247" y="4212895"/>
            <a:ext cx="136394" cy="143810"/>
            <a:chOff x="4854075" y="2527625"/>
            <a:chExt cx="56000" cy="59050"/>
          </a:xfrm>
        </p:grpSpPr>
        <p:sp>
          <p:nvSpPr>
            <p:cNvPr id="6934" name="Google Shape;6934;p8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6" name="Google Shape;6936;p8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9" name="Google Shape;6939;p85"/>
          <p:cNvGrpSpPr/>
          <p:nvPr/>
        </p:nvGrpSpPr>
        <p:grpSpPr>
          <a:xfrm>
            <a:off x="8088458" y="3676639"/>
            <a:ext cx="99312" cy="160797"/>
            <a:chOff x="5059700" y="2334775"/>
            <a:chExt cx="40775" cy="66025"/>
          </a:xfrm>
        </p:grpSpPr>
        <p:sp>
          <p:nvSpPr>
            <p:cNvPr id="6940" name="Google Shape;6940;p8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85"/>
          <p:cNvGrpSpPr/>
          <p:nvPr/>
        </p:nvGrpSpPr>
        <p:grpSpPr>
          <a:xfrm>
            <a:off x="8045622" y="3941771"/>
            <a:ext cx="184984" cy="160371"/>
            <a:chOff x="5037700" y="2430325"/>
            <a:chExt cx="75950" cy="65850"/>
          </a:xfrm>
        </p:grpSpPr>
        <p:sp>
          <p:nvSpPr>
            <p:cNvPr id="6950" name="Google Shape;6950;p8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85"/>
          <p:cNvGrpSpPr/>
          <p:nvPr/>
        </p:nvGrpSpPr>
        <p:grpSpPr>
          <a:xfrm>
            <a:off x="7465128" y="3708223"/>
            <a:ext cx="173014" cy="97629"/>
            <a:chOff x="4756975" y="2341800"/>
            <a:chExt cx="91975" cy="51925"/>
          </a:xfrm>
        </p:grpSpPr>
        <p:sp>
          <p:nvSpPr>
            <p:cNvPr id="6953" name="Google Shape;6953;p8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85"/>
          <p:cNvGrpSpPr/>
          <p:nvPr/>
        </p:nvGrpSpPr>
        <p:grpSpPr>
          <a:xfrm>
            <a:off x="7732065" y="4196920"/>
            <a:ext cx="212497" cy="175761"/>
            <a:chOff x="4943575" y="2516350"/>
            <a:chExt cx="98675" cy="81700"/>
          </a:xfrm>
        </p:grpSpPr>
        <p:sp>
          <p:nvSpPr>
            <p:cNvPr id="6974" name="Google Shape;6974;p8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2" name="Google Shape;7052;p8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0" name="Shape 7060"/>
        <p:cNvGrpSpPr/>
        <p:nvPr/>
      </p:nvGrpSpPr>
      <p:grpSpPr>
        <a:xfrm>
          <a:off x="0" y="0"/>
          <a:ext cx="0" cy="0"/>
          <a:chOff x="0" y="0"/>
          <a:chExt cx="0" cy="0"/>
        </a:xfrm>
      </p:grpSpPr>
      <p:grpSp>
        <p:nvGrpSpPr>
          <p:cNvPr id="7061" name="Google Shape;7061;p86"/>
          <p:cNvGrpSpPr/>
          <p:nvPr/>
        </p:nvGrpSpPr>
        <p:grpSpPr>
          <a:xfrm>
            <a:off x="719115" y="2852867"/>
            <a:ext cx="2622876" cy="1333540"/>
            <a:chOff x="238125" y="1038125"/>
            <a:chExt cx="7146800" cy="3633625"/>
          </a:xfrm>
        </p:grpSpPr>
        <p:sp>
          <p:nvSpPr>
            <p:cNvPr id="7062" name="Google Shape;7062;p8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6"/>
          <p:cNvGrpSpPr/>
          <p:nvPr/>
        </p:nvGrpSpPr>
        <p:grpSpPr>
          <a:xfrm>
            <a:off x="6647587" y="3567393"/>
            <a:ext cx="560636" cy="516497"/>
            <a:chOff x="6652051" y="3714143"/>
            <a:chExt cx="560636" cy="516497"/>
          </a:xfrm>
        </p:grpSpPr>
        <p:grpSp>
          <p:nvGrpSpPr>
            <p:cNvPr id="8635" name="Google Shape;8635;p86"/>
            <p:cNvGrpSpPr/>
            <p:nvPr/>
          </p:nvGrpSpPr>
          <p:grpSpPr>
            <a:xfrm>
              <a:off x="6669657" y="3716715"/>
              <a:ext cx="466768" cy="464314"/>
              <a:chOff x="3139766" y="765669"/>
              <a:chExt cx="886380" cy="881888"/>
            </a:xfrm>
          </p:grpSpPr>
          <p:grpSp>
            <p:nvGrpSpPr>
              <p:cNvPr id="8636" name="Google Shape;8636;p86"/>
              <p:cNvGrpSpPr/>
              <p:nvPr/>
            </p:nvGrpSpPr>
            <p:grpSpPr>
              <a:xfrm>
                <a:off x="3139766" y="765669"/>
                <a:ext cx="886380" cy="881888"/>
                <a:chOff x="3139766" y="765669"/>
                <a:chExt cx="886380" cy="881888"/>
              </a:xfrm>
            </p:grpSpPr>
            <p:sp>
              <p:nvSpPr>
                <p:cNvPr id="8637" name="Google Shape;8637;p8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6" name="Google Shape;8646;p8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0" name="Google Shape;8650;p8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86"/>
          <p:cNvGrpSpPr/>
          <p:nvPr/>
        </p:nvGrpSpPr>
        <p:grpSpPr>
          <a:xfrm>
            <a:off x="7646296" y="3047976"/>
            <a:ext cx="104231" cy="320340"/>
            <a:chOff x="7564426" y="3224343"/>
            <a:chExt cx="119985" cy="368801"/>
          </a:xfrm>
        </p:grpSpPr>
        <p:sp>
          <p:nvSpPr>
            <p:cNvPr id="8652" name="Google Shape;8652;p8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86"/>
          <p:cNvGrpSpPr/>
          <p:nvPr/>
        </p:nvGrpSpPr>
        <p:grpSpPr>
          <a:xfrm>
            <a:off x="7345785" y="3042077"/>
            <a:ext cx="189489" cy="332132"/>
            <a:chOff x="8370831" y="3202002"/>
            <a:chExt cx="218129" cy="382376"/>
          </a:xfrm>
        </p:grpSpPr>
        <p:sp>
          <p:nvSpPr>
            <p:cNvPr id="8655" name="Google Shape;8655;p8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86"/>
          <p:cNvGrpSpPr/>
          <p:nvPr/>
        </p:nvGrpSpPr>
        <p:grpSpPr>
          <a:xfrm>
            <a:off x="8069174" y="3453209"/>
            <a:ext cx="309429" cy="267000"/>
            <a:chOff x="6742064" y="3750480"/>
            <a:chExt cx="399315" cy="344560"/>
          </a:xfrm>
        </p:grpSpPr>
        <p:sp>
          <p:nvSpPr>
            <p:cNvPr id="8658" name="Google Shape;8658;p8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86"/>
          <p:cNvGrpSpPr/>
          <p:nvPr/>
        </p:nvGrpSpPr>
        <p:grpSpPr>
          <a:xfrm>
            <a:off x="7608193" y="3804257"/>
            <a:ext cx="180437" cy="281608"/>
            <a:chOff x="7248525" y="3739696"/>
            <a:chExt cx="230531" cy="359790"/>
          </a:xfrm>
        </p:grpSpPr>
        <p:sp>
          <p:nvSpPr>
            <p:cNvPr id="8661" name="Google Shape;8661;p8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6"/>
          <p:cNvGrpSpPr/>
          <p:nvPr/>
        </p:nvGrpSpPr>
        <p:grpSpPr>
          <a:xfrm>
            <a:off x="7854113" y="3447481"/>
            <a:ext cx="162896" cy="278710"/>
            <a:chOff x="7601242" y="3729267"/>
            <a:chExt cx="222566" cy="380803"/>
          </a:xfrm>
        </p:grpSpPr>
        <p:sp>
          <p:nvSpPr>
            <p:cNvPr id="8664" name="Google Shape;8664;p8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6" name="Google Shape;8666;p86"/>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7" name="Google Shape;8667;p86"/>
          <p:cNvGrpSpPr/>
          <p:nvPr/>
        </p:nvGrpSpPr>
        <p:grpSpPr>
          <a:xfrm>
            <a:off x="7343758" y="3448622"/>
            <a:ext cx="193543" cy="275990"/>
            <a:chOff x="8304647" y="3738687"/>
            <a:chExt cx="225076" cy="320956"/>
          </a:xfrm>
        </p:grpSpPr>
        <p:sp>
          <p:nvSpPr>
            <p:cNvPr id="8668" name="Google Shape;8668;p8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86"/>
          <p:cNvGrpSpPr/>
          <p:nvPr/>
        </p:nvGrpSpPr>
        <p:grpSpPr>
          <a:xfrm>
            <a:off x="7616251" y="3448622"/>
            <a:ext cx="178492" cy="275990"/>
            <a:chOff x="8615101" y="3738687"/>
            <a:chExt cx="207573" cy="320956"/>
          </a:xfrm>
        </p:grpSpPr>
        <p:sp>
          <p:nvSpPr>
            <p:cNvPr id="8672" name="Google Shape;8672;p8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86"/>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86"/>
          <p:cNvGrpSpPr/>
          <p:nvPr/>
        </p:nvGrpSpPr>
        <p:grpSpPr>
          <a:xfrm>
            <a:off x="7841782" y="3851282"/>
            <a:ext cx="187557" cy="187557"/>
            <a:chOff x="8565775" y="671075"/>
            <a:chExt cx="441000" cy="441000"/>
          </a:xfrm>
        </p:grpSpPr>
        <p:sp>
          <p:nvSpPr>
            <p:cNvPr id="8677" name="Google Shape;8677;p8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9" name="Google Shape;8679;p86"/>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6"/>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1" name="Google Shape;8681;p86"/>
          <p:cNvGrpSpPr/>
          <p:nvPr/>
        </p:nvGrpSpPr>
        <p:grpSpPr>
          <a:xfrm>
            <a:off x="5996254" y="2923808"/>
            <a:ext cx="587865" cy="517731"/>
            <a:chOff x="6000718" y="3070557"/>
            <a:chExt cx="587865" cy="517731"/>
          </a:xfrm>
        </p:grpSpPr>
        <p:sp>
          <p:nvSpPr>
            <p:cNvPr id="8682" name="Google Shape;8682;p8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86"/>
          <p:cNvGrpSpPr/>
          <p:nvPr/>
        </p:nvGrpSpPr>
        <p:grpSpPr>
          <a:xfrm>
            <a:off x="6011059" y="3567468"/>
            <a:ext cx="557665" cy="516387"/>
            <a:chOff x="6015523" y="3714217"/>
            <a:chExt cx="557665" cy="516387"/>
          </a:xfrm>
        </p:grpSpPr>
        <p:grpSp>
          <p:nvGrpSpPr>
            <p:cNvPr id="8693" name="Google Shape;8693;p86"/>
            <p:cNvGrpSpPr/>
            <p:nvPr/>
          </p:nvGrpSpPr>
          <p:grpSpPr>
            <a:xfrm>
              <a:off x="6036094" y="3716980"/>
              <a:ext cx="529822" cy="510480"/>
              <a:chOff x="3148311" y="-545634"/>
              <a:chExt cx="1006118" cy="969572"/>
            </a:xfrm>
          </p:grpSpPr>
          <p:sp>
            <p:nvSpPr>
              <p:cNvPr id="8694" name="Google Shape;8694;p8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4" name="Google Shape;8704;p8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86"/>
          <p:cNvGrpSpPr/>
          <p:nvPr/>
        </p:nvGrpSpPr>
        <p:grpSpPr>
          <a:xfrm>
            <a:off x="6639841" y="2926879"/>
            <a:ext cx="576302" cy="511871"/>
            <a:chOff x="6644304" y="3073628"/>
            <a:chExt cx="576302" cy="511871"/>
          </a:xfrm>
        </p:grpSpPr>
        <p:grpSp>
          <p:nvGrpSpPr>
            <p:cNvPr id="8706" name="Google Shape;8706;p86"/>
            <p:cNvGrpSpPr/>
            <p:nvPr/>
          </p:nvGrpSpPr>
          <p:grpSpPr>
            <a:xfrm>
              <a:off x="6712169" y="3073651"/>
              <a:ext cx="481611" cy="506713"/>
              <a:chOff x="1833536" y="-546641"/>
              <a:chExt cx="914567" cy="962419"/>
            </a:xfrm>
          </p:grpSpPr>
          <p:grpSp>
            <p:nvGrpSpPr>
              <p:cNvPr id="8707" name="Google Shape;8707;p86"/>
              <p:cNvGrpSpPr/>
              <p:nvPr/>
            </p:nvGrpSpPr>
            <p:grpSpPr>
              <a:xfrm>
                <a:off x="1833536" y="-524249"/>
                <a:ext cx="914567" cy="940027"/>
                <a:chOff x="1833536" y="-524249"/>
                <a:chExt cx="914567" cy="940027"/>
              </a:xfrm>
            </p:grpSpPr>
            <p:sp>
              <p:nvSpPr>
                <p:cNvPr id="8708" name="Google Shape;8708;p8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3" name="Google Shape;8713;p8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7" name="Google Shape;8717;p8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86"/>
          <p:cNvGrpSpPr/>
          <p:nvPr/>
        </p:nvGrpSpPr>
        <p:grpSpPr>
          <a:xfrm>
            <a:off x="5904877" y="1016248"/>
            <a:ext cx="2435960" cy="1297725"/>
            <a:chOff x="233350" y="949250"/>
            <a:chExt cx="7137300" cy="3802300"/>
          </a:xfrm>
        </p:grpSpPr>
        <p:sp>
          <p:nvSpPr>
            <p:cNvPr id="8719" name="Google Shape;8719;p8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86"/>
          <p:cNvGrpSpPr/>
          <p:nvPr/>
        </p:nvGrpSpPr>
        <p:grpSpPr>
          <a:xfrm>
            <a:off x="698034" y="977939"/>
            <a:ext cx="2665073" cy="1317140"/>
            <a:chOff x="793334" y="1192826"/>
            <a:chExt cx="2665073" cy="1317140"/>
          </a:xfrm>
        </p:grpSpPr>
        <p:sp>
          <p:nvSpPr>
            <p:cNvPr id="8771" name="Google Shape;8771;p8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86"/>
          <p:cNvGrpSpPr/>
          <p:nvPr/>
        </p:nvGrpSpPr>
        <p:grpSpPr>
          <a:xfrm>
            <a:off x="3416804" y="902588"/>
            <a:ext cx="2310381" cy="1488888"/>
            <a:chOff x="229225" y="549050"/>
            <a:chExt cx="7161750" cy="4615275"/>
          </a:xfrm>
        </p:grpSpPr>
        <p:sp>
          <p:nvSpPr>
            <p:cNvPr id="12739" name="Google Shape;12739;p8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8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8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86"/>
          <p:cNvGrpSpPr/>
          <p:nvPr/>
        </p:nvGrpSpPr>
        <p:grpSpPr>
          <a:xfrm>
            <a:off x="3514722" y="2832485"/>
            <a:ext cx="2310282" cy="1374222"/>
            <a:chOff x="238125" y="732525"/>
            <a:chExt cx="7130500" cy="4241425"/>
          </a:xfrm>
        </p:grpSpPr>
        <p:sp>
          <p:nvSpPr>
            <p:cNvPr id="12857" name="Google Shape;12857;p8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8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8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8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4" name="Shape 12974"/>
        <p:cNvGrpSpPr/>
        <p:nvPr/>
      </p:nvGrpSpPr>
      <p:grpSpPr>
        <a:xfrm>
          <a:off x="0" y="0"/>
          <a:ext cx="0" cy="0"/>
          <a:chOff x="0" y="0"/>
          <a:chExt cx="0" cy="0"/>
        </a:xfrm>
      </p:grpSpPr>
      <p:grpSp>
        <p:nvGrpSpPr>
          <p:cNvPr id="12975" name="Google Shape;12975;p87"/>
          <p:cNvGrpSpPr/>
          <p:nvPr/>
        </p:nvGrpSpPr>
        <p:grpSpPr>
          <a:xfrm>
            <a:off x="2100561" y="3398658"/>
            <a:ext cx="1102891" cy="760337"/>
            <a:chOff x="4967783" y="2151471"/>
            <a:chExt cx="3920692" cy="2702940"/>
          </a:xfrm>
        </p:grpSpPr>
        <p:grpSp>
          <p:nvGrpSpPr>
            <p:cNvPr id="12976" name="Google Shape;12976;p87"/>
            <p:cNvGrpSpPr/>
            <p:nvPr/>
          </p:nvGrpSpPr>
          <p:grpSpPr>
            <a:xfrm>
              <a:off x="5045709" y="2252109"/>
              <a:ext cx="3761071" cy="2501708"/>
              <a:chOff x="2691784" y="1805334"/>
              <a:chExt cx="3761071" cy="2501708"/>
            </a:xfrm>
          </p:grpSpPr>
          <p:sp>
            <p:nvSpPr>
              <p:cNvPr id="12977" name="Google Shape;12977;p8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87"/>
            <p:cNvGrpSpPr/>
            <p:nvPr/>
          </p:nvGrpSpPr>
          <p:grpSpPr>
            <a:xfrm>
              <a:off x="4967783" y="2151471"/>
              <a:ext cx="3920692" cy="2702940"/>
              <a:chOff x="2613858" y="1704696"/>
              <a:chExt cx="3920692" cy="2702940"/>
            </a:xfrm>
          </p:grpSpPr>
          <p:sp>
            <p:nvSpPr>
              <p:cNvPr id="12985" name="Google Shape;12985;p8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90" name="Google Shape;12990;p87"/>
          <p:cNvGrpSpPr/>
          <p:nvPr/>
        </p:nvGrpSpPr>
        <p:grpSpPr>
          <a:xfrm>
            <a:off x="3504470" y="1286935"/>
            <a:ext cx="1561911" cy="708580"/>
            <a:chOff x="3530532" y="1496185"/>
            <a:chExt cx="1561911" cy="708580"/>
          </a:xfrm>
        </p:grpSpPr>
        <p:grpSp>
          <p:nvGrpSpPr>
            <p:cNvPr id="12991" name="Google Shape;12991;p87"/>
            <p:cNvGrpSpPr/>
            <p:nvPr/>
          </p:nvGrpSpPr>
          <p:grpSpPr>
            <a:xfrm>
              <a:off x="3720318" y="1857562"/>
              <a:ext cx="1372125" cy="54"/>
              <a:chOff x="3720318" y="1857562"/>
              <a:chExt cx="1372125" cy="54"/>
            </a:xfrm>
          </p:grpSpPr>
          <p:cxnSp>
            <p:nvCxnSpPr>
              <p:cNvPr id="12992" name="Google Shape;12992;p87"/>
              <p:cNvCxnSpPr>
                <a:endCxn id="1299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994" name="Google Shape;12994;p8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995" name="Google Shape;12995;p8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2996" name="Google Shape;12996;p87"/>
              <p:cNvCxnSpPr>
                <a:stCxn id="1299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2997" name="Google Shape;12997;p87"/>
            <p:cNvGrpSpPr/>
            <p:nvPr/>
          </p:nvGrpSpPr>
          <p:grpSpPr>
            <a:xfrm>
              <a:off x="3567462" y="1496185"/>
              <a:ext cx="286500" cy="272914"/>
              <a:chOff x="3567462" y="1496185"/>
              <a:chExt cx="286500" cy="272914"/>
            </a:xfrm>
          </p:grpSpPr>
          <p:cxnSp>
            <p:nvCxnSpPr>
              <p:cNvPr id="12998" name="Google Shape;12998;p8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2999" name="Google Shape;12999;p8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0" name="Google Shape;13000;p8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2" name="Google Shape;13002;p87"/>
            <p:cNvGrpSpPr/>
            <p:nvPr/>
          </p:nvGrpSpPr>
          <p:grpSpPr>
            <a:xfrm>
              <a:off x="3929014" y="1960574"/>
              <a:ext cx="286500" cy="242342"/>
              <a:chOff x="3929014" y="1960574"/>
              <a:chExt cx="286500" cy="242342"/>
            </a:xfrm>
          </p:grpSpPr>
          <p:cxnSp>
            <p:nvCxnSpPr>
              <p:cNvPr id="13003" name="Google Shape;13003;p8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3004" name="Google Shape;13004;p8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87"/>
            <p:cNvGrpSpPr/>
            <p:nvPr/>
          </p:nvGrpSpPr>
          <p:grpSpPr>
            <a:xfrm>
              <a:off x="4290828" y="1496185"/>
              <a:ext cx="286500" cy="272914"/>
              <a:chOff x="4290828" y="1496185"/>
              <a:chExt cx="286500" cy="272914"/>
            </a:xfrm>
          </p:grpSpPr>
          <p:cxnSp>
            <p:nvCxnSpPr>
              <p:cNvPr id="13006" name="Google Shape;13006;p8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3007" name="Google Shape;13007;p8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8" name="Google Shape;13008;p8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9" name="Google Shape;13009;p87"/>
            <p:cNvGrpSpPr/>
            <p:nvPr/>
          </p:nvGrpSpPr>
          <p:grpSpPr>
            <a:xfrm>
              <a:off x="4657726" y="1959674"/>
              <a:ext cx="286500" cy="245092"/>
              <a:chOff x="4657726" y="1959674"/>
              <a:chExt cx="286500" cy="245092"/>
            </a:xfrm>
          </p:grpSpPr>
          <p:cxnSp>
            <p:nvCxnSpPr>
              <p:cNvPr id="13010" name="Google Shape;13010;p8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3011" name="Google Shape;13011;p8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12" name="Google Shape;13012;p87"/>
          <p:cNvGrpSpPr/>
          <p:nvPr/>
        </p:nvGrpSpPr>
        <p:grpSpPr>
          <a:xfrm>
            <a:off x="3486489" y="2149032"/>
            <a:ext cx="1597032" cy="378649"/>
            <a:chOff x="3512551" y="2358282"/>
            <a:chExt cx="1597032" cy="378649"/>
          </a:xfrm>
        </p:grpSpPr>
        <p:grpSp>
          <p:nvGrpSpPr>
            <p:cNvPr id="13013" name="Google Shape;13013;p87"/>
            <p:cNvGrpSpPr/>
            <p:nvPr/>
          </p:nvGrpSpPr>
          <p:grpSpPr>
            <a:xfrm>
              <a:off x="3738198" y="2553002"/>
              <a:ext cx="1145834" cy="117"/>
              <a:chOff x="3738198" y="2553002"/>
              <a:chExt cx="1145834" cy="117"/>
            </a:xfrm>
          </p:grpSpPr>
          <p:cxnSp>
            <p:nvCxnSpPr>
              <p:cNvPr id="13014" name="Google Shape;13014;p8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3015" name="Google Shape;13015;p8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3016" name="Google Shape;13016;p87"/>
              <p:cNvCxnSpPr>
                <a:stCxn id="13017" idx="6"/>
                <a:endCxn id="1301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3019" name="Google Shape;13019;p87"/>
            <p:cNvGrpSpPr/>
            <p:nvPr/>
          </p:nvGrpSpPr>
          <p:grpSpPr>
            <a:xfrm>
              <a:off x="3969644" y="2440153"/>
              <a:ext cx="225900" cy="296779"/>
              <a:chOff x="3969644" y="2440153"/>
              <a:chExt cx="225900" cy="296779"/>
            </a:xfrm>
          </p:grpSpPr>
          <p:cxnSp>
            <p:nvCxnSpPr>
              <p:cNvPr id="13020" name="Google Shape;13020;p8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3018" name="Google Shape;13018;p8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2" name="Google Shape;13022;p87"/>
            <p:cNvGrpSpPr/>
            <p:nvPr/>
          </p:nvGrpSpPr>
          <p:grpSpPr>
            <a:xfrm>
              <a:off x="4426818" y="2358282"/>
              <a:ext cx="225600" cy="307471"/>
              <a:chOff x="4426818" y="2358282"/>
              <a:chExt cx="225600" cy="307471"/>
            </a:xfrm>
          </p:grpSpPr>
          <p:cxnSp>
            <p:nvCxnSpPr>
              <p:cNvPr id="13023" name="Google Shape;13023;p87"/>
              <p:cNvCxnSpPr>
                <a:stCxn id="1302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3025" name="Google Shape;13025;p8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87"/>
            <p:cNvGrpSpPr/>
            <p:nvPr/>
          </p:nvGrpSpPr>
          <p:grpSpPr>
            <a:xfrm>
              <a:off x="4883984" y="2440153"/>
              <a:ext cx="225600" cy="296479"/>
              <a:chOff x="4883984" y="2440153"/>
              <a:chExt cx="225600" cy="296479"/>
            </a:xfrm>
          </p:grpSpPr>
          <p:cxnSp>
            <p:nvCxnSpPr>
              <p:cNvPr id="13027" name="Google Shape;13027;p8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3028" name="Google Shape;13028;p8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87"/>
            <p:cNvGrpSpPr/>
            <p:nvPr/>
          </p:nvGrpSpPr>
          <p:grpSpPr>
            <a:xfrm>
              <a:off x="3512551" y="2358356"/>
              <a:ext cx="225647" cy="307629"/>
              <a:chOff x="2182679" y="2005014"/>
              <a:chExt cx="792300" cy="1080158"/>
            </a:xfrm>
          </p:grpSpPr>
          <p:cxnSp>
            <p:nvCxnSpPr>
              <p:cNvPr id="13031" name="Google Shape;13031;p87"/>
              <p:cNvCxnSpPr>
                <a:stCxn id="1303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3017" name="Google Shape;13017;p8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33" name="Google Shape;13033;p87"/>
          <p:cNvGrpSpPr/>
          <p:nvPr/>
        </p:nvGrpSpPr>
        <p:grpSpPr>
          <a:xfrm>
            <a:off x="6846571" y="972829"/>
            <a:ext cx="1559809" cy="722610"/>
            <a:chOff x="634175" y="2986275"/>
            <a:chExt cx="3147949" cy="1458344"/>
          </a:xfrm>
        </p:grpSpPr>
        <p:cxnSp>
          <p:nvCxnSpPr>
            <p:cNvPr id="13034" name="Google Shape;13034;p87"/>
            <p:cNvCxnSpPr>
              <a:stCxn id="13035" idx="4"/>
              <a:endCxn id="1303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3037" name="Google Shape;13037;p87"/>
            <p:cNvCxnSpPr>
              <a:stCxn id="13036" idx="0"/>
              <a:endCxn id="1303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3039" name="Google Shape;13039;p87"/>
            <p:cNvCxnSpPr>
              <a:stCxn id="13038" idx="4"/>
              <a:endCxn id="1304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3041" name="Google Shape;13041;p87"/>
            <p:cNvCxnSpPr>
              <a:stCxn id="13040" idx="0"/>
              <a:endCxn id="1304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3042" name="Google Shape;13042;p8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038" name="Google Shape;13038;p8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035" name="Google Shape;13035;p8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040" name="Google Shape;13040;p8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3036" name="Google Shape;13036;p8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3043" name="Google Shape;13043;p87"/>
          <p:cNvGrpSpPr/>
          <p:nvPr/>
        </p:nvGrpSpPr>
        <p:grpSpPr>
          <a:xfrm>
            <a:off x="3500361" y="2682737"/>
            <a:ext cx="1570719" cy="294123"/>
            <a:chOff x="998425" y="1182125"/>
            <a:chExt cx="1065400" cy="199500"/>
          </a:xfrm>
        </p:grpSpPr>
        <p:sp>
          <p:nvSpPr>
            <p:cNvPr id="13044" name="Google Shape;13044;p8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87"/>
          <p:cNvGrpSpPr/>
          <p:nvPr/>
        </p:nvGrpSpPr>
        <p:grpSpPr>
          <a:xfrm>
            <a:off x="6843617" y="1800224"/>
            <a:ext cx="1565716" cy="366729"/>
            <a:chOff x="1247650" y="2075423"/>
            <a:chExt cx="6648477" cy="1557238"/>
          </a:xfrm>
        </p:grpSpPr>
        <p:sp>
          <p:nvSpPr>
            <p:cNvPr id="13050" name="Google Shape;13050;p8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6" name="Google Shape;13056;p87"/>
          <p:cNvGrpSpPr/>
          <p:nvPr/>
        </p:nvGrpSpPr>
        <p:grpSpPr>
          <a:xfrm>
            <a:off x="6827929" y="2949039"/>
            <a:ext cx="1597061" cy="663440"/>
            <a:chOff x="6796238" y="3158297"/>
            <a:chExt cx="1630319" cy="677257"/>
          </a:xfrm>
        </p:grpSpPr>
        <p:cxnSp>
          <p:nvCxnSpPr>
            <p:cNvPr id="13057" name="Google Shape;13057;p8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3058" name="Google Shape;13058;p8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3059" name="Google Shape;13059;p8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3060" name="Google Shape;13060;p8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3061" name="Google Shape;13061;p87"/>
            <p:cNvGrpSpPr/>
            <p:nvPr/>
          </p:nvGrpSpPr>
          <p:grpSpPr>
            <a:xfrm>
              <a:off x="6796238" y="3311904"/>
              <a:ext cx="1630319" cy="377697"/>
              <a:chOff x="6796238" y="3311904"/>
              <a:chExt cx="1630319" cy="377697"/>
            </a:xfrm>
          </p:grpSpPr>
          <p:sp>
            <p:nvSpPr>
              <p:cNvPr id="13062" name="Google Shape;13062;p8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65" name="Google Shape;13065;p87"/>
          <p:cNvGrpSpPr/>
          <p:nvPr/>
        </p:nvGrpSpPr>
        <p:grpSpPr>
          <a:xfrm>
            <a:off x="5349067" y="970431"/>
            <a:ext cx="1368606" cy="1593805"/>
            <a:chOff x="1839112" y="2209163"/>
            <a:chExt cx="1918159" cy="2233784"/>
          </a:xfrm>
        </p:grpSpPr>
        <p:sp>
          <p:nvSpPr>
            <p:cNvPr id="13066" name="Google Shape;13066;p8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9" name="Google Shape;13069;p87"/>
            <p:cNvCxnSpPr>
              <a:stCxn id="13066" idx="6"/>
              <a:endCxn id="1306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3070" name="Google Shape;13070;p87"/>
            <p:cNvCxnSpPr>
              <a:stCxn id="13067" idx="4"/>
              <a:endCxn id="1307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3072" name="Google Shape;13072;p87"/>
            <p:cNvCxnSpPr>
              <a:stCxn id="13071" idx="6"/>
              <a:endCxn id="1306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3073" name="Google Shape;13073;p87"/>
            <p:cNvCxnSpPr>
              <a:stCxn id="13068" idx="4"/>
              <a:endCxn id="1307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3071" name="Google Shape;13071;p8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76" name="Google Shape;13076;p87"/>
            <p:cNvCxnSpPr>
              <a:endCxn id="1307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3077" name="Google Shape;13077;p87"/>
          <p:cNvGrpSpPr/>
          <p:nvPr/>
        </p:nvGrpSpPr>
        <p:grpSpPr>
          <a:xfrm>
            <a:off x="3481440" y="976667"/>
            <a:ext cx="1637968" cy="154942"/>
            <a:chOff x="238125" y="2506075"/>
            <a:chExt cx="7115411" cy="673075"/>
          </a:xfrm>
        </p:grpSpPr>
        <p:sp>
          <p:nvSpPr>
            <p:cNvPr id="13078" name="Google Shape;13078;p8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87"/>
          <p:cNvGrpSpPr/>
          <p:nvPr/>
        </p:nvGrpSpPr>
        <p:grpSpPr>
          <a:xfrm>
            <a:off x="720125" y="1298264"/>
            <a:ext cx="2476762" cy="91743"/>
            <a:chOff x="1464850" y="436376"/>
            <a:chExt cx="6001362" cy="222300"/>
          </a:xfrm>
        </p:grpSpPr>
        <p:sp>
          <p:nvSpPr>
            <p:cNvPr id="13084" name="Google Shape;13084;p8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8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89" name="Google Shape;13089;p8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3090" name="Google Shape;13090;p8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3091" name="Google Shape;13091;p8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3092" name="Google Shape;13092;p8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3093" name="Google Shape;13093;p87"/>
          <p:cNvGrpSpPr/>
          <p:nvPr/>
        </p:nvGrpSpPr>
        <p:grpSpPr>
          <a:xfrm>
            <a:off x="706392" y="2533730"/>
            <a:ext cx="1452710" cy="651923"/>
            <a:chOff x="803162" y="2667727"/>
            <a:chExt cx="1411906" cy="633611"/>
          </a:xfrm>
        </p:grpSpPr>
        <p:cxnSp>
          <p:nvCxnSpPr>
            <p:cNvPr id="13094" name="Google Shape;13094;p87"/>
            <p:cNvCxnSpPr>
              <a:stCxn id="13095" idx="2"/>
              <a:endCxn id="1309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3097" name="Google Shape;13097;p87"/>
            <p:cNvCxnSpPr>
              <a:stCxn id="13098" idx="0"/>
              <a:endCxn id="1309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3099" name="Google Shape;13099;p87"/>
            <p:cNvCxnSpPr>
              <a:stCxn id="13098" idx="2"/>
              <a:endCxn id="1310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3101" name="Google Shape;13101;p87"/>
            <p:cNvCxnSpPr>
              <a:stCxn id="13102" idx="0"/>
              <a:endCxn id="1309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3103" name="Google Shape;13103;p87"/>
            <p:cNvCxnSpPr>
              <a:stCxn id="13096" idx="2"/>
              <a:endCxn id="1310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3105" name="Google Shape;13105;p87"/>
            <p:cNvCxnSpPr>
              <a:stCxn id="13106" idx="0"/>
              <a:endCxn id="1309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3102" name="Google Shape;13102;p8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100" name="Google Shape;13100;p8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106" name="Google Shape;13106;p8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104" name="Google Shape;13104;p8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96" name="Google Shape;13096;p8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98" name="Google Shape;13098;p8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95" name="Google Shape;13095;p8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3107" name="Google Shape;13107;p87"/>
          <p:cNvGrpSpPr/>
          <p:nvPr/>
        </p:nvGrpSpPr>
        <p:grpSpPr>
          <a:xfrm>
            <a:off x="706394" y="969268"/>
            <a:ext cx="2518541" cy="209309"/>
            <a:chOff x="803163" y="1111966"/>
            <a:chExt cx="2447800" cy="203430"/>
          </a:xfrm>
        </p:grpSpPr>
        <p:grpSp>
          <p:nvGrpSpPr>
            <p:cNvPr id="13108" name="Google Shape;13108;p87"/>
            <p:cNvGrpSpPr/>
            <p:nvPr/>
          </p:nvGrpSpPr>
          <p:grpSpPr>
            <a:xfrm>
              <a:off x="1958180" y="1111966"/>
              <a:ext cx="588019" cy="121396"/>
              <a:chOff x="4808316" y="2800065"/>
              <a:chExt cx="1999386" cy="412910"/>
            </a:xfrm>
          </p:grpSpPr>
          <p:sp>
            <p:nvSpPr>
              <p:cNvPr id="13109" name="Google Shape;13109;p8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0" name="Google Shape;13110;p87"/>
              <p:cNvGrpSpPr/>
              <p:nvPr/>
            </p:nvGrpSpPr>
            <p:grpSpPr>
              <a:xfrm>
                <a:off x="4808316" y="2800065"/>
                <a:ext cx="92400" cy="411825"/>
                <a:chOff x="845575" y="2563700"/>
                <a:chExt cx="92400" cy="411825"/>
              </a:xfrm>
            </p:grpSpPr>
            <p:cxnSp>
              <p:nvCxnSpPr>
                <p:cNvPr id="13111" name="Google Shape;13111;p8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112" name="Google Shape;13112;p8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3113" name="Google Shape;13113;p8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3114" name="Google Shape;13114;p8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5" name="Google Shape;13115;p87"/>
            <p:cNvGrpSpPr/>
            <p:nvPr/>
          </p:nvGrpSpPr>
          <p:grpSpPr>
            <a:xfrm>
              <a:off x="803163" y="1111974"/>
              <a:ext cx="591158" cy="121545"/>
              <a:chOff x="803163" y="1111974"/>
              <a:chExt cx="591158" cy="121545"/>
            </a:xfrm>
          </p:grpSpPr>
          <p:grpSp>
            <p:nvGrpSpPr>
              <p:cNvPr id="13116" name="Google Shape;13116;p87"/>
              <p:cNvGrpSpPr/>
              <p:nvPr/>
            </p:nvGrpSpPr>
            <p:grpSpPr>
              <a:xfrm>
                <a:off x="803163" y="1111974"/>
                <a:ext cx="27175" cy="121077"/>
                <a:chOff x="845575" y="2563700"/>
                <a:chExt cx="92400" cy="411825"/>
              </a:xfrm>
            </p:grpSpPr>
            <p:cxnSp>
              <p:nvCxnSpPr>
                <p:cNvPr id="13117" name="Google Shape;13117;p8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118" name="Google Shape;13118;p8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9" name="Google Shape;13119;p8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87"/>
            <p:cNvGrpSpPr/>
            <p:nvPr/>
          </p:nvGrpSpPr>
          <p:grpSpPr>
            <a:xfrm>
              <a:off x="1381910" y="1194219"/>
              <a:ext cx="588341" cy="121177"/>
              <a:chOff x="1381910" y="1194219"/>
              <a:chExt cx="588341" cy="121177"/>
            </a:xfrm>
          </p:grpSpPr>
          <p:grpSp>
            <p:nvGrpSpPr>
              <p:cNvPr id="13121" name="Google Shape;13121;p87"/>
              <p:cNvGrpSpPr/>
              <p:nvPr/>
            </p:nvGrpSpPr>
            <p:grpSpPr>
              <a:xfrm rot="10800000">
                <a:off x="1381910" y="1194319"/>
                <a:ext cx="27175" cy="121077"/>
                <a:chOff x="2070100" y="2563700"/>
                <a:chExt cx="92400" cy="411825"/>
              </a:xfrm>
            </p:grpSpPr>
            <p:cxnSp>
              <p:nvCxnSpPr>
                <p:cNvPr id="13122" name="Google Shape;13122;p8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123" name="Google Shape;13123;p8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4" name="Google Shape;13124;p8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87"/>
            <p:cNvGrpSpPr/>
            <p:nvPr/>
          </p:nvGrpSpPr>
          <p:grpSpPr>
            <a:xfrm>
              <a:off x="2532079" y="1194219"/>
              <a:ext cx="704927" cy="121177"/>
              <a:chOff x="2532079" y="1194219"/>
              <a:chExt cx="704927" cy="121177"/>
            </a:xfrm>
          </p:grpSpPr>
          <p:grpSp>
            <p:nvGrpSpPr>
              <p:cNvPr id="13126" name="Google Shape;13126;p87"/>
              <p:cNvGrpSpPr/>
              <p:nvPr/>
            </p:nvGrpSpPr>
            <p:grpSpPr>
              <a:xfrm rot="10800000">
                <a:off x="2532079" y="1194319"/>
                <a:ext cx="27175" cy="121077"/>
                <a:chOff x="2070100" y="2563700"/>
                <a:chExt cx="92400" cy="411825"/>
              </a:xfrm>
            </p:grpSpPr>
            <p:cxnSp>
              <p:nvCxnSpPr>
                <p:cNvPr id="13127" name="Google Shape;13127;p8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3128" name="Google Shape;13128;p8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9" name="Google Shape;13129;p8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30" name="Google Shape;13130;p87"/>
          <p:cNvGrpSpPr/>
          <p:nvPr/>
        </p:nvGrpSpPr>
        <p:grpSpPr>
          <a:xfrm>
            <a:off x="3499404" y="3665900"/>
            <a:ext cx="1567778" cy="491677"/>
            <a:chOff x="5194708" y="3484366"/>
            <a:chExt cx="3148148" cy="987304"/>
          </a:xfrm>
        </p:grpSpPr>
        <p:grpSp>
          <p:nvGrpSpPr>
            <p:cNvPr id="13131" name="Google Shape;13131;p87"/>
            <p:cNvGrpSpPr/>
            <p:nvPr/>
          </p:nvGrpSpPr>
          <p:grpSpPr>
            <a:xfrm>
              <a:off x="7531521" y="3484366"/>
              <a:ext cx="811335" cy="987304"/>
              <a:chOff x="3379425" y="1617275"/>
              <a:chExt cx="1090650" cy="1327200"/>
            </a:xfrm>
          </p:grpSpPr>
          <p:sp>
            <p:nvSpPr>
              <p:cNvPr id="13132" name="Google Shape;13132;p8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5" name="Google Shape;13135;p87"/>
            <p:cNvGrpSpPr/>
            <p:nvPr/>
          </p:nvGrpSpPr>
          <p:grpSpPr>
            <a:xfrm>
              <a:off x="6752546" y="3484366"/>
              <a:ext cx="811428" cy="987304"/>
              <a:chOff x="2332275" y="1617275"/>
              <a:chExt cx="1090775" cy="1327200"/>
            </a:xfrm>
          </p:grpSpPr>
          <p:sp>
            <p:nvSpPr>
              <p:cNvPr id="13136" name="Google Shape;13136;p8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87"/>
            <p:cNvGrpSpPr/>
            <p:nvPr/>
          </p:nvGrpSpPr>
          <p:grpSpPr>
            <a:xfrm>
              <a:off x="5973664" y="3484366"/>
              <a:ext cx="811335" cy="987304"/>
              <a:chOff x="1285250" y="1617275"/>
              <a:chExt cx="1090650" cy="1327200"/>
            </a:xfrm>
          </p:grpSpPr>
          <p:sp>
            <p:nvSpPr>
              <p:cNvPr id="13140" name="Google Shape;13140;p8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87"/>
            <p:cNvGrpSpPr/>
            <p:nvPr/>
          </p:nvGrpSpPr>
          <p:grpSpPr>
            <a:xfrm>
              <a:off x="5194708" y="3484366"/>
              <a:ext cx="811409" cy="987304"/>
              <a:chOff x="238125" y="1617275"/>
              <a:chExt cx="1090750" cy="1327200"/>
            </a:xfrm>
          </p:grpSpPr>
          <p:sp>
            <p:nvSpPr>
              <p:cNvPr id="13144" name="Google Shape;13144;p8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47" name="Google Shape;13147;p87"/>
          <p:cNvGrpSpPr/>
          <p:nvPr/>
        </p:nvGrpSpPr>
        <p:grpSpPr>
          <a:xfrm>
            <a:off x="3460013" y="3146311"/>
            <a:ext cx="1616964" cy="346256"/>
            <a:chOff x="1808063" y="4294338"/>
            <a:chExt cx="3370782" cy="721817"/>
          </a:xfrm>
        </p:grpSpPr>
        <p:sp>
          <p:nvSpPr>
            <p:cNvPr id="13148" name="Google Shape;13148;p8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87"/>
          <p:cNvGrpSpPr/>
          <p:nvPr/>
        </p:nvGrpSpPr>
        <p:grpSpPr>
          <a:xfrm>
            <a:off x="738225" y="3432340"/>
            <a:ext cx="1295882" cy="646587"/>
            <a:chOff x="834100" y="3642869"/>
            <a:chExt cx="1259483" cy="628426"/>
          </a:xfrm>
        </p:grpSpPr>
        <p:sp>
          <p:nvSpPr>
            <p:cNvPr id="13159" name="Google Shape;13159;p8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8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4" name="Google Shape;13184;p87"/>
            <p:cNvGrpSpPr/>
            <p:nvPr/>
          </p:nvGrpSpPr>
          <p:grpSpPr>
            <a:xfrm>
              <a:off x="1360364" y="3847835"/>
              <a:ext cx="208119" cy="224359"/>
              <a:chOff x="1360769" y="3847100"/>
              <a:chExt cx="208119" cy="224359"/>
            </a:xfrm>
          </p:grpSpPr>
          <p:sp>
            <p:nvSpPr>
              <p:cNvPr id="13185" name="Google Shape;13185;p8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5" name="Google Shape;13205;p8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87"/>
          <p:cNvGrpSpPr/>
          <p:nvPr/>
        </p:nvGrpSpPr>
        <p:grpSpPr>
          <a:xfrm rot="5400000">
            <a:off x="5951338" y="3228837"/>
            <a:ext cx="164064" cy="1414916"/>
            <a:chOff x="4428249" y="1369375"/>
            <a:chExt cx="36905" cy="429569"/>
          </a:xfrm>
        </p:grpSpPr>
        <p:sp>
          <p:nvSpPr>
            <p:cNvPr id="13220" name="Google Shape;13220;p8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8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8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87"/>
          <p:cNvGrpSpPr/>
          <p:nvPr/>
        </p:nvGrpSpPr>
        <p:grpSpPr>
          <a:xfrm flipH="1" rot="10800000">
            <a:off x="5323767" y="2817380"/>
            <a:ext cx="1419207" cy="24808"/>
            <a:chOff x="219558" y="4738465"/>
            <a:chExt cx="5852400" cy="102300"/>
          </a:xfrm>
        </p:grpSpPr>
        <p:cxnSp>
          <p:nvCxnSpPr>
            <p:cNvPr id="13253" name="Google Shape;13253;p8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3254" name="Google Shape;13254;p8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87"/>
          <p:cNvGrpSpPr/>
          <p:nvPr/>
        </p:nvGrpSpPr>
        <p:grpSpPr>
          <a:xfrm>
            <a:off x="5335086" y="3190444"/>
            <a:ext cx="1396570" cy="385016"/>
            <a:chOff x="5286284" y="2966544"/>
            <a:chExt cx="1396570" cy="385016"/>
          </a:xfrm>
        </p:grpSpPr>
        <p:cxnSp>
          <p:nvCxnSpPr>
            <p:cNvPr id="13260" name="Google Shape;13260;p8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3261" name="Google Shape;13261;p8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3262" name="Google Shape;13262;p87"/>
            <p:cNvGrpSpPr/>
            <p:nvPr/>
          </p:nvGrpSpPr>
          <p:grpSpPr>
            <a:xfrm>
              <a:off x="5287688" y="3173364"/>
              <a:ext cx="1395166" cy="74100"/>
              <a:chOff x="5287688" y="3173364"/>
              <a:chExt cx="1395166" cy="74100"/>
            </a:xfrm>
          </p:grpSpPr>
          <p:cxnSp>
            <p:nvCxnSpPr>
              <p:cNvPr id="13263" name="Google Shape;13263;p8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3264" name="Google Shape;13264;p8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3265" name="Google Shape;13265;p8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3266" name="Google Shape;13266;p8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3267" name="Google Shape;13267;p8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3268" name="Google Shape;13268;p8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3269" name="Google Shape;13269;p8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3270" name="Google Shape;13270;p8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3271" name="Google Shape;13271;p8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3272" name="Google Shape;13272;p87"/>
          <p:cNvGrpSpPr/>
          <p:nvPr/>
        </p:nvGrpSpPr>
        <p:grpSpPr>
          <a:xfrm>
            <a:off x="2021151" y="1609220"/>
            <a:ext cx="1182276" cy="662027"/>
            <a:chOff x="2029517" y="1732295"/>
            <a:chExt cx="1149068" cy="643432"/>
          </a:xfrm>
        </p:grpSpPr>
        <p:grpSp>
          <p:nvGrpSpPr>
            <p:cNvPr id="13273" name="Google Shape;13273;p87"/>
            <p:cNvGrpSpPr/>
            <p:nvPr/>
          </p:nvGrpSpPr>
          <p:grpSpPr>
            <a:xfrm>
              <a:off x="2708660" y="1746937"/>
              <a:ext cx="455427" cy="244429"/>
              <a:chOff x="2700693" y="1746937"/>
              <a:chExt cx="455427" cy="244429"/>
            </a:xfrm>
          </p:grpSpPr>
          <p:grpSp>
            <p:nvGrpSpPr>
              <p:cNvPr id="13274" name="Google Shape;13274;p87"/>
              <p:cNvGrpSpPr/>
              <p:nvPr/>
            </p:nvGrpSpPr>
            <p:grpSpPr>
              <a:xfrm>
                <a:off x="2905682" y="1782817"/>
                <a:ext cx="250438" cy="208549"/>
                <a:chOff x="2905682" y="1782817"/>
                <a:chExt cx="250438" cy="208549"/>
              </a:xfrm>
            </p:grpSpPr>
            <p:cxnSp>
              <p:nvCxnSpPr>
                <p:cNvPr id="13275" name="Google Shape;13275;p8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3276" name="Google Shape;13276;p8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87"/>
              <p:cNvGrpSpPr/>
              <p:nvPr/>
            </p:nvGrpSpPr>
            <p:grpSpPr>
              <a:xfrm>
                <a:off x="2700693" y="1746937"/>
                <a:ext cx="449967" cy="72374"/>
                <a:chOff x="2700693" y="1746937"/>
                <a:chExt cx="449967" cy="72374"/>
              </a:xfrm>
            </p:grpSpPr>
            <p:cxnSp>
              <p:nvCxnSpPr>
                <p:cNvPr id="13278" name="Google Shape;13278;p8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3279" name="Google Shape;13279;p8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80" name="Google Shape;13280;p87"/>
            <p:cNvGrpSpPr/>
            <p:nvPr/>
          </p:nvGrpSpPr>
          <p:grpSpPr>
            <a:xfrm>
              <a:off x="2029517" y="1732295"/>
              <a:ext cx="1149068" cy="643432"/>
              <a:chOff x="2029517" y="1732295"/>
              <a:chExt cx="1149068" cy="643432"/>
            </a:xfrm>
          </p:grpSpPr>
          <p:grpSp>
            <p:nvGrpSpPr>
              <p:cNvPr id="13281" name="Google Shape;13281;p87"/>
              <p:cNvGrpSpPr/>
              <p:nvPr/>
            </p:nvGrpSpPr>
            <p:grpSpPr>
              <a:xfrm>
                <a:off x="2703618" y="2103152"/>
                <a:ext cx="474966" cy="260017"/>
                <a:chOff x="2703618" y="2103152"/>
                <a:chExt cx="474966" cy="260017"/>
              </a:xfrm>
            </p:grpSpPr>
            <p:grpSp>
              <p:nvGrpSpPr>
                <p:cNvPr id="13282" name="Google Shape;13282;p87"/>
                <p:cNvGrpSpPr/>
                <p:nvPr/>
              </p:nvGrpSpPr>
              <p:grpSpPr>
                <a:xfrm>
                  <a:off x="2703618" y="2290640"/>
                  <a:ext cx="450291" cy="72529"/>
                  <a:chOff x="2703618" y="2290640"/>
                  <a:chExt cx="450291" cy="72529"/>
                </a:xfrm>
              </p:grpSpPr>
              <p:cxnSp>
                <p:nvCxnSpPr>
                  <p:cNvPr id="13283" name="Google Shape;13283;p8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3284" name="Google Shape;13284;p8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7"/>
                <p:cNvGrpSpPr/>
                <p:nvPr/>
              </p:nvGrpSpPr>
              <p:grpSpPr>
                <a:xfrm>
                  <a:off x="2908607" y="2103152"/>
                  <a:ext cx="269977" cy="223538"/>
                  <a:chOff x="2908607" y="2103152"/>
                  <a:chExt cx="269977" cy="223538"/>
                </a:xfrm>
              </p:grpSpPr>
              <p:cxnSp>
                <p:nvCxnSpPr>
                  <p:cNvPr id="13286" name="Google Shape;13286;p8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3287" name="Google Shape;13287;p8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88" name="Google Shape;13288;p87"/>
              <p:cNvGrpSpPr/>
              <p:nvPr/>
            </p:nvGrpSpPr>
            <p:grpSpPr>
              <a:xfrm>
                <a:off x="2029517" y="1732295"/>
                <a:ext cx="685827" cy="643432"/>
                <a:chOff x="2029517" y="1732295"/>
                <a:chExt cx="685827" cy="643432"/>
              </a:xfrm>
            </p:grpSpPr>
            <p:sp>
              <p:nvSpPr>
                <p:cNvPr id="13289" name="Google Shape;13289;p8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0" name="Google Shape;13290;p87"/>
                <p:cNvGrpSpPr/>
                <p:nvPr/>
              </p:nvGrpSpPr>
              <p:grpSpPr>
                <a:xfrm>
                  <a:off x="2158948" y="1732295"/>
                  <a:ext cx="556396" cy="333108"/>
                  <a:chOff x="2158948" y="1732295"/>
                  <a:chExt cx="556396" cy="333108"/>
                </a:xfrm>
              </p:grpSpPr>
              <p:cxnSp>
                <p:nvCxnSpPr>
                  <p:cNvPr id="13291" name="Google Shape;13291;p8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3292" name="Google Shape;13292;p8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87"/>
                <p:cNvGrpSpPr/>
                <p:nvPr/>
              </p:nvGrpSpPr>
              <p:grpSpPr>
                <a:xfrm>
                  <a:off x="2159908" y="2065057"/>
                  <a:ext cx="550884" cy="310670"/>
                  <a:chOff x="2159908" y="2065057"/>
                  <a:chExt cx="550884" cy="310670"/>
                </a:xfrm>
              </p:grpSpPr>
              <p:cxnSp>
                <p:nvCxnSpPr>
                  <p:cNvPr id="13294" name="Google Shape;13294;p8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3295" name="Google Shape;13295;p8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3296" name="Google Shape;13296;p87"/>
          <p:cNvGrpSpPr/>
          <p:nvPr/>
        </p:nvGrpSpPr>
        <p:grpSpPr>
          <a:xfrm>
            <a:off x="706400" y="1556833"/>
            <a:ext cx="962651" cy="810058"/>
            <a:chOff x="732462" y="1766083"/>
            <a:chExt cx="962651" cy="810058"/>
          </a:xfrm>
        </p:grpSpPr>
        <p:grpSp>
          <p:nvGrpSpPr>
            <p:cNvPr id="13297" name="Google Shape;13297;p87"/>
            <p:cNvGrpSpPr/>
            <p:nvPr/>
          </p:nvGrpSpPr>
          <p:grpSpPr>
            <a:xfrm>
              <a:off x="732462" y="1908333"/>
              <a:ext cx="339369" cy="524756"/>
              <a:chOff x="844912" y="1819635"/>
              <a:chExt cx="329836" cy="510016"/>
            </a:xfrm>
          </p:grpSpPr>
          <p:sp>
            <p:nvSpPr>
              <p:cNvPr id="13298" name="Google Shape;13298;p8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87"/>
            <p:cNvGrpSpPr/>
            <p:nvPr/>
          </p:nvGrpSpPr>
          <p:grpSpPr>
            <a:xfrm>
              <a:off x="1184858" y="2256650"/>
              <a:ext cx="510255" cy="319491"/>
              <a:chOff x="1284601" y="2158168"/>
              <a:chExt cx="495923" cy="310517"/>
            </a:xfrm>
          </p:grpSpPr>
          <p:sp>
            <p:nvSpPr>
              <p:cNvPr id="13305" name="Google Shape;13305;p8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6" name="Google Shape;13306;p87"/>
              <p:cNvGrpSpPr/>
              <p:nvPr/>
            </p:nvGrpSpPr>
            <p:grpSpPr>
              <a:xfrm>
                <a:off x="1507666" y="2158168"/>
                <a:ext cx="272858" cy="310517"/>
                <a:chOff x="1507666" y="2158168"/>
                <a:chExt cx="272858" cy="310517"/>
              </a:xfrm>
            </p:grpSpPr>
            <p:grpSp>
              <p:nvGrpSpPr>
                <p:cNvPr id="13307" name="Google Shape;13307;p87"/>
                <p:cNvGrpSpPr/>
                <p:nvPr/>
              </p:nvGrpSpPr>
              <p:grpSpPr>
                <a:xfrm>
                  <a:off x="1507666" y="2176104"/>
                  <a:ext cx="166395" cy="273149"/>
                  <a:chOff x="1507666" y="2176104"/>
                  <a:chExt cx="166395" cy="273149"/>
                </a:xfrm>
              </p:grpSpPr>
              <p:sp>
                <p:nvSpPr>
                  <p:cNvPr id="13308" name="Google Shape;13308;p8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8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5" name="Google Shape;13315;p8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17" name="Google Shape;13317;p87"/>
            <p:cNvGrpSpPr/>
            <p:nvPr/>
          </p:nvGrpSpPr>
          <p:grpSpPr>
            <a:xfrm>
              <a:off x="1184858" y="1766083"/>
              <a:ext cx="510255" cy="319491"/>
              <a:chOff x="1284601" y="1681380"/>
              <a:chExt cx="495923" cy="310517"/>
            </a:xfrm>
          </p:grpSpPr>
          <p:sp>
            <p:nvSpPr>
              <p:cNvPr id="13318" name="Google Shape;13318;p8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9" name="Google Shape;13319;p87"/>
              <p:cNvGrpSpPr/>
              <p:nvPr/>
            </p:nvGrpSpPr>
            <p:grpSpPr>
              <a:xfrm>
                <a:off x="1507666" y="1681380"/>
                <a:ext cx="272858" cy="310517"/>
                <a:chOff x="1507666" y="1681380"/>
                <a:chExt cx="272858" cy="310517"/>
              </a:xfrm>
            </p:grpSpPr>
            <p:grpSp>
              <p:nvGrpSpPr>
                <p:cNvPr id="13320" name="Google Shape;13320;p87"/>
                <p:cNvGrpSpPr/>
                <p:nvPr/>
              </p:nvGrpSpPr>
              <p:grpSpPr>
                <a:xfrm>
                  <a:off x="1507666" y="1700120"/>
                  <a:ext cx="166395" cy="272984"/>
                  <a:chOff x="1507666" y="1700120"/>
                  <a:chExt cx="166395" cy="272984"/>
                </a:xfrm>
              </p:grpSpPr>
              <p:sp>
                <p:nvSpPr>
                  <p:cNvPr id="13321" name="Google Shape;13321;p8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8" name="Google Shape;13328;p8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30" name="Google Shape;13330;p87"/>
          <p:cNvGrpSpPr/>
          <p:nvPr/>
        </p:nvGrpSpPr>
        <p:grpSpPr>
          <a:xfrm>
            <a:off x="6815341" y="2324262"/>
            <a:ext cx="1622269" cy="552443"/>
            <a:chOff x="6894650" y="2574740"/>
            <a:chExt cx="1445100" cy="492111"/>
          </a:xfrm>
        </p:grpSpPr>
        <p:sp>
          <p:nvSpPr>
            <p:cNvPr id="13331" name="Google Shape;13331;p8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36" name="Google Shape;13336;p8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3337" name="Google Shape;13337;p87"/>
          <p:cNvGrpSpPr/>
          <p:nvPr/>
        </p:nvGrpSpPr>
        <p:grpSpPr>
          <a:xfrm>
            <a:off x="6834884" y="3698518"/>
            <a:ext cx="1583206" cy="475705"/>
            <a:chOff x="6953919" y="3907920"/>
            <a:chExt cx="1377300" cy="475705"/>
          </a:xfrm>
        </p:grpSpPr>
        <p:cxnSp>
          <p:nvCxnSpPr>
            <p:cNvPr id="13338" name="Google Shape;13338;p8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3339" name="Google Shape;13339;p8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3340" name="Google Shape;13340;p8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3341" name="Google Shape;13341;p8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3342" name="Google Shape;13342;p8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3343" name="Google Shape;13343;p87"/>
          <p:cNvGrpSpPr/>
          <p:nvPr/>
        </p:nvGrpSpPr>
        <p:grpSpPr>
          <a:xfrm>
            <a:off x="2338472" y="2459663"/>
            <a:ext cx="836286" cy="824529"/>
            <a:chOff x="2389399" y="2595741"/>
            <a:chExt cx="812796" cy="801369"/>
          </a:xfrm>
        </p:grpSpPr>
        <p:grpSp>
          <p:nvGrpSpPr>
            <p:cNvPr id="13344" name="Google Shape;13344;p87"/>
            <p:cNvGrpSpPr/>
            <p:nvPr/>
          </p:nvGrpSpPr>
          <p:grpSpPr>
            <a:xfrm>
              <a:off x="2492145" y="2881565"/>
              <a:ext cx="607300" cy="229751"/>
              <a:chOff x="2492145" y="2881565"/>
              <a:chExt cx="607300" cy="229751"/>
            </a:xfrm>
          </p:grpSpPr>
          <p:sp>
            <p:nvSpPr>
              <p:cNvPr id="13345" name="Google Shape;13345;p8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87"/>
            <p:cNvGrpSpPr/>
            <p:nvPr/>
          </p:nvGrpSpPr>
          <p:grpSpPr>
            <a:xfrm>
              <a:off x="2389399" y="2595741"/>
              <a:ext cx="812796" cy="296825"/>
              <a:chOff x="2389399" y="2595741"/>
              <a:chExt cx="812796" cy="296825"/>
            </a:xfrm>
          </p:grpSpPr>
          <p:grpSp>
            <p:nvGrpSpPr>
              <p:cNvPr id="13349" name="Google Shape;13349;p87"/>
              <p:cNvGrpSpPr/>
              <p:nvPr/>
            </p:nvGrpSpPr>
            <p:grpSpPr>
              <a:xfrm>
                <a:off x="2389399" y="2595741"/>
                <a:ext cx="363638" cy="296825"/>
                <a:chOff x="2389399" y="2595741"/>
                <a:chExt cx="363638" cy="296825"/>
              </a:xfrm>
            </p:grpSpPr>
            <p:grpSp>
              <p:nvGrpSpPr>
                <p:cNvPr id="13350" name="Google Shape;13350;p87"/>
                <p:cNvGrpSpPr/>
                <p:nvPr/>
              </p:nvGrpSpPr>
              <p:grpSpPr>
                <a:xfrm>
                  <a:off x="2493852" y="2794333"/>
                  <a:ext cx="259185" cy="98232"/>
                  <a:chOff x="2493852" y="2794333"/>
                  <a:chExt cx="259185" cy="98232"/>
                </a:xfrm>
              </p:grpSpPr>
              <p:sp>
                <p:nvSpPr>
                  <p:cNvPr id="13351" name="Google Shape;13351;p8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87"/>
                <p:cNvGrpSpPr/>
                <p:nvPr/>
              </p:nvGrpSpPr>
              <p:grpSpPr>
                <a:xfrm>
                  <a:off x="2389399" y="2595741"/>
                  <a:ext cx="224343" cy="182054"/>
                  <a:chOff x="2389399" y="2595741"/>
                  <a:chExt cx="224343" cy="182054"/>
                </a:xfrm>
              </p:grpSpPr>
              <p:sp>
                <p:nvSpPr>
                  <p:cNvPr id="13355" name="Google Shape;13355;p8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57" name="Google Shape;13357;p87"/>
              <p:cNvGrpSpPr/>
              <p:nvPr/>
            </p:nvGrpSpPr>
            <p:grpSpPr>
              <a:xfrm>
                <a:off x="2683630" y="2595741"/>
                <a:ext cx="224334" cy="296825"/>
                <a:chOff x="2683630" y="2595741"/>
                <a:chExt cx="224334" cy="296825"/>
              </a:xfrm>
            </p:grpSpPr>
            <p:grpSp>
              <p:nvGrpSpPr>
                <p:cNvPr id="13358" name="Google Shape;13358;p87"/>
                <p:cNvGrpSpPr/>
                <p:nvPr/>
              </p:nvGrpSpPr>
              <p:grpSpPr>
                <a:xfrm>
                  <a:off x="2788083" y="2794333"/>
                  <a:ext cx="15356" cy="98232"/>
                  <a:chOff x="2788083" y="2794333"/>
                  <a:chExt cx="15356" cy="98232"/>
                </a:xfrm>
              </p:grpSpPr>
              <p:sp>
                <p:nvSpPr>
                  <p:cNvPr id="13359" name="Google Shape;13359;p8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87"/>
                <p:cNvGrpSpPr/>
                <p:nvPr/>
              </p:nvGrpSpPr>
              <p:grpSpPr>
                <a:xfrm>
                  <a:off x="2683630" y="2595741"/>
                  <a:ext cx="224334" cy="182054"/>
                  <a:chOff x="2683630" y="2595741"/>
                  <a:chExt cx="224334" cy="182054"/>
                </a:xfrm>
              </p:grpSpPr>
              <p:sp>
                <p:nvSpPr>
                  <p:cNvPr id="13363" name="Google Shape;13363;p8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65" name="Google Shape;13365;p87"/>
              <p:cNvGrpSpPr/>
              <p:nvPr/>
            </p:nvGrpSpPr>
            <p:grpSpPr>
              <a:xfrm>
                <a:off x="2838475" y="2595741"/>
                <a:ext cx="363719" cy="296825"/>
                <a:chOff x="2838475" y="2595741"/>
                <a:chExt cx="363719" cy="296825"/>
              </a:xfrm>
            </p:grpSpPr>
            <p:grpSp>
              <p:nvGrpSpPr>
                <p:cNvPr id="13366" name="Google Shape;13366;p87"/>
                <p:cNvGrpSpPr/>
                <p:nvPr/>
              </p:nvGrpSpPr>
              <p:grpSpPr>
                <a:xfrm>
                  <a:off x="2838475" y="2794333"/>
                  <a:ext cx="259185" cy="98232"/>
                  <a:chOff x="2838475" y="2794333"/>
                  <a:chExt cx="259185" cy="98232"/>
                </a:xfrm>
              </p:grpSpPr>
              <p:sp>
                <p:nvSpPr>
                  <p:cNvPr id="13367" name="Google Shape;13367;p8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87"/>
                <p:cNvGrpSpPr/>
                <p:nvPr/>
              </p:nvGrpSpPr>
              <p:grpSpPr>
                <a:xfrm>
                  <a:off x="2977852" y="2595741"/>
                  <a:ext cx="224343" cy="182054"/>
                  <a:chOff x="2977852" y="2595741"/>
                  <a:chExt cx="224343" cy="182054"/>
                </a:xfrm>
              </p:grpSpPr>
              <p:sp>
                <p:nvSpPr>
                  <p:cNvPr id="13371" name="Google Shape;13371;p8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373" name="Google Shape;13373;p87"/>
            <p:cNvGrpSpPr/>
            <p:nvPr/>
          </p:nvGrpSpPr>
          <p:grpSpPr>
            <a:xfrm>
              <a:off x="2389399" y="3100241"/>
              <a:ext cx="812796" cy="296869"/>
              <a:chOff x="2389399" y="3100241"/>
              <a:chExt cx="812796" cy="296869"/>
            </a:xfrm>
          </p:grpSpPr>
          <p:grpSp>
            <p:nvGrpSpPr>
              <p:cNvPr id="13374" name="Google Shape;13374;p87"/>
              <p:cNvGrpSpPr/>
              <p:nvPr/>
            </p:nvGrpSpPr>
            <p:grpSpPr>
              <a:xfrm>
                <a:off x="2683630" y="3100241"/>
                <a:ext cx="224334" cy="296869"/>
                <a:chOff x="2683630" y="3100241"/>
                <a:chExt cx="224334" cy="296869"/>
              </a:xfrm>
            </p:grpSpPr>
            <p:grpSp>
              <p:nvGrpSpPr>
                <p:cNvPr id="13375" name="Google Shape;13375;p87"/>
                <p:cNvGrpSpPr/>
                <p:nvPr/>
              </p:nvGrpSpPr>
              <p:grpSpPr>
                <a:xfrm>
                  <a:off x="2788083" y="3100241"/>
                  <a:ext cx="15356" cy="98237"/>
                  <a:chOff x="2788083" y="3100241"/>
                  <a:chExt cx="15356" cy="98237"/>
                </a:xfrm>
              </p:grpSpPr>
              <p:sp>
                <p:nvSpPr>
                  <p:cNvPr id="13376" name="Google Shape;13376;p8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87"/>
                <p:cNvGrpSpPr/>
                <p:nvPr/>
              </p:nvGrpSpPr>
              <p:grpSpPr>
                <a:xfrm>
                  <a:off x="2683630" y="3215065"/>
                  <a:ext cx="224334" cy="182045"/>
                  <a:chOff x="2683630" y="3215065"/>
                  <a:chExt cx="224334" cy="182045"/>
                </a:xfrm>
              </p:grpSpPr>
              <p:sp>
                <p:nvSpPr>
                  <p:cNvPr id="13380" name="Google Shape;13380;p8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8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82" name="Google Shape;13382;p87"/>
              <p:cNvGrpSpPr/>
              <p:nvPr/>
            </p:nvGrpSpPr>
            <p:grpSpPr>
              <a:xfrm>
                <a:off x="2389399" y="3100241"/>
                <a:ext cx="363638" cy="296869"/>
                <a:chOff x="2389399" y="3100241"/>
                <a:chExt cx="363638" cy="296869"/>
              </a:xfrm>
            </p:grpSpPr>
            <p:grpSp>
              <p:nvGrpSpPr>
                <p:cNvPr id="13383" name="Google Shape;13383;p87"/>
                <p:cNvGrpSpPr/>
                <p:nvPr/>
              </p:nvGrpSpPr>
              <p:grpSpPr>
                <a:xfrm>
                  <a:off x="2493852" y="3100241"/>
                  <a:ext cx="259185" cy="98237"/>
                  <a:chOff x="2493852" y="3100241"/>
                  <a:chExt cx="259185" cy="98237"/>
                </a:xfrm>
              </p:grpSpPr>
              <p:sp>
                <p:nvSpPr>
                  <p:cNvPr id="13384" name="Google Shape;13384;p8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87"/>
                <p:cNvGrpSpPr/>
                <p:nvPr/>
              </p:nvGrpSpPr>
              <p:grpSpPr>
                <a:xfrm>
                  <a:off x="2389399" y="3215065"/>
                  <a:ext cx="224343" cy="182045"/>
                  <a:chOff x="2389399" y="3215065"/>
                  <a:chExt cx="224343" cy="182045"/>
                </a:xfrm>
              </p:grpSpPr>
              <p:sp>
                <p:nvSpPr>
                  <p:cNvPr id="13388" name="Google Shape;13388;p8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90" name="Google Shape;13390;p87"/>
              <p:cNvGrpSpPr/>
              <p:nvPr/>
            </p:nvGrpSpPr>
            <p:grpSpPr>
              <a:xfrm>
                <a:off x="2838475" y="3100241"/>
                <a:ext cx="363719" cy="296869"/>
                <a:chOff x="2838475" y="3100241"/>
                <a:chExt cx="363719" cy="296869"/>
              </a:xfrm>
            </p:grpSpPr>
            <p:grpSp>
              <p:nvGrpSpPr>
                <p:cNvPr id="13391" name="Google Shape;13391;p87"/>
                <p:cNvGrpSpPr/>
                <p:nvPr/>
              </p:nvGrpSpPr>
              <p:grpSpPr>
                <a:xfrm>
                  <a:off x="2838475" y="3100241"/>
                  <a:ext cx="259185" cy="98237"/>
                  <a:chOff x="2838475" y="3100241"/>
                  <a:chExt cx="259185" cy="98237"/>
                </a:xfrm>
              </p:grpSpPr>
              <p:sp>
                <p:nvSpPr>
                  <p:cNvPr id="13392" name="Google Shape;13392;p8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87"/>
                <p:cNvGrpSpPr/>
                <p:nvPr/>
              </p:nvGrpSpPr>
              <p:grpSpPr>
                <a:xfrm>
                  <a:off x="2977852" y="3215065"/>
                  <a:ext cx="224343" cy="182045"/>
                  <a:chOff x="2977852" y="3215065"/>
                  <a:chExt cx="224343" cy="182045"/>
                </a:xfrm>
              </p:grpSpPr>
              <p:sp>
                <p:nvSpPr>
                  <p:cNvPr id="13396" name="Google Shape;13396;p8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1" name="Shape 13401"/>
        <p:cNvGrpSpPr/>
        <p:nvPr/>
      </p:nvGrpSpPr>
      <p:grpSpPr>
        <a:xfrm>
          <a:off x="0" y="0"/>
          <a:ext cx="0" cy="0"/>
          <a:chOff x="0" y="0"/>
          <a:chExt cx="0" cy="0"/>
        </a:xfrm>
      </p:grpSpPr>
      <p:grpSp>
        <p:nvGrpSpPr>
          <p:cNvPr id="13402" name="Google Shape;13402;p88"/>
          <p:cNvGrpSpPr/>
          <p:nvPr/>
        </p:nvGrpSpPr>
        <p:grpSpPr>
          <a:xfrm>
            <a:off x="702075" y="3155925"/>
            <a:ext cx="2390414" cy="1024800"/>
            <a:chOff x="728925" y="3296613"/>
            <a:chExt cx="2390414" cy="1024800"/>
          </a:xfrm>
        </p:grpSpPr>
        <p:grpSp>
          <p:nvGrpSpPr>
            <p:cNvPr id="13403" name="Google Shape;13403;p88"/>
            <p:cNvGrpSpPr/>
            <p:nvPr/>
          </p:nvGrpSpPr>
          <p:grpSpPr>
            <a:xfrm>
              <a:off x="728925" y="3619800"/>
              <a:ext cx="2390414" cy="500893"/>
              <a:chOff x="728925" y="3619800"/>
              <a:chExt cx="2390414" cy="500893"/>
            </a:xfrm>
          </p:grpSpPr>
          <p:sp>
            <p:nvSpPr>
              <p:cNvPr id="13404" name="Google Shape;13404;p8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405" name="Google Shape;13405;p8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406" name="Google Shape;13406;p88"/>
            <p:cNvGrpSpPr/>
            <p:nvPr/>
          </p:nvGrpSpPr>
          <p:grpSpPr>
            <a:xfrm>
              <a:off x="1348050" y="3296613"/>
              <a:ext cx="1706152" cy="1024800"/>
              <a:chOff x="1348050" y="3296613"/>
              <a:chExt cx="1706152" cy="1024800"/>
            </a:xfrm>
          </p:grpSpPr>
          <p:sp>
            <p:nvSpPr>
              <p:cNvPr id="13407" name="Google Shape;13407;p8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408" name="Google Shape;13408;p8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409" name="Google Shape;13409;p8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410" name="Google Shape;13410;p8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411" name="Google Shape;13411;p8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412" name="Google Shape;13412;p88"/>
            <p:cNvGrpSpPr/>
            <p:nvPr/>
          </p:nvGrpSpPr>
          <p:grpSpPr>
            <a:xfrm>
              <a:off x="1455707" y="3654858"/>
              <a:ext cx="1491150" cy="417657"/>
              <a:chOff x="1455707" y="3654858"/>
              <a:chExt cx="1491150" cy="417657"/>
            </a:xfrm>
          </p:grpSpPr>
          <p:sp>
            <p:nvSpPr>
              <p:cNvPr id="13413" name="Google Shape;13413;p8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433" name="Google Shape;13433;p88"/>
          <p:cNvGraphicFramePr/>
          <p:nvPr/>
        </p:nvGraphicFramePr>
        <p:xfrm>
          <a:off x="5937775" y="2153837"/>
          <a:ext cx="3000000" cy="3000000"/>
        </p:xfrm>
        <a:graphic>
          <a:graphicData uri="http://schemas.openxmlformats.org/drawingml/2006/table">
            <a:tbl>
              <a:tblPr>
                <a:noFill/>
                <a:tableStyleId>{1D4B7AE9-657B-40C0-A204-6A8A84F97BBC}</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3434" name="Google Shape;13434;p88"/>
          <p:cNvGrpSpPr/>
          <p:nvPr/>
        </p:nvGrpSpPr>
        <p:grpSpPr>
          <a:xfrm>
            <a:off x="710451" y="981601"/>
            <a:ext cx="2396505" cy="976502"/>
            <a:chOff x="749309" y="1112739"/>
            <a:chExt cx="2371603" cy="976502"/>
          </a:xfrm>
        </p:grpSpPr>
        <p:grpSp>
          <p:nvGrpSpPr>
            <p:cNvPr id="13435" name="Google Shape;13435;p88"/>
            <p:cNvGrpSpPr/>
            <p:nvPr/>
          </p:nvGrpSpPr>
          <p:grpSpPr>
            <a:xfrm>
              <a:off x="1092126" y="1112739"/>
              <a:ext cx="2028786" cy="975464"/>
              <a:chOff x="1092126" y="1112739"/>
              <a:chExt cx="2028786" cy="975464"/>
            </a:xfrm>
          </p:grpSpPr>
          <p:sp>
            <p:nvSpPr>
              <p:cNvPr id="13436" name="Google Shape;13436;p8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8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88"/>
            <p:cNvGrpSpPr/>
            <p:nvPr/>
          </p:nvGrpSpPr>
          <p:grpSpPr>
            <a:xfrm>
              <a:off x="749309" y="1112739"/>
              <a:ext cx="314700" cy="975464"/>
              <a:chOff x="749309" y="1112739"/>
              <a:chExt cx="314700" cy="975464"/>
            </a:xfrm>
          </p:grpSpPr>
          <p:sp>
            <p:nvSpPr>
              <p:cNvPr id="13461" name="Google Shape;13461;p8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5" name="Google Shape;13465;p8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3469" name="Google Shape;13469;p88"/>
          <p:cNvGraphicFramePr/>
          <p:nvPr/>
        </p:nvGraphicFramePr>
        <p:xfrm>
          <a:off x="5937800" y="981587"/>
          <a:ext cx="3000000" cy="3000000"/>
        </p:xfrm>
        <a:graphic>
          <a:graphicData uri="http://schemas.openxmlformats.org/drawingml/2006/table">
            <a:tbl>
              <a:tblPr>
                <a:noFill/>
                <a:tableStyleId>{1D4B7AE9-657B-40C0-A204-6A8A84F97BBC}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3470" name="Google Shape;13470;p88"/>
          <p:cNvGraphicFramePr/>
          <p:nvPr/>
        </p:nvGraphicFramePr>
        <p:xfrm>
          <a:off x="3358663" y="2153837"/>
          <a:ext cx="3000000" cy="3000000"/>
        </p:xfrm>
        <a:graphic>
          <a:graphicData uri="http://schemas.openxmlformats.org/drawingml/2006/table">
            <a:tbl>
              <a:tblPr>
                <a:noFill/>
                <a:tableStyleId>{1D4B7AE9-657B-40C0-A204-6A8A84F97BBC}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3471" name="Google Shape;13471;p88"/>
          <p:cNvGrpSpPr/>
          <p:nvPr/>
        </p:nvGrpSpPr>
        <p:grpSpPr>
          <a:xfrm>
            <a:off x="3360649" y="3144798"/>
            <a:ext cx="2363377" cy="1047062"/>
            <a:chOff x="3358399" y="3285485"/>
            <a:chExt cx="2363377" cy="1047062"/>
          </a:xfrm>
        </p:grpSpPr>
        <p:grpSp>
          <p:nvGrpSpPr>
            <p:cNvPr id="13472" name="Google Shape;13472;p88"/>
            <p:cNvGrpSpPr/>
            <p:nvPr/>
          </p:nvGrpSpPr>
          <p:grpSpPr>
            <a:xfrm>
              <a:off x="3358412" y="3285485"/>
              <a:ext cx="2363244" cy="139500"/>
              <a:chOff x="3358412" y="3285485"/>
              <a:chExt cx="2363244" cy="139500"/>
            </a:xfrm>
          </p:grpSpPr>
          <p:sp>
            <p:nvSpPr>
              <p:cNvPr id="13473" name="Google Shape;13473;p8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88"/>
            <p:cNvGrpSpPr/>
            <p:nvPr/>
          </p:nvGrpSpPr>
          <p:grpSpPr>
            <a:xfrm>
              <a:off x="3358412" y="3466996"/>
              <a:ext cx="2363244" cy="139500"/>
              <a:chOff x="3358412" y="3466996"/>
              <a:chExt cx="2363244" cy="139500"/>
            </a:xfrm>
          </p:grpSpPr>
          <p:sp>
            <p:nvSpPr>
              <p:cNvPr id="13479" name="Google Shape;13479;p8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88"/>
            <p:cNvGrpSpPr/>
            <p:nvPr/>
          </p:nvGrpSpPr>
          <p:grpSpPr>
            <a:xfrm>
              <a:off x="3358412" y="3648507"/>
              <a:ext cx="2363244" cy="139500"/>
              <a:chOff x="3358412" y="3648507"/>
              <a:chExt cx="2363244" cy="139500"/>
            </a:xfrm>
          </p:grpSpPr>
          <p:sp>
            <p:nvSpPr>
              <p:cNvPr id="13485" name="Google Shape;13485;p8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88"/>
            <p:cNvGrpSpPr/>
            <p:nvPr/>
          </p:nvGrpSpPr>
          <p:grpSpPr>
            <a:xfrm>
              <a:off x="3358412" y="3830018"/>
              <a:ext cx="2363244" cy="139500"/>
              <a:chOff x="3358412" y="3830018"/>
              <a:chExt cx="2363244" cy="139500"/>
            </a:xfrm>
          </p:grpSpPr>
          <p:sp>
            <p:nvSpPr>
              <p:cNvPr id="13491" name="Google Shape;13491;p8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88"/>
            <p:cNvGrpSpPr/>
            <p:nvPr/>
          </p:nvGrpSpPr>
          <p:grpSpPr>
            <a:xfrm>
              <a:off x="3358399" y="4011514"/>
              <a:ext cx="2363377" cy="139537"/>
              <a:chOff x="3294800" y="4134603"/>
              <a:chExt cx="2638876" cy="152400"/>
            </a:xfrm>
          </p:grpSpPr>
          <p:sp>
            <p:nvSpPr>
              <p:cNvPr id="13497" name="Google Shape;13497;p8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88"/>
            <p:cNvGrpSpPr/>
            <p:nvPr/>
          </p:nvGrpSpPr>
          <p:grpSpPr>
            <a:xfrm>
              <a:off x="3358399" y="4193010"/>
              <a:ext cx="2363377" cy="139537"/>
              <a:chOff x="3294800" y="4134603"/>
              <a:chExt cx="2638876" cy="152400"/>
            </a:xfrm>
          </p:grpSpPr>
          <p:sp>
            <p:nvSpPr>
              <p:cNvPr id="13503" name="Google Shape;13503;p8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508" name="Google Shape;13508;p88"/>
          <p:cNvGraphicFramePr/>
          <p:nvPr/>
        </p:nvGraphicFramePr>
        <p:xfrm>
          <a:off x="711450" y="2153837"/>
          <a:ext cx="3000000" cy="3000000"/>
        </p:xfrm>
        <a:graphic>
          <a:graphicData uri="http://schemas.openxmlformats.org/drawingml/2006/table">
            <a:tbl>
              <a:tblPr>
                <a:noFill/>
                <a:tableStyleId>{1D4B7AE9-657B-40C0-A204-6A8A84F97BBC}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3509" name="Google Shape;13509;p88"/>
          <p:cNvGrpSpPr/>
          <p:nvPr/>
        </p:nvGrpSpPr>
        <p:grpSpPr>
          <a:xfrm>
            <a:off x="4161119" y="2557652"/>
            <a:ext cx="1302095" cy="60959"/>
            <a:chOff x="3558802" y="4011427"/>
            <a:chExt cx="1866000" cy="111300"/>
          </a:xfrm>
        </p:grpSpPr>
        <p:sp>
          <p:nvSpPr>
            <p:cNvPr id="13510" name="Google Shape;13510;p8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88"/>
          <p:cNvGrpSpPr/>
          <p:nvPr/>
        </p:nvGrpSpPr>
        <p:grpSpPr>
          <a:xfrm>
            <a:off x="4706607" y="2839811"/>
            <a:ext cx="914340" cy="60959"/>
            <a:chOff x="3558802" y="4011427"/>
            <a:chExt cx="1866000" cy="111300"/>
          </a:xfrm>
        </p:grpSpPr>
        <p:sp>
          <p:nvSpPr>
            <p:cNvPr id="13513" name="Google Shape;13513;p8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88"/>
          <p:cNvGrpSpPr/>
          <p:nvPr/>
        </p:nvGrpSpPr>
        <p:grpSpPr>
          <a:xfrm>
            <a:off x="5874449" y="3167609"/>
            <a:ext cx="2519825" cy="1001454"/>
            <a:chOff x="1906114" y="789980"/>
            <a:chExt cx="1487676" cy="606868"/>
          </a:xfrm>
        </p:grpSpPr>
        <p:cxnSp>
          <p:nvCxnSpPr>
            <p:cNvPr id="13516" name="Google Shape;13516;p8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517" name="Google Shape;13517;p8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518" name="Google Shape;13518;p8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3519" name="Google Shape;13519;p8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3520" name="Google Shape;13520;p8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3521" name="Google Shape;13521;p8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3522" name="Google Shape;13522;p8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3523" name="Google Shape;13523;p8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8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8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3530" name="Google Shape;13530;p8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3531" name="Google Shape;13531;p8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3532" name="Google Shape;13532;p8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88"/>
          <p:cNvGrpSpPr/>
          <p:nvPr/>
        </p:nvGrpSpPr>
        <p:grpSpPr>
          <a:xfrm>
            <a:off x="3355812" y="951645"/>
            <a:ext cx="2363393" cy="1005865"/>
            <a:chOff x="3292400" y="1193188"/>
            <a:chExt cx="2615240" cy="1131075"/>
          </a:xfrm>
        </p:grpSpPr>
        <p:sp>
          <p:nvSpPr>
            <p:cNvPr id="13534" name="Google Shape;13534;p8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35" name="Google Shape;13535;p8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36" name="Google Shape;13536;p8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3537" name="Google Shape;13537;p8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3538" name="Google Shape;13538;p8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3539" name="Google Shape;13539;p8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3540" name="Google Shape;13540;p8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3541" name="Google Shape;13541;p8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3542" name="Google Shape;13542;p8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3543" name="Google Shape;13543;p8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3544" name="Google Shape;13544;p8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45" name="Google Shape;13545;p8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3546" name="Google Shape;13546;p8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3547" name="Google Shape;13547;p8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3548" name="Google Shape;13548;p88"/>
            <p:cNvGrpSpPr/>
            <p:nvPr/>
          </p:nvGrpSpPr>
          <p:grpSpPr>
            <a:xfrm>
              <a:off x="3748438" y="1378608"/>
              <a:ext cx="2159202" cy="903971"/>
              <a:chOff x="1683525" y="2179850"/>
              <a:chExt cx="4519050" cy="2134525"/>
            </a:xfrm>
          </p:grpSpPr>
          <p:sp>
            <p:nvSpPr>
              <p:cNvPr id="13549" name="Google Shape;13549;p8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0" name="Google Shape;13550;p8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1" name="Google Shape;13551;p8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2" name="Google Shape;13552;p8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3" name="Google Shape;13553;p8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4" name="Google Shape;13554;p8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5" name="Google Shape;13555;p8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6" name="Google Shape;13556;p8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7" name="Google Shape;13557;p8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8" name="Google Shape;13558;p8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59" name="Google Shape;13559;p8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560" name="Google Shape;13560;p8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4" name="Shape 13564"/>
        <p:cNvGrpSpPr/>
        <p:nvPr/>
      </p:nvGrpSpPr>
      <p:grpSpPr>
        <a:xfrm>
          <a:off x="0" y="0"/>
          <a:ext cx="0" cy="0"/>
          <a:chOff x="0" y="0"/>
          <a:chExt cx="0" cy="0"/>
        </a:xfrm>
      </p:grpSpPr>
      <p:grpSp>
        <p:nvGrpSpPr>
          <p:cNvPr id="13565" name="Google Shape;13565;p89"/>
          <p:cNvGrpSpPr/>
          <p:nvPr/>
        </p:nvGrpSpPr>
        <p:grpSpPr>
          <a:xfrm>
            <a:off x="4796684" y="970929"/>
            <a:ext cx="745431" cy="718863"/>
            <a:chOff x="4249973" y="1201875"/>
            <a:chExt cx="1958568" cy="1888762"/>
          </a:xfrm>
        </p:grpSpPr>
        <p:sp>
          <p:nvSpPr>
            <p:cNvPr id="13566" name="Google Shape;13566;p8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7" name="Google Shape;13567;p89"/>
            <p:cNvGrpSpPr/>
            <p:nvPr/>
          </p:nvGrpSpPr>
          <p:grpSpPr>
            <a:xfrm>
              <a:off x="5853086" y="1789142"/>
              <a:ext cx="355454" cy="1048099"/>
              <a:chOff x="5576108" y="2016725"/>
              <a:chExt cx="565200" cy="1666560"/>
            </a:xfrm>
          </p:grpSpPr>
          <p:sp>
            <p:nvSpPr>
              <p:cNvPr id="13568" name="Google Shape;13568;p8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569" name="Google Shape;13569;p8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89"/>
            <p:cNvGrpSpPr/>
            <p:nvPr/>
          </p:nvGrpSpPr>
          <p:grpSpPr>
            <a:xfrm>
              <a:off x="4869455" y="2691676"/>
              <a:ext cx="1013897" cy="398961"/>
              <a:chOff x="4012057" y="3451825"/>
              <a:chExt cx="1612175" cy="634379"/>
            </a:xfrm>
          </p:grpSpPr>
          <p:sp>
            <p:nvSpPr>
              <p:cNvPr id="13571" name="Google Shape;13571;p8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572" name="Google Shape;13572;p8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89"/>
            <p:cNvGrpSpPr/>
            <p:nvPr/>
          </p:nvGrpSpPr>
          <p:grpSpPr>
            <a:xfrm>
              <a:off x="4276937" y="2155961"/>
              <a:ext cx="651965" cy="891358"/>
              <a:chOff x="3069908" y="2599997"/>
              <a:chExt cx="1036675" cy="1417328"/>
            </a:xfrm>
          </p:grpSpPr>
          <p:sp>
            <p:nvSpPr>
              <p:cNvPr id="13574" name="Google Shape;13574;p8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575" name="Google Shape;13575;p8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89"/>
            <p:cNvGrpSpPr/>
            <p:nvPr/>
          </p:nvGrpSpPr>
          <p:grpSpPr>
            <a:xfrm>
              <a:off x="5054918" y="1201875"/>
              <a:ext cx="999548" cy="602711"/>
              <a:chOff x="4306958" y="1082925"/>
              <a:chExt cx="1589359" cy="958358"/>
            </a:xfrm>
          </p:grpSpPr>
          <p:sp>
            <p:nvSpPr>
              <p:cNvPr id="13577" name="Google Shape;13577;p8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578" name="Google Shape;13578;p8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89"/>
            <p:cNvGrpSpPr/>
            <p:nvPr/>
          </p:nvGrpSpPr>
          <p:grpSpPr>
            <a:xfrm>
              <a:off x="4249973" y="1303451"/>
              <a:ext cx="799317" cy="841334"/>
              <a:chOff x="3027033" y="1244439"/>
              <a:chExt cx="1270977" cy="1337786"/>
            </a:xfrm>
          </p:grpSpPr>
          <p:sp>
            <p:nvSpPr>
              <p:cNvPr id="13580" name="Google Shape;13580;p8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581" name="Google Shape;13581;p8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82" name="Google Shape;13582;p89"/>
          <p:cNvGrpSpPr/>
          <p:nvPr/>
        </p:nvGrpSpPr>
        <p:grpSpPr>
          <a:xfrm>
            <a:off x="713057" y="1849378"/>
            <a:ext cx="761767" cy="729896"/>
            <a:chOff x="2657744" y="2337745"/>
            <a:chExt cx="832987" cy="798137"/>
          </a:xfrm>
        </p:grpSpPr>
        <p:sp>
          <p:nvSpPr>
            <p:cNvPr id="13583" name="Google Shape;13583;p8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89"/>
          <p:cNvGrpSpPr/>
          <p:nvPr/>
        </p:nvGrpSpPr>
        <p:grpSpPr>
          <a:xfrm>
            <a:off x="3224022" y="1852584"/>
            <a:ext cx="685569" cy="723586"/>
            <a:chOff x="3398134" y="2057755"/>
            <a:chExt cx="704087" cy="743130"/>
          </a:xfrm>
        </p:grpSpPr>
        <p:grpSp>
          <p:nvGrpSpPr>
            <p:cNvPr id="13590" name="Google Shape;13590;p89"/>
            <p:cNvGrpSpPr/>
            <p:nvPr/>
          </p:nvGrpSpPr>
          <p:grpSpPr>
            <a:xfrm>
              <a:off x="3398134" y="2290183"/>
              <a:ext cx="315300" cy="219900"/>
              <a:chOff x="3398134" y="2290183"/>
              <a:chExt cx="315300" cy="219900"/>
            </a:xfrm>
          </p:grpSpPr>
          <p:sp>
            <p:nvSpPr>
              <p:cNvPr id="13591" name="Google Shape;13591;p8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592" name="Google Shape;13592;p89"/>
              <p:cNvCxnSpPr>
                <a:stCxn id="1359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3593" name="Google Shape;13593;p89"/>
            <p:cNvGrpSpPr/>
            <p:nvPr/>
          </p:nvGrpSpPr>
          <p:grpSpPr>
            <a:xfrm>
              <a:off x="3547823" y="2467358"/>
              <a:ext cx="219900" cy="333527"/>
              <a:chOff x="3547823" y="2467358"/>
              <a:chExt cx="219900" cy="333527"/>
            </a:xfrm>
          </p:grpSpPr>
          <p:sp>
            <p:nvSpPr>
              <p:cNvPr id="13594" name="Google Shape;13594;p8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595" name="Google Shape;13595;p8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3596" name="Google Shape;13596;p89"/>
            <p:cNvGrpSpPr/>
            <p:nvPr/>
          </p:nvGrpSpPr>
          <p:grpSpPr>
            <a:xfrm>
              <a:off x="3734138" y="2467358"/>
              <a:ext cx="219900" cy="333527"/>
              <a:chOff x="3734138" y="2467358"/>
              <a:chExt cx="219900" cy="333527"/>
            </a:xfrm>
          </p:grpSpPr>
          <p:sp>
            <p:nvSpPr>
              <p:cNvPr id="13597" name="Google Shape;13597;p8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598" name="Google Shape;13598;p8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3599" name="Google Shape;13599;p89"/>
            <p:cNvGrpSpPr/>
            <p:nvPr/>
          </p:nvGrpSpPr>
          <p:grpSpPr>
            <a:xfrm>
              <a:off x="3787560" y="2288011"/>
              <a:ext cx="314661" cy="219900"/>
              <a:chOff x="3787560" y="2288011"/>
              <a:chExt cx="314661" cy="219900"/>
            </a:xfrm>
          </p:grpSpPr>
          <p:sp>
            <p:nvSpPr>
              <p:cNvPr id="13600" name="Google Shape;13600;p8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601" name="Google Shape;13601;p8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3602" name="Google Shape;13602;p89"/>
            <p:cNvGrpSpPr/>
            <p:nvPr/>
          </p:nvGrpSpPr>
          <p:grpSpPr>
            <a:xfrm>
              <a:off x="3637290" y="2057755"/>
              <a:ext cx="219900" cy="335499"/>
              <a:chOff x="3637290" y="2057755"/>
              <a:chExt cx="219900" cy="335499"/>
            </a:xfrm>
          </p:grpSpPr>
          <p:sp>
            <p:nvSpPr>
              <p:cNvPr id="13603" name="Google Shape;13603;p8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3604" name="Google Shape;13604;p8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3605" name="Google Shape;13605;p89"/>
          <p:cNvGrpSpPr/>
          <p:nvPr/>
        </p:nvGrpSpPr>
        <p:grpSpPr>
          <a:xfrm>
            <a:off x="4899244" y="1859280"/>
            <a:ext cx="710153" cy="710153"/>
            <a:chOff x="5007123" y="2079403"/>
            <a:chExt cx="687600" cy="687600"/>
          </a:xfrm>
        </p:grpSpPr>
        <p:sp>
          <p:nvSpPr>
            <p:cNvPr id="13606" name="Google Shape;13606;p8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89"/>
          <p:cNvGrpSpPr/>
          <p:nvPr/>
        </p:nvGrpSpPr>
        <p:grpSpPr>
          <a:xfrm>
            <a:off x="5708681" y="1853787"/>
            <a:ext cx="720998" cy="721183"/>
            <a:chOff x="5797446" y="2063053"/>
            <a:chExt cx="698100" cy="698280"/>
          </a:xfrm>
        </p:grpSpPr>
        <p:sp>
          <p:nvSpPr>
            <p:cNvPr id="13611" name="Google Shape;13611;p8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9"/>
          <p:cNvGrpSpPr/>
          <p:nvPr/>
        </p:nvGrpSpPr>
        <p:grpSpPr>
          <a:xfrm>
            <a:off x="8153828" y="3499392"/>
            <a:ext cx="280585" cy="673164"/>
            <a:chOff x="8075075" y="3754290"/>
            <a:chExt cx="255612" cy="613194"/>
          </a:xfrm>
        </p:grpSpPr>
        <p:grpSp>
          <p:nvGrpSpPr>
            <p:cNvPr id="13616" name="Google Shape;13616;p89"/>
            <p:cNvGrpSpPr/>
            <p:nvPr/>
          </p:nvGrpSpPr>
          <p:grpSpPr>
            <a:xfrm>
              <a:off x="8075075" y="3754290"/>
              <a:ext cx="255612" cy="613194"/>
              <a:chOff x="8075075" y="3754290"/>
              <a:chExt cx="255612" cy="613194"/>
            </a:xfrm>
          </p:grpSpPr>
          <p:sp>
            <p:nvSpPr>
              <p:cNvPr id="13617" name="Google Shape;13617;p8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9" name="Google Shape;13619;p8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89"/>
          <p:cNvGrpSpPr/>
          <p:nvPr/>
        </p:nvGrpSpPr>
        <p:grpSpPr>
          <a:xfrm>
            <a:off x="5270887" y="3488188"/>
            <a:ext cx="470352" cy="683745"/>
            <a:chOff x="1697726" y="3244179"/>
            <a:chExt cx="788124" cy="1146069"/>
          </a:xfrm>
        </p:grpSpPr>
        <p:sp>
          <p:nvSpPr>
            <p:cNvPr id="13621" name="Google Shape;13621;p8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3" name="Google Shape;13623;p89"/>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4" name="Google Shape;13624;p89"/>
          <p:cNvGrpSpPr/>
          <p:nvPr/>
        </p:nvGrpSpPr>
        <p:grpSpPr>
          <a:xfrm>
            <a:off x="5892037" y="3499390"/>
            <a:ext cx="293891" cy="293845"/>
            <a:chOff x="6134814" y="3754290"/>
            <a:chExt cx="293891" cy="293845"/>
          </a:xfrm>
        </p:grpSpPr>
        <p:sp>
          <p:nvSpPr>
            <p:cNvPr id="13625" name="Google Shape;13625;p8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89"/>
          <p:cNvGrpSpPr/>
          <p:nvPr/>
        </p:nvGrpSpPr>
        <p:grpSpPr>
          <a:xfrm>
            <a:off x="5892037" y="3878061"/>
            <a:ext cx="293891" cy="293891"/>
            <a:chOff x="6134814" y="4086186"/>
            <a:chExt cx="293891" cy="293891"/>
          </a:xfrm>
        </p:grpSpPr>
        <p:sp>
          <p:nvSpPr>
            <p:cNvPr id="13628" name="Google Shape;13628;p8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0" name="Google Shape;13630;p89"/>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9"/>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2" name="Google Shape;13632;p89"/>
          <p:cNvGrpSpPr/>
          <p:nvPr/>
        </p:nvGrpSpPr>
        <p:grpSpPr>
          <a:xfrm>
            <a:off x="7817013" y="2706754"/>
            <a:ext cx="622883" cy="621944"/>
            <a:chOff x="1187048" y="238125"/>
            <a:chExt cx="5256397" cy="5248476"/>
          </a:xfrm>
        </p:grpSpPr>
        <p:sp>
          <p:nvSpPr>
            <p:cNvPr id="13633" name="Google Shape;13633;p8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8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89"/>
          <p:cNvGrpSpPr/>
          <p:nvPr/>
        </p:nvGrpSpPr>
        <p:grpSpPr>
          <a:xfrm>
            <a:off x="2274118" y="2716363"/>
            <a:ext cx="1310987" cy="612407"/>
            <a:chOff x="238125" y="1188750"/>
            <a:chExt cx="7140450" cy="3335550"/>
          </a:xfrm>
        </p:grpSpPr>
        <p:sp>
          <p:nvSpPr>
            <p:cNvPr id="13638" name="Google Shape;13638;p8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89"/>
          <p:cNvGrpSpPr/>
          <p:nvPr/>
        </p:nvGrpSpPr>
        <p:grpSpPr>
          <a:xfrm>
            <a:off x="6599990" y="2706917"/>
            <a:ext cx="1110299" cy="621702"/>
            <a:chOff x="238125" y="1335475"/>
            <a:chExt cx="5418735" cy="3034175"/>
          </a:xfrm>
        </p:grpSpPr>
        <p:sp>
          <p:nvSpPr>
            <p:cNvPr id="13644" name="Google Shape;13644;p8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89"/>
          <p:cNvGrpSpPr/>
          <p:nvPr/>
        </p:nvGrpSpPr>
        <p:grpSpPr>
          <a:xfrm>
            <a:off x="5417649" y="2703814"/>
            <a:ext cx="1074451" cy="627181"/>
            <a:chOff x="5359127" y="2910889"/>
            <a:chExt cx="1097723" cy="640831"/>
          </a:xfrm>
        </p:grpSpPr>
        <p:grpSp>
          <p:nvGrpSpPr>
            <p:cNvPr id="13648" name="Google Shape;13648;p89"/>
            <p:cNvGrpSpPr/>
            <p:nvPr/>
          </p:nvGrpSpPr>
          <p:grpSpPr>
            <a:xfrm>
              <a:off x="5929791" y="3263088"/>
              <a:ext cx="527060" cy="287097"/>
              <a:chOff x="5929791" y="3263088"/>
              <a:chExt cx="527060" cy="287097"/>
            </a:xfrm>
          </p:grpSpPr>
          <p:sp>
            <p:nvSpPr>
              <p:cNvPr id="13649" name="Google Shape;13649;p8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650" name="Google Shape;13650;p8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651" name="Google Shape;13651;p89"/>
            <p:cNvGrpSpPr/>
            <p:nvPr/>
          </p:nvGrpSpPr>
          <p:grpSpPr>
            <a:xfrm>
              <a:off x="5359127" y="3263089"/>
              <a:ext cx="526428" cy="288631"/>
              <a:chOff x="5359127" y="3263089"/>
              <a:chExt cx="526428" cy="288631"/>
            </a:xfrm>
          </p:grpSpPr>
          <p:sp>
            <p:nvSpPr>
              <p:cNvPr id="13652" name="Google Shape;13652;p8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653" name="Google Shape;13653;p8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654" name="Google Shape;13654;p89"/>
            <p:cNvGrpSpPr/>
            <p:nvPr/>
          </p:nvGrpSpPr>
          <p:grpSpPr>
            <a:xfrm>
              <a:off x="5551525" y="2910889"/>
              <a:ext cx="520901" cy="610283"/>
              <a:chOff x="5551525" y="2910889"/>
              <a:chExt cx="520901" cy="610283"/>
            </a:xfrm>
          </p:grpSpPr>
          <p:sp>
            <p:nvSpPr>
              <p:cNvPr id="13655" name="Google Shape;13655;p8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656" name="Google Shape;13656;p8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657" name="Google Shape;13657;p89"/>
            <p:cNvGrpSpPr/>
            <p:nvPr/>
          </p:nvGrpSpPr>
          <p:grpSpPr>
            <a:xfrm>
              <a:off x="5743962" y="2919100"/>
              <a:ext cx="623674" cy="284502"/>
              <a:chOff x="5743962" y="2919100"/>
              <a:chExt cx="623674" cy="284502"/>
            </a:xfrm>
          </p:grpSpPr>
          <p:sp>
            <p:nvSpPr>
              <p:cNvPr id="13658" name="Google Shape;13658;p8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659" name="Google Shape;13659;p8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3660" name="Google Shape;13660;p89"/>
          <p:cNvGrpSpPr/>
          <p:nvPr/>
        </p:nvGrpSpPr>
        <p:grpSpPr>
          <a:xfrm>
            <a:off x="7568863" y="1854526"/>
            <a:ext cx="874976" cy="719600"/>
            <a:chOff x="7608988" y="2093194"/>
            <a:chExt cx="817276" cy="672147"/>
          </a:xfrm>
        </p:grpSpPr>
        <p:cxnSp>
          <p:nvCxnSpPr>
            <p:cNvPr id="13661" name="Google Shape;13661;p8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62" name="Google Shape;13662;p8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63" name="Google Shape;13663;p8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64" name="Google Shape;13664;p8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65" name="Google Shape;13665;p8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3666" name="Google Shape;13666;p8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3667" name="Google Shape;13667;p89"/>
            <p:cNvGrpSpPr/>
            <p:nvPr/>
          </p:nvGrpSpPr>
          <p:grpSpPr>
            <a:xfrm>
              <a:off x="7721175" y="2093194"/>
              <a:ext cx="599587" cy="623846"/>
              <a:chOff x="7721175" y="2093194"/>
              <a:chExt cx="599587" cy="623846"/>
            </a:xfrm>
          </p:grpSpPr>
          <p:grpSp>
            <p:nvGrpSpPr>
              <p:cNvPr id="13668" name="Google Shape;13668;p89"/>
              <p:cNvGrpSpPr/>
              <p:nvPr/>
            </p:nvGrpSpPr>
            <p:grpSpPr>
              <a:xfrm>
                <a:off x="7721175" y="2093194"/>
                <a:ext cx="291605" cy="623846"/>
                <a:chOff x="9405575" y="2061418"/>
                <a:chExt cx="291605" cy="623846"/>
              </a:xfrm>
            </p:grpSpPr>
            <p:sp>
              <p:nvSpPr>
                <p:cNvPr id="13669" name="Google Shape;13669;p8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89"/>
              <p:cNvGrpSpPr/>
              <p:nvPr/>
            </p:nvGrpSpPr>
            <p:grpSpPr>
              <a:xfrm flipH="1">
                <a:off x="8029157" y="2093194"/>
                <a:ext cx="291605" cy="623846"/>
                <a:chOff x="9405575" y="2061418"/>
                <a:chExt cx="291605" cy="623846"/>
              </a:xfrm>
            </p:grpSpPr>
            <p:sp>
              <p:nvSpPr>
                <p:cNvPr id="13677" name="Google Shape;13677;p8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684" name="Google Shape;13684;p89"/>
          <p:cNvGrpSpPr/>
          <p:nvPr/>
        </p:nvGrpSpPr>
        <p:grpSpPr>
          <a:xfrm>
            <a:off x="4013299" y="970929"/>
            <a:ext cx="712557" cy="785901"/>
            <a:chOff x="4206459" y="1191441"/>
            <a:chExt cx="712557" cy="785901"/>
          </a:xfrm>
        </p:grpSpPr>
        <p:sp>
          <p:nvSpPr>
            <p:cNvPr id="13685" name="Google Shape;13685;p8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9" name="Google Shape;13689;p89"/>
            <p:cNvGrpSpPr/>
            <p:nvPr/>
          </p:nvGrpSpPr>
          <p:grpSpPr>
            <a:xfrm>
              <a:off x="4644280" y="1290523"/>
              <a:ext cx="143716" cy="29463"/>
              <a:chOff x="4644280" y="1290523"/>
              <a:chExt cx="143716" cy="29463"/>
            </a:xfrm>
          </p:grpSpPr>
          <p:sp>
            <p:nvSpPr>
              <p:cNvPr id="13690" name="Google Shape;13690;p8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89"/>
            <p:cNvGrpSpPr/>
            <p:nvPr/>
          </p:nvGrpSpPr>
          <p:grpSpPr>
            <a:xfrm>
              <a:off x="4356567" y="1191441"/>
              <a:ext cx="143690" cy="29488"/>
              <a:chOff x="4356567" y="1191441"/>
              <a:chExt cx="143690" cy="29488"/>
            </a:xfrm>
          </p:grpSpPr>
          <p:sp>
            <p:nvSpPr>
              <p:cNvPr id="13695" name="Google Shape;13695;p8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9" name="Google Shape;13699;p89"/>
            <p:cNvGrpSpPr/>
            <p:nvPr/>
          </p:nvGrpSpPr>
          <p:grpSpPr>
            <a:xfrm>
              <a:off x="4339009" y="1863727"/>
              <a:ext cx="143703" cy="29476"/>
              <a:chOff x="4339009" y="1863727"/>
              <a:chExt cx="143703" cy="29476"/>
            </a:xfrm>
          </p:grpSpPr>
          <p:sp>
            <p:nvSpPr>
              <p:cNvPr id="13700" name="Google Shape;13700;p8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4" name="Google Shape;13704;p89"/>
            <p:cNvGrpSpPr/>
            <p:nvPr/>
          </p:nvGrpSpPr>
          <p:grpSpPr>
            <a:xfrm>
              <a:off x="4206459" y="1607315"/>
              <a:ext cx="29539" cy="142899"/>
              <a:chOff x="4206459" y="1607315"/>
              <a:chExt cx="29539" cy="142899"/>
            </a:xfrm>
          </p:grpSpPr>
          <p:sp>
            <p:nvSpPr>
              <p:cNvPr id="13705" name="Google Shape;13705;p8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9" name="Google Shape;13709;p8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3" name="Google Shape;13713;p89"/>
            <p:cNvGrpSpPr/>
            <p:nvPr/>
          </p:nvGrpSpPr>
          <p:grpSpPr>
            <a:xfrm>
              <a:off x="4889463" y="1423737"/>
              <a:ext cx="29552" cy="142899"/>
              <a:chOff x="4889463" y="1423737"/>
              <a:chExt cx="29552" cy="142899"/>
            </a:xfrm>
          </p:grpSpPr>
          <p:sp>
            <p:nvSpPr>
              <p:cNvPr id="13714" name="Google Shape;13714;p8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89"/>
            <p:cNvGrpSpPr/>
            <p:nvPr/>
          </p:nvGrpSpPr>
          <p:grpSpPr>
            <a:xfrm>
              <a:off x="4771663" y="1876896"/>
              <a:ext cx="108651" cy="100447"/>
              <a:chOff x="4771663" y="1876896"/>
              <a:chExt cx="108651" cy="100447"/>
            </a:xfrm>
          </p:grpSpPr>
          <p:sp>
            <p:nvSpPr>
              <p:cNvPr id="13719" name="Google Shape;13719;p8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23" name="Google Shape;13723;p89"/>
          <p:cNvGrpSpPr/>
          <p:nvPr/>
        </p:nvGrpSpPr>
        <p:grpSpPr>
          <a:xfrm>
            <a:off x="4008774" y="1854151"/>
            <a:ext cx="791287" cy="720350"/>
            <a:chOff x="267375" y="1071875"/>
            <a:chExt cx="470500" cy="428550"/>
          </a:xfrm>
        </p:grpSpPr>
        <p:sp>
          <p:nvSpPr>
            <p:cNvPr id="13724" name="Google Shape;13724;p8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2" name="Google Shape;13732;p89"/>
          <p:cNvGrpSpPr/>
          <p:nvPr/>
        </p:nvGrpSpPr>
        <p:grpSpPr>
          <a:xfrm>
            <a:off x="709269" y="3498781"/>
            <a:ext cx="1408444" cy="673166"/>
            <a:chOff x="712664" y="3693287"/>
            <a:chExt cx="1460738" cy="698160"/>
          </a:xfrm>
        </p:grpSpPr>
        <p:grpSp>
          <p:nvGrpSpPr>
            <p:cNvPr id="13733" name="Google Shape;13733;p89"/>
            <p:cNvGrpSpPr/>
            <p:nvPr/>
          </p:nvGrpSpPr>
          <p:grpSpPr>
            <a:xfrm>
              <a:off x="1380079" y="4133090"/>
              <a:ext cx="234048" cy="258099"/>
              <a:chOff x="1380079" y="4133090"/>
              <a:chExt cx="234048" cy="258099"/>
            </a:xfrm>
          </p:grpSpPr>
          <p:sp>
            <p:nvSpPr>
              <p:cNvPr id="13734" name="Google Shape;13734;p8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89"/>
            <p:cNvGrpSpPr/>
            <p:nvPr/>
          </p:nvGrpSpPr>
          <p:grpSpPr>
            <a:xfrm>
              <a:off x="884610" y="3864082"/>
              <a:ext cx="1118566" cy="527275"/>
              <a:chOff x="890961" y="3865463"/>
              <a:chExt cx="1115221" cy="525698"/>
            </a:xfrm>
          </p:grpSpPr>
          <p:sp>
            <p:nvSpPr>
              <p:cNvPr id="13738" name="Google Shape;13738;p8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1" name="Google Shape;13741;p89"/>
            <p:cNvGrpSpPr/>
            <p:nvPr/>
          </p:nvGrpSpPr>
          <p:grpSpPr>
            <a:xfrm>
              <a:off x="712664" y="3693287"/>
              <a:ext cx="1460738" cy="698160"/>
              <a:chOff x="712664" y="3693025"/>
              <a:chExt cx="1460738" cy="698160"/>
            </a:xfrm>
          </p:grpSpPr>
          <p:sp>
            <p:nvSpPr>
              <p:cNvPr id="13742" name="Google Shape;13742;p8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48" name="Google Shape;13748;p89"/>
          <p:cNvGrpSpPr/>
          <p:nvPr/>
        </p:nvGrpSpPr>
        <p:grpSpPr>
          <a:xfrm>
            <a:off x="3146985" y="970929"/>
            <a:ext cx="795485" cy="738831"/>
            <a:chOff x="3348603" y="1236445"/>
            <a:chExt cx="749256" cy="695894"/>
          </a:xfrm>
        </p:grpSpPr>
        <p:grpSp>
          <p:nvGrpSpPr>
            <p:cNvPr id="13749" name="Google Shape;13749;p89"/>
            <p:cNvGrpSpPr/>
            <p:nvPr/>
          </p:nvGrpSpPr>
          <p:grpSpPr>
            <a:xfrm>
              <a:off x="3583779" y="1236445"/>
              <a:ext cx="293795" cy="285811"/>
              <a:chOff x="3750225" y="1774000"/>
              <a:chExt cx="149575" cy="145525"/>
            </a:xfrm>
          </p:grpSpPr>
          <p:sp>
            <p:nvSpPr>
              <p:cNvPr id="13750" name="Google Shape;13750;p8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2" name="Google Shape;13752;p89"/>
            <p:cNvGrpSpPr/>
            <p:nvPr/>
          </p:nvGrpSpPr>
          <p:grpSpPr>
            <a:xfrm>
              <a:off x="3775534" y="1462599"/>
              <a:ext cx="322325" cy="285958"/>
              <a:chOff x="3847850" y="1889150"/>
              <a:chExt cx="164100" cy="145600"/>
            </a:xfrm>
          </p:grpSpPr>
          <p:sp>
            <p:nvSpPr>
              <p:cNvPr id="13753" name="Google Shape;13753;p8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89"/>
            <p:cNvGrpSpPr/>
            <p:nvPr/>
          </p:nvGrpSpPr>
          <p:grpSpPr>
            <a:xfrm>
              <a:off x="3545329" y="1646528"/>
              <a:ext cx="293746" cy="285811"/>
              <a:chOff x="3730650" y="1982800"/>
              <a:chExt cx="149550" cy="145525"/>
            </a:xfrm>
          </p:grpSpPr>
          <p:sp>
            <p:nvSpPr>
              <p:cNvPr id="13756" name="Google Shape;13756;p8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89"/>
            <p:cNvGrpSpPr/>
            <p:nvPr/>
          </p:nvGrpSpPr>
          <p:grpSpPr>
            <a:xfrm>
              <a:off x="3348603" y="1415046"/>
              <a:ext cx="294384" cy="284387"/>
              <a:chOff x="3630494" y="1864938"/>
              <a:chExt cx="149875" cy="144800"/>
            </a:xfrm>
          </p:grpSpPr>
          <p:sp>
            <p:nvSpPr>
              <p:cNvPr id="13759" name="Google Shape;13759;p8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61" name="Google Shape;13761;p89"/>
          <p:cNvGrpSpPr/>
          <p:nvPr/>
        </p:nvGrpSpPr>
        <p:grpSpPr>
          <a:xfrm>
            <a:off x="2268512" y="3493825"/>
            <a:ext cx="1324924" cy="678083"/>
            <a:chOff x="2413923" y="3711366"/>
            <a:chExt cx="1374117" cy="703260"/>
          </a:xfrm>
        </p:grpSpPr>
        <p:grpSp>
          <p:nvGrpSpPr>
            <p:cNvPr id="13762" name="Google Shape;13762;p89"/>
            <p:cNvGrpSpPr/>
            <p:nvPr/>
          </p:nvGrpSpPr>
          <p:grpSpPr>
            <a:xfrm>
              <a:off x="2413923" y="3711366"/>
              <a:ext cx="1374117" cy="703260"/>
              <a:chOff x="2413923" y="3711366"/>
              <a:chExt cx="1374117" cy="703260"/>
            </a:xfrm>
          </p:grpSpPr>
          <p:sp>
            <p:nvSpPr>
              <p:cNvPr id="13763" name="Google Shape;13763;p8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4" name="Google Shape;13764;p89"/>
              <p:cNvGrpSpPr/>
              <p:nvPr/>
            </p:nvGrpSpPr>
            <p:grpSpPr>
              <a:xfrm>
                <a:off x="2600284" y="3808654"/>
                <a:ext cx="234506" cy="138009"/>
                <a:chOff x="2600284" y="3808654"/>
                <a:chExt cx="234506" cy="138009"/>
              </a:xfrm>
            </p:grpSpPr>
            <p:sp>
              <p:nvSpPr>
                <p:cNvPr id="13765" name="Google Shape;13765;p8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6" name="Google Shape;13766;p8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767" name="Google Shape;13767;p89"/>
              <p:cNvGrpSpPr/>
              <p:nvPr/>
            </p:nvGrpSpPr>
            <p:grpSpPr>
              <a:xfrm>
                <a:off x="3359659" y="3805664"/>
                <a:ext cx="232294" cy="141000"/>
                <a:chOff x="3359659" y="3805664"/>
                <a:chExt cx="232294" cy="141000"/>
              </a:xfrm>
            </p:grpSpPr>
            <p:sp>
              <p:nvSpPr>
                <p:cNvPr id="13768" name="Google Shape;13768;p8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69" name="Google Shape;13769;p8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770" name="Google Shape;13770;p89"/>
              <p:cNvGrpSpPr/>
              <p:nvPr/>
            </p:nvGrpSpPr>
            <p:grpSpPr>
              <a:xfrm>
                <a:off x="3067316" y="3711366"/>
                <a:ext cx="66900" cy="166809"/>
                <a:chOff x="3067316" y="3711366"/>
                <a:chExt cx="66900" cy="166809"/>
              </a:xfrm>
            </p:grpSpPr>
            <p:sp>
              <p:nvSpPr>
                <p:cNvPr id="13771" name="Google Shape;13771;p8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72" name="Google Shape;13772;p8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773" name="Google Shape;13773;p89"/>
              <p:cNvGrpSpPr/>
              <p:nvPr/>
            </p:nvGrpSpPr>
            <p:grpSpPr>
              <a:xfrm>
                <a:off x="2413923" y="4058666"/>
                <a:ext cx="224119" cy="66900"/>
                <a:chOff x="2413923" y="4058666"/>
                <a:chExt cx="224119" cy="66900"/>
              </a:xfrm>
            </p:grpSpPr>
            <p:sp>
              <p:nvSpPr>
                <p:cNvPr id="13774" name="Google Shape;13774;p8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75" name="Google Shape;13775;p8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776" name="Google Shape;13776;p89"/>
              <p:cNvGrpSpPr/>
              <p:nvPr/>
            </p:nvGrpSpPr>
            <p:grpSpPr>
              <a:xfrm>
                <a:off x="3564643" y="4058666"/>
                <a:ext cx="223397" cy="66900"/>
                <a:chOff x="3564643" y="4058666"/>
                <a:chExt cx="223397" cy="66900"/>
              </a:xfrm>
            </p:grpSpPr>
            <p:sp>
              <p:nvSpPr>
                <p:cNvPr id="13777" name="Google Shape;13777;p8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78" name="Google Shape;13778;p8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3779" name="Google Shape;13779;p89"/>
            <p:cNvGrpSpPr/>
            <p:nvPr/>
          </p:nvGrpSpPr>
          <p:grpSpPr>
            <a:xfrm>
              <a:off x="2633353" y="3965763"/>
              <a:ext cx="933975" cy="445687"/>
              <a:chOff x="2633353" y="3965763"/>
              <a:chExt cx="933975" cy="445687"/>
            </a:xfrm>
          </p:grpSpPr>
          <p:sp>
            <p:nvSpPr>
              <p:cNvPr id="13780" name="Google Shape;13780;p8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82" name="Google Shape;13782;p89"/>
          <p:cNvGrpSpPr/>
          <p:nvPr/>
        </p:nvGrpSpPr>
        <p:grpSpPr>
          <a:xfrm>
            <a:off x="6392784" y="1044372"/>
            <a:ext cx="1131087" cy="587383"/>
            <a:chOff x="238125" y="999450"/>
            <a:chExt cx="7140700" cy="3708225"/>
          </a:xfrm>
        </p:grpSpPr>
        <p:sp>
          <p:nvSpPr>
            <p:cNvPr id="13783" name="Google Shape;13783;p8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2" name="Google Shape;13792;p89"/>
          <p:cNvGrpSpPr/>
          <p:nvPr/>
        </p:nvGrpSpPr>
        <p:grpSpPr>
          <a:xfrm>
            <a:off x="3744234" y="3493867"/>
            <a:ext cx="1375854" cy="678131"/>
            <a:chOff x="3913765" y="3641905"/>
            <a:chExt cx="1522805" cy="750560"/>
          </a:xfrm>
        </p:grpSpPr>
        <p:grpSp>
          <p:nvGrpSpPr>
            <p:cNvPr id="13793" name="Google Shape;13793;p89"/>
            <p:cNvGrpSpPr/>
            <p:nvPr/>
          </p:nvGrpSpPr>
          <p:grpSpPr>
            <a:xfrm>
              <a:off x="3913765" y="3997002"/>
              <a:ext cx="1522805" cy="395463"/>
              <a:chOff x="3913765" y="3997002"/>
              <a:chExt cx="1522805" cy="395463"/>
            </a:xfrm>
          </p:grpSpPr>
          <p:grpSp>
            <p:nvGrpSpPr>
              <p:cNvPr id="13794" name="Google Shape;13794;p89"/>
              <p:cNvGrpSpPr/>
              <p:nvPr/>
            </p:nvGrpSpPr>
            <p:grpSpPr>
              <a:xfrm>
                <a:off x="3913765" y="4138659"/>
                <a:ext cx="507602" cy="253806"/>
                <a:chOff x="3913765" y="4138659"/>
                <a:chExt cx="507602" cy="253806"/>
              </a:xfrm>
            </p:grpSpPr>
            <p:sp>
              <p:nvSpPr>
                <p:cNvPr id="13795" name="Google Shape;13795;p8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3797" name="Google Shape;13797;p89"/>
              <p:cNvGrpSpPr/>
              <p:nvPr/>
            </p:nvGrpSpPr>
            <p:grpSpPr>
              <a:xfrm>
                <a:off x="4421361" y="3997002"/>
                <a:ext cx="507618" cy="395463"/>
                <a:chOff x="4421361" y="3997002"/>
                <a:chExt cx="507618" cy="395463"/>
              </a:xfrm>
            </p:grpSpPr>
            <p:sp>
              <p:nvSpPr>
                <p:cNvPr id="13798" name="Google Shape;13798;p8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0" name="Google Shape;13800;p89"/>
              <p:cNvGrpSpPr/>
              <p:nvPr/>
            </p:nvGrpSpPr>
            <p:grpSpPr>
              <a:xfrm>
                <a:off x="4928973" y="4189418"/>
                <a:ext cx="507596" cy="203047"/>
                <a:chOff x="4928973" y="4189418"/>
                <a:chExt cx="507596" cy="203047"/>
              </a:xfrm>
            </p:grpSpPr>
            <p:sp>
              <p:nvSpPr>
                <p:cNvPr id="13801" name="Google Shape;13801;p8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3" name="Google Shape;13803;p89"/>
            <p:cNvGrpSpPr/>
            <p:nvPr/>
          </p:nvGrpSpPr>
          <p:grpSpPr>
            <a:xfrm>
              <a:off x="4482186" y="3641905"/>
              <a:ext cx="397605" cy="349784"/>
              <a:chOff x="2906375" y="1159725"/>
              <a:chExt cx="1860575" cy="1636800"/>
            </a:xfrm>
          </p:grpSpPr>
          <p:sp>
            <p:nvSpPr>
              <p:cNvPr id="13804" name="Google Shape;13804;p8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8" name="Google Shape;13808;p89"/>
          <p:cNvGrpSpPr/>
          <p:nvPr/>
        </p:nvGrpSpPr>
        <p:grpSpPr>
          <a:xfrm>
            <a:off x="6528943" y="1853793"/>
            <a:ext cx="940737" cy="721067"/>
            <a:chOff x="6599718" y="2068734"/>
            <a:chExt cx="940737" cy="721067"/>
          </a:xfrm>
        </p:grpSpPr>
        <p:sp>
          <p:nvSpPr>
            <p:cNvPr id="13809" name="Google Shape;13809;p8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8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5" name="Google Shape;13815;p89"/>
            <p:cNvGrpSpPr/>
            <p:nvPr/>
          </p:nvGrpSpPr>
          <p:grpSpPr>
            <a:xfrm>
              <a:off x="6836957" y="2068734"/>
              <a:ext cx="461892" cy="721067"/>
              <a:chOff x="6836957" y="2068734"/>
              <a:chExt cx="461892" cy="721067"/>
            </a:xfrm>
          </p:grpSpPr>
          <p:sp>
            <p:nvSpPr>
              <p:cNvPr id="13816" name="Google Shape;13816;p8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2" name="Google Shape;13822;p89"/>
              <p:cNvGrpSpPr/>
              <p:nvPr/>
            </p:nvGrpSpPr>
            <p:grpSpPr>
              <a:xfrm>
                <a:off x="6836957" y="2068734"/>
                <a:ext cx="461892" cy="721067"/>
                <a:chOff x="6836957" y="2068734"/>
                <a:chExt cx="461892" cy="721067"/>
              </a:xfrm>
            </p:grpSpPr>
            <p:sp>
              <p:nvSpPr>
                <p:cNvPr id="13823" name="Google Shape;13823;p8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830" name="Google Shape;13830;p89"/>
          <p:cNvGrpSpPr/>
          <p:nvPr/>
        </p:nvGrpSpPr>
        <p:grpSpPr>
          <a:xfrm>
            <a:off x="2412262" y="1858139"/>
            <a:ext cx="712577" cy="712374"/>
            <a:chOff x="2559249" y="2069323"/>
            <a:chExt cx="685566" cy="685634"/>
          </a:xfrm>
        </p:grpSpPr>
        <p:sp>
          <p:nvSpPr>
            <p:cNvPr id="13831" name="Google Shape;13831;p8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89"/>
          <p:cNvGrpSpPr/>
          <p:nvPr/>
        </p:nvGrpSpPr>
        <p:grpSpPr>
          <a:xfrm>
            <a:off x="7594699" y="970929"/>
            <a:ext cx="845645" cy="711911"/>
            <a:chOff x="951975" y="315800"/>
            <a:chExt cx="5860325" cy="4933550"/>
          </a:xfrm>
        </p:grpSpPr>
        <p:sp>
          <p:nvSpPr>
            <p:cNvPr id="13845" name="Google Shape;13845;p8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89"/>
          <p:cNvGrpSpPr/>
          <p:nvPr/>
        </p:nvGrpSpPr>
        <p:grpSpPr>
          <a:xfrm>
            <a:off x="3691828" y="2707037"/>
            <a:ext cx="1617932" cy="621724"/>
            <a:chOff x="3862800" y="3038525"/>
            <a:chExt cx="1329006" cy="510698"/>
          </a:xfrm>
        </p:grpSpPr>
        <p:sp>
          <p:nvSpPr>
            <p:cNvPr id="13854" name="Google Shape;13854;p8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6" name="Google Shape;13856;p89"/>
            <p:cNvGrpSpPr/>
            <p:nvPr/>
          </p:nvGrpSpPr>
          <p:grpSpPr>
            <a:xfrm>
              <a:off x="3967075" y="3040337"/>
              <a:ext cx="1019927" cy="402126"/>
              <a:chOff x="3967075" y="3040337"/>
              <a:chExt cx="1019927" cy="402126"/>
            </a:xfrm>
          </p:grpSpPr>
          <p:sp>
            <p:nvSpPr>
              <p:cNvPr id="13857" name="Google Shape;13857;p8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9" name="Google Shape;13859;p89"/>
            <p:cNvGrpSpPr/>
            <p:nvPr/>
          </p:nvGrpSpPr>
          <p:grpSpPr>
            <a:xfrm>
              <a:off x="4186700" y="3040337"/>
              <a:ext cx="390475" cy="183289"/>
              <a:chOff x="4186700" y="3040337"/>
              <a:chExt cx="390475" cy="183289"/>
            </a:xfrm>
          </p:grpSpPr>
          <p:sp>
            <p:nvSpPr>
              <p:cNvPr id="13860" name="Google Shape;13860;p8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89"/>
            <p:cNvGrpSpPr/>
            <p:nvPr/>
          </p:nvGrpSpPr>
          <p:grpSpPr>
            <a:xfrm>
              <a:off x="4073727" y="3040337"/>
              <a:ext cx="697794" cy="296263"/>
              <a:chOff x="4073727" y="3040337"/>
              <a:chExt cx="697794" cy="296263"/>
            </a:xfrm>
          </p:grpSpPr>
          <p:sp>
            <p:nvSpPr>
              <p:cNvPr id="13863" name="Google Shape;13863;p8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5" name="Google Shape;13865;p89"/>
            <p:cNvGrpSpPr/>
            <p:nvPr/>
          </p:nvGrpSpPr>
          <p:grpSpPr>
            <a:xfrm>
              <a:off x="3862800" y="3038525"/>
              <a:ext cx="1329006" cy="510698"/>
              <a:chOff x="3862800" y="3038525"/>
              <a:chExt cx="1329006" cy="510698"/>
            </a:xfrm>
          </p:grpSpPr>
          <p:sp>
            <p:nvSpPr>
              <p:cNvPr id="13866" name="Google Shape;13866;p8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68" name="Google Shape;13868;p89"/>
          <p:cNvGrpSpPr/>
          <p:nvPr/>
        </p:nvGrpSpPr>
        <p:grpSpPr>
          <a:xfrm>
            <a:off x="700150" y="970929"/>
            <a:ext cx="883205" cy="775176"/>
            <a:chOff x="649648" y="271400"/>
            <a:chExt cx="6215377" cy="5455143"/>
          </a:xfrm>
        </p:grpSpPr>
        <p:sp>
          <p:nvSpPr>
            <p:cNvPr id="13869" name="Google Shape;13869;p8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8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89"/>
          <p:cNvGrpSpPr/>
          <p:nvPr/>
        </p:nvGrpSpPr>
        <p:grpSpPr>
          <a:xfrm>
            <a:off x="2308452" y="970929"/>
            <a:ext cx="767704" cy="815489"/>
            <a:chOff x="2499700" y="1135950"/>
            <a:chExt cx="732402" cy="777990"/>
          </a:xfrm>
        </p:grpSpPr>
        <p:grpSp>
          <p:nvGrpSpPr>
            <p:cNvPr id="13882" name="Google Shape;13882;p89"/>
            <p:cNvGrpSpPr/>
            <p:nvPr/>
          </p:nvGrpSpPr>
          <p:grpSpPr>
            <a:xfrm>
              <a:off x="2499700" y="1135950"/>
              <a:ext cx="732402" cy="694705"/>
              <a:chOff x="2499700" y="1135950"/>
              <a:chExt cx="732402" cy="694705"/>
            </a:xfrm>
          </p:grpSpPr>
          <p:sp>
            <p:nvSpPr>
              <p:cNvPr id="13883" name="Google Shape;13883;p8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89"/>
            <p:cNvGrpSpPr/>
            <p:nvPr/>
          </p:nvGrpSpPr>
          <p:grpSpPr>
            <a:xfrm>
              <a:off x="2517909" y="1188726"/>
              <a:ext cx="702702" cy="725214"/>
              <a:chOff x="2517909" y="1188726"/>
              <a:chExt cx="702702" cy="725214"/>
            </a:xfrm>
          </p:grpSpPr>
          <p:sp>
            <p:nvSpPr>
              <p:cNvPr id="13911" name="Google Shape;13911;p8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16" name="Google Shape;13916;p89"/>
          <p:cNvGrpSpPr/>
          <p:nvPr/>
        </p:nvGrpSpPr>
        <p:grpSpPr>
          <a:xfrm>
            <a:off x="1654184" y="970929"/>
            <a:ext cx="583439" cy="870229"/>
            <a:chOff x="1716825" y="1121550"/>
            <a:chExt cx="622800" cy="928938"/>
          </a:xfrm>
        </p:grpSpPr>
        <p:grpSp>
          <p:nvGrpSpPr>
            <p:cNvPr id="13917" name="Google Shape;13917;p89"/>
            <p:cNvGrpSpPr/>
            <p:nvPr/>
          </p:nvGrpSpPr>
          <p:grpSpPr>
            <a:xfrm>
              <a:off x="1716825" y="1121550"/>
              <a:ext cx="622800" cy="928938"/>
              <a:chOff x="1716825" y="1121550"/>
              <a:chExt cx="622800" cy="928938"/>
            </a:xfrm>
          </p:grpSpPr>
          <p:cxnSp>
            <p:nvCxnSpPr>
              <p:cNvPr id="13918" name="Google Shape;13918;p8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3919" name="Google Shape;13919;p8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89"/>
            <p:cNvGrpSpPr/>
            <p:nvPr/>
          </p:nvGrpSpPr>
          <p:grpSpPr>
            <a:xfrm>
              <a:off x="1768050" y="1172775"/>
              <a:ext cx="520200" cy="832000"/>
              <a:chOff x="1768050" y="1172775"/>
              <a:chExt cx="520200" cy="832000"/>
            </a:xfrm>
          </p:grpSpPr>
          <p:cxnSp>
            <p:nvCxnSpPr>
              <p:cNvPr id="13921" name="Google Shape;13921;p8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3922" name="Google Shape;13922;p8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89"/>
            <p:cNvGrpSpPr/>
            <p:nvPr/>
          </p:nvGrpSpPr>
          <p:grpSpPr>
            <a:xfrm>
              <a:off x="1820100" y="1225475"/>
              <a:ext cx="416400" cy="729575"/>
              <a:chOff x="1820100" y="1225475"/>
              <a:chExt cx="416400" cy="729575"/>
            </a:xfrm>
          </p:grpSpPr>
          <p:cxnSp>
            <p:nvCxnSpPr>
              <p:cNvPr id="13924" name="Google Shape;13924;p8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3925" name="Google Shape;13925;p8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6" name="Google Shape;13926;p89"/>
            <p:cNvGrpSpPr/>
            <p:nvPr/>
          </p:nvGrpSpPr>
          <p:grpSpPr>
            <a:xfrm>
              <a:off x="1874250" y="1278825"/>
              <a:ext cx="308100" cy="605275"/>
              <a:chOff x="1874250" y="1278825"/>
              <a:chExt cx="308100" cy="605275"/>
            </a:xfrm>
          </p:grpSpPr>
          <p:cxnSp>
            <p:nvCxnSpPr>
              <p:cNvPr id="13927" name="Google Shape;13927;p8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3928" name="Google Shape;13928;p8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9" name="Google Shape;13929;p8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0" name="Google Shape;13930;p89"/>
          <p:cNvGrpSpPr/>
          <p:nvPr/>
        </p:nvGrpSpPr>
        <p:grpSpPr>
          <a:xfrm>
            <a:off x="1574007" y="1857250"/>
            <a:ext cx="739072" cy="714152"/>
            <a:chOff x="4334725" y="1355875"/>
            <a:chExt cx="3106650" cy="3001900"/>
          </a:xfrm>
        </p:grpSpPr>
        <p:grpSp>
          <p:nvGrpSpPr>
            <p:cNvPr id="13931" name="Google Shape;13931;p89"/>
            <p:cNvGrpSpPr/>
            <p:nvPr/>
          </p:nvGrpSpPr>
          <p:grpSpPr>
            <a:xfrm>
              <a:off x="4516050" y="1724875"/>
              <a:ext cx="2693725" cy="2632900"/>
              <a:chOff x="4516050" y="1724875"/>
              <a:chExt cx="2693725" cy="2632900"/>
            </a:xfrm>
          </p:grpSpPr>
          <p:sp>
            <p:nvSpPr>
              <p:cNvPr id="13932" name="Google Shape;13932;p8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5" name="Google Shape;13935;p89"/>
            <p:cNvGrpSpPr/>
            <p:nvPr/>
          </p:nvGrpSpPr>
          <p:grpSpPr>
            <a:xfrm>
              <a:off x="4334725" y="1355875"/>
              <a:ext cx="3106650" cy="2709650"/>
              <a:chOff x="4334725" y="1355875"/>
              <a:chExt cx="3106650" cy="2709650"/>
            </a:xfrm>
          </p:grpSpPr>
          <p:sp>
            <p:nvSpPr>
              <p:cNvPr id="13936" name="Google Shape;13936;p8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9" name="Google Shape;13939;p89"/>
          <p:cNvGrpSpPr/>
          <p:nvPr/>
        </p:nvGrpSpPr>
        <p:grpSpPr>
          <a:xfrm>
            <a:off x="7690956" y="3488021"/>
            <a:ext cx="312074" cy="684173"/>
            <a:chOff x="7645573" y="3754300"/>
            <a:chExt cx="293855" cy="644170"/>
          </a:xfrm>
        </p:grpSpPr>
        <p:sp>
          <p:nvSpPr>
            <p:cNvPr id="13940" name="Google Shape;13940;p8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89"/>
          <p:cNvGrpSpPr/>
          <p:nvPr/>
        </p:nvGrpSpPr>
        <p:grpSpPr>
          <a:xfrm>
            <a:off x="5612944" y="970929"/>
            <a:ext cx="709011" cy="739359"/>
            <a:chOff x="5830645" y="1256617"/>
            <a:chExt cx="530340" cy="553040"/>
          </a:xfrm>
        </p:grpSpPr>
        <p:grpSp>
          <p:nvGrpSpPr>
            <p:cNvPr id="13943" name="Google Shape;13943;p89"/>
            <p:cNvGrpSpPr/>
            <p:nvPr/>
          </p:nvGrpSpPr>
          <p:grpSpPr>
            <a:xfrm>
              <a:off x="5830645" y="1256617"/>
              <a:ext cx="259743" cy="269909"/>
              <a:chOff x="5830645" y="1256617"/>
              <a:chExt cx="259743" cy="269909"/>
            </a:xfrm>
          </p:grpSpPr>
          <p:sp>
            <p:nvSpPr>
              <p:cNvPr id="13944" name="Google Shape;13944;p8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6" name="Google Shape;13946;p89"/>
            <p:cNvGrpSpPr/>
            <p:nvPr/>
          </p:nvGrpSpPr>
          <p:grpSpPr>
            <a:xfrm>
              <a:off x="6101293" y="1256617"/>
              <a:ext cx="259692" cy="269909"/>
              <a:chOff x="6101293" y="1256617"/>
              <a:chExt cx="259692" cy="269909"/>
            </a:xfrm>
          </p:grpSpPr>
          <p:sp>
            <p:nvSpPr>
              <p:cNvPr id="13947" name="Google Shape;13947;p8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89"/>
            <p:cNvGrpSpPr/>
            <p:nvPr/>
          </p:nvGrpSpPr>
          <p:grpSpPr>
            <a:xfrm>
              <a:off x="5830645" y="1539749"/>
              <a:ext cx="259692" cy="269909"/>
              <a:chOff x="5830645" y="1539749"/>
              <a:chExt cx="259692" cy="269909"/>
            </a:xfrm>
          </p:grpSpPr>
          <p:sp>
            <p:nvSpPr>
              <p:cNvPr id="13950" name="Google Shape;13950;p8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2" name="Google Shape;13952;p89"/>
            <p:cNvGrpSpPr/>
            <p:nvPr/>
          </p:nvGrpSpPr>
          <p:grpSpPr>
            <a:xfrm>
              <a:off x="6101293" y="1539749"/>
              <a:ext cx="259692" cy="269909"/>
              <a:chOff x="6101293" y="1539749"/>
              <a:chExt cx="259692" cy="269909"/>
            </a:xfrm>
          </p:grpSpPr>
          <p:sp>
            <p:nvSpPr>
              <p:cNvPr id="13953" name="Google Shape;13953;p8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5" name="Google Shape;13955;p8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89"/>
          <p:cNvGrpSpPr/>
          <p:nvPr/>
        </p:nvGrpSpPr>
        <p:grpSpPr>
          <a:xfrm>
            <a:off x="714438" y="2707044"/>
            <a:ext cx="1452955" cy="621360"/>
            <a:chOff x="732422" y="2990152"/>
            <a:chExt cx="1337773" cy="572102"/>
          </a:xfrm>
        </p:grpSpPr>
        <p:sp>
          <p:nvSpPr>
            <p:cNvPr id="13957" name="Google Shape;13957;p8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8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8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5" name="Shape 4885"/>
        <p:cNvGrpSpPr/>
        <p:nvPr/>
      </p:nvGrpSpPr>
      <p:grpSpPr>
        <a:xfrm>
          <a:off x="0" y="0"/>
          <a:ext cx="0" cy="0"/>
          <a:chOff x="0" y="0"/>
          <a:chExt cx="0" cy="0"/>
        </a:xfrm>
      </p:grpSpPr>
      <p:sp>
        <p:nvSpPr>
          <p:cNvPr id="4886" name="Google Shape;4886;p45"/>
          <p:cNvSpPr txBox="1"/>
          <p:nvPr>
            <p:ph type="title"/>
          </p:nvPr>
        </p:nvSpPr>
        <p:spPr>
          <a:xfrm flipH="1">
            <a:off x="4617275" y="1069288"/>
            <a:ext cx="3813600" cy="6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4887" name="Google Shape;4887;p45"/>
          <p:cNvSpPr txBox="1"/>
          <p:nvPr>
            <p:ph idx="1" type="body"/>
          </p:nvPr>
        </p:nvSpPr>
        <p:spPr>
          <a:xfrm flipH="1">
            <a:off x="4617285" y="1733316"/>
            <a:ext cx="3813600" cy="23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Do you know what helps you make your point clear?</a:t>
            </a:r>
            <a:endParaRPr>
              <a:solidFill>
                <a:schemeClr val="lt1"/>
              </a:solidFill>
            </a:endParaRPr>
          </a:p>
          <a:p>
            <a:pPr indent="0" lvl="0" marL="0" rtl="0" algn="l">
              <a:spcBef>
                <a:spcPts val="0"/>
              </a:spcBef>
              <a:spcAft>
                <a:spcPts val="0"/>
              </a:spcAft>
              <a:buNone/>
            </a:pPr>
            <a:r>
              <a:rPr lang="en">
                <a:solidFill>
                  <a:schemeClr val="lt1"/>
                </a:solidFill>
              </a:rPr>
              <a:t>Lists like this one:</a:t>
            </a:r>
            <a:endParaRPr>
              <a:solidFill>
                <a:schemeClr val="lt1"/>
              </a:solidFill>
            </a:endParaRPr>
          </a:p>
          <a:p>
            <a:pPr indent="-317500" lvl="0" marL="457200" rtl="0" algn="l">
              <a:spcBef>
                <a:spcPts val="1600"/>
              </a:spcBef>
              <a:spcAft>
                <a:spcPts val="0"/>
              </a:spcAft>
              <a:buSzPts val="1400"/>
              <a:buChar char="●"/>
            </a:pPr>
            <a:r>
              <a:rPr lang="en">
                <a:solidFill>
                  <a:schemeClr val="lt1"/>
                </a:solidFill>
              </a:rPr>
              <a:t>They’re simple </a:t>
            </a:r>
            <a:endParaRPr>
              <a:solidFill>
                <a:schemeClr val="lt1"/>
              </a:solidFill>
            </a:endParaRPr>
          </a:p>
          <a:p>
            <a:pPr indent="-317500" lvl="0" marL="457200" rtl="0" algn="l">
              <a:spcBef>
                <a:spcPts val="0"/>
              </a:spcBef>
              <a:spcAft>
                <a:spcPts val="0"/>
              </a:spcAft>
              <a:buSzPts val="1400"/>
              <a:buChar char="●"/>
            </a:pPr>
            <a:r>
              <a:rPr lang="en">
                <a:solidFill>
                  <a:schemeClr val="lt1"/>
                </a:solidFill>
              </a:rPr>
              <a:t>You can organize your ideas clearly</a:t>
            </a:r>
            <a:endParaRPr>
              <a:solidFill>
                <a:schemeClr val="lt1"/>
              </a:solidFill>
            </a:endParaRPr>
          </a:p>
          <a:p>
            <a:pPr indent="-317500" lvl="0" marL="457200" rtl="0" algn="l">
              <a:spcBef>
                <a:spcPts val="0"/>
              </a:spcBef>
              <a:spcAft>
                <a:spcPts val="0"/>
              </a:spcAft>
              <a:buSzPts val="1400"/>
              <a:buChar char="●"/>
            </a:pPr>
            <a:r>
              <a:rPr lang="en">
                <a:solidFill>
                  <a:schemeClr val="lt1"/>
                </a:solidFill>
              </a:rPr>
              <a:t>You’ll never forget to buy milk!</a:t>
            </a:r>
            <a:endParaRPr>
              <a:solidFill>
                <a:schemeClr val="lt1"/>
              </a:solidFill>
            </a:endParaRPr>
          </a:p>
          <a:p>
            <a:pPr indent="0" lvl="0" marL="0" rtl="0" algn="l">
              <a:spcBef>
                <a:spcPts val="160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sp>
        <p:nvSpPr>
          <p:cNvPr id="4888" name="Google Shape;4888;p45"/>
          <p:cNvSpPr/>
          <p:nvPr/>
        </p:nvSpPr>
        <p:spPr>
          <a:xfrm flipH="1">
            <a:off x="4026076" y="4055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5"/>
          <p:cNvSpPr/>
          <p:nvPr/>
        </p:nvSpPr>
        <p:spPr>
          <a:xfrm flipH="1">
            <a:off x="1703991" y="502401"/>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5"/>
          <p:cNvSpPr/>
          <p:nvPr/>
        </p:nvSpPr>
        <p:spPr>
          <a:xfrm flipH="1">
            <a:off x="8638925" y="242475"/>
            <a:ext cx="504900" cy="5049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5"/>
          <p:cNvSpPr/>
          <p:nvPr/>
        </p:nvSpPr>
        <p:spPr>
          <a:xfrm flipH="1">
            <a:off x="150652" y="1230102"/>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5"/>
          <p:cNvSpPr/>
          <p:nvPr/>
        </p:nvSpPr>
        <p:spPr>
          <a:xfrm flipH="1">
            <a:off x="3699076" y="2408255"/>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5"/>
          <p:cNvSpPr/>
          <p:nvPr/>
        </p:nvSpPr>
        <p:spPr>
          <a:xfrm flipH="1">
            <a:off x="8232725" y="386030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66" name="Shape 13966"/>
        <p:cNvGrpSpPr/>
        <p:nvPr/>
      </p:nvGrpSpPr>
      <p:grpSpPr>
        <a:xfrm>
          <a:off x="0" y="0"/>
          <a:ext cx="0" cy="0"/>
          <a:chOff x="0" y="0"/>
          <a:chExt cx="0" cy="0"/>
        </a:xfrm>
      </p:grpSpPr>
      <p:grpSp>
        <p:nvGrpSpPr>
          <p:cNvPr id="13967" name="Google Shape;13967;p90"/>
          <p:cNvGrpSpPr/>
          <p:nvPr/>
        </p:nvGrpSpPr>
        <p:grpSpPr>
          <a:xfrm>
            <a:off x="708575" y="965865"/>
            <a:ext cx="1636117" cy="1526144"/>
            <a:chOff x="729238" y="1179665"/>
            <a:chExt cx="1636117" cy="1526144"/>
          </a:xfrm>
        </p:grpSpPr>
        <p:grpSp>
          <p:nvGrpSpPr>
            <p:cNvPr id="13968" name="Google Shape;13968;p90"/>
            <p:cNvGrpSpPr/>
            <p:nvPr/>
          </p:nvGrpSpPr>
          <p:grpSpPr>
            <a:xfrm>
              <a:off x="729238" y="1179665"/>
              <a:ext cx="80700" cy="1526144"/>
              <a:chOff x="729238" y="1179665"/>
              <a:chExt cx="80700" cy="1526144"/>
            </a:xfrm>
          </p:grpSpPr>
          <p:sp>
            <p:nvSpPr>
              <p:cNvPr id="13969" name="Google Shape;13969;p9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90"/>
            <p:cNvGrpSpPr/>
            <p:nvPr/>
          </p:nvGrpSpPr>
          <p:grpSpPr>
            <a:xfrm>
              <a:off x="903098" y="1179665"/>
              <a:ext cx="80700" cy="1526144"/>
              <a:chOff x="903098" y="1179665"/>
              <a:chExt cx="80700" cy="1526144"/>
            </a:xfrm>
          </p:grpSpPr>
          <p:sp>
            <p:nvSpPr>
              <p:cNvPr id="13980" name="Google Shape;13980;p9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0" name="Google Shape;13990;p90"/>
            <p:cNvGrpSpPr/>
            <p:nvPr/>
          </p:nvGrpSpPr>
          <p:grpSpPr>
            <a:xfrm>
              <a:off x="1076958" y="1179665"/>
              <a:ext cx="80700" cy="1526144"/>
              <a:chOff x="1076958" y="1179665"/>
              <a:chExt cx="80700" cy="1526144"/>
            </a:xfrm>
          </p:grpSpPr>
          <p:sp>
            <p:nvSpPr>
              <p:cNvPr id="13991" name="Google Shape;13991;p9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90"/>
            <p:cNvGrpSpPr/>
            <p:nvPr/>
          </p:nvGrpSpPr>
          <p:grpSpPr>
            <a:xfrm>
              <a:off x="1247707" y="1179665"/>
              <a:ext cx="80700" cy="1526144"/>
              <a:chOff x="1247707" y="1179665"/>
              <a:chExt cx="80700" cy="1526144"/>
            </a:xfrm>
          </p:grpSpPr>
          <p:sp>
            <p:nvSpPr>
              <p:cNvPr id="14002" name="Google Shape;14002;p9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90"/>
            <p:cNvGrpSpPr/>
            <p:nvPr/>
          </p:nvGrpSpPr>
          <p:grpSpPr>
            <a:xfrm>
              <a:off x="1421567" y="1179665"/>
              <a:ext cx="80700" cy="1526144"/>
              <a:chOff x="1421567" y="1179665"/>
              <a:chExt cx="80700" cy="1526144"/>
            </a:xfrm>
          </p:grpSpPr>
          <p:sp>
            <p:nvSpPr>
              <p:cNvPr id="14013" name="Google Shape;14013;p9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90"/>
            <p:cNvGrpSpPr/>
            <p:nvPr/>
          </p:nvGrpSpPr>
          <p:grpSpPr>
            <a:xfrm>
              <a:off x="1592327" y="1179665"/>
              <a:ext cx="80700" cy="1526144"/>
              <a:chOff x="1592327" y="1179665"/>
              <a:chExt cx="80700" cy="1526144"/>
            </a:xfrm>
          </p:grpSpPr>
          <p:sp>
            <p:nvSpPr>
              <p:cNvPr id="14024" name="Google Shape;14024;p9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90"/>
            <p:cNvGrpSpPr/>
            <p:nvPr/>
          </p:nvGrpSpPr>
          <p:grpSpPr>
            <a:xfrm>
              <a:off x="1766187" y="1179665"/>
              <a:ext cx="80700" cy="1526144"/>
              <a:chOff x="1766187" y="1179665"/>
              <a:chExt cx="80700" cy="1526144"/>
            </a:xfrm>
          </p:grpSpPr>
          <p:sp>
            <p:nvSpPr>
              <p:cNvPr id="14035" name="Google Shape;14035;p9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90"/>
            <p:cNvGrpSpPr/>
            <p:nvPr/>
          </p:nvGrpSpPr>
          <p:grpSpPr>
            <a:xfrm>
              <a:off x="1936935" y="1179665"/>
              <a:ext cx="80700" cy="1526144"/>
              <a:chOff x="1936935" y="1179665"/>
              <a:chExt cx="80700" cy="1526144"/>
            </a:xfrm>
          </p:grpSpPr>
          <p:sp>
            <p:nvSpPr>
              <p:cNvPr id="14046" name="Google Shape;14046;p9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0"/>
            <p:cNvGrpSpPr/>
            <p:nvPr/>
          </p:nvGrpSpPr>
          <p:grpSpPr>
            <a:xfrm>
              <a:off x="2110795" y="1179665"/>
              <a:ext cx="80700" cy="1526144"/>
              <a:chOff x="2110795" y="1179665"/>
              <a:chExt cx="80700" cy="1526144"/>
            </a:xfrm>
          </p:grpSpPr>
          <p:sp>
            <p:nvSpPr>
              <p:cNvPr id="14057" name="Google Shape;14057;p9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7" name="Google Shape;14067;p90"/>
            <p:cNvGrpSpPr/>
            <p:nvPr/>
          </p:nvGrpSpPr>
          <p:grpSpPr>
            <a:xfrm>
              <a:off x="2284655" y="1179665"/>
              <a:ext cx="80700" cy="1526144"/>
              <a:chOff x="2284655" y="1179665"/>
              <a:chExt cx="80700" cy="1526144"/>
            </a:xfrm>
          </p:grpSpPr>
          <p:sp>
            <p:nvSpPr>
              <p:cNvPr id="14068" name="Google Shape;14068;p9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78" name="Google Shape;14078;p90"/>
          <p:cNvGrpSpPr/>
          <p:nvPr/>
        </p:nvGrpSpPr>
        <p:grpSpPr>
          <a:xfrm>
            <a:off x="2603242" y="985003"/>
            <a:ext cx="1364248" cy="1102133"/>
            <a:chOff x="2623904" y="1198803"/>
            <a:chExt cx="1364248" cy="1102133"/>
          </a:xfrm>
        </p:grpSpPr>
        <p:grpSp>
          <p:nvGrpSpPr>
            <p:cNvPr id="14079" name="Google Shape;14079;p90"/>
            <p:cNvGrpSpPr/>
            <p:nvPr/>
          </p:nvGrpSpPr>
          <p:grpSpPr>
            <a:xfrm>
              <a:off x="2623907" y="1198803"/>
              <a:ext cx="1364245" cy="273000"/>
              <a:chOff x="2623907" y="1198803"/>
              <a:chExt cx="1364245" cy="273000"/>
            </a:xfrm>
          </p:grpSpPr>
          <p:sp>
            <p:nvSpPr>
              <p:cNvPr id="14080" name="Google Shape;14080;p9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90"/>
            <p:cNvGrpSpPr/>
            <p:nvPr/>
          </p:nvGrpSpPr>
          <p:grpSpPr>
            <a:xfrm>
              <a:off x="2623904" y="1476964"/>
              <a:ext cx="1364245" cy="273000"/>
              <a:chOff x="2623904" y="1476964"/>
              <a:chExt cx="1364245" cy="273000"/>
            </a:xfrm>
          </p:grpSpPr>
          <p:sp>
            <p:nvSpPr>
              <p:cNvPr id="14086" name="Google Shape;14086;p9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1" name="Google Shape;14091;p90"/>
            <p:cNvGrpSpPr/>
            <p:nvPr/>
          </p:nvGrpSpPr>
          <p:grpSpPr>
            <a:xfrm>
              <a:off x="2623907" y="1749775"/>
              <a:ext cx="1364245" cy="273000"/>
              <a:chOff x="2623907" y="1749775"/>
              <a:chExt cx="1364245" cy="273000"/>
            </a:xfrm>
          </p:grpSpPr>
          <p:sp>
            <p:nvSpPr>
              <p:cNvPr id="14092" name="Google Shape;14092;p9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7" name="Google Shape;14097;p90"/>
            <p:cNvGrpSpPr/>
            <p:nvPr/>
          </p:nvGrpSpPr>
          <p:grpSpPr>
            <a:xfrm>
              <a:off x="2623904" y="2027936"/>
              <a:ext cx="1364245" cy="273000"/>
              <a:chOff x="2623904" y="2027936"/>
              <a:chExt cx="1364245" cy="273000"/>
            </a:xfrm>
          </p:grpSpPr>
          <p:sp>
            <p:nvSpPr>
              <p:cNvPr id="14098" name="Google Shape;14098;p9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3" name="Google Shape;14103;p90"/>
          <p:cNvGrpSpPr/>
          <p:nvPr/>
        </p:nvGrpSpPr>
        <p:grpSpPr>
          <a:xfrm>
            <a:off x="2592703" y="2444186"/>
            <a:ext cx="1387541" cy="159124"/>
            <a:chOff x="3200660" y="2180272"/>
            <a:chExt cx="2563824" cy="378237"/>
          </a:xfrm>
        </p:grpSpPr>
        <p:sp>
          <p:nvSpPr>
            <p:cNvPr id="14104" name="Google Shape;14104;p9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90"/>
          <p:cNvGrpSpPr/>
          <p:nvPr/>
        </p:nvGrpSpPr>
        <p:grpSpPr>
          <a:xfrm>
            <a:off x="2589227" y="2722011"/>
            <a:ext cx="1390502" cy="159625"/>
            <a:chOff x="3530150" y="2790075"/>
            <a:chExt cx="1962600" cy="225300"/>
          </a:xfrm>
        </p:grpSpPr>
        <p:sp>
          <p:nvSpPr>
            <p:cNvPr id="14123" name="Google Shape;14123;p9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5" name="Google Shape;14125;p90"/>
          <p:cNvGrpSpPr/>
          <p:nvPr/>
        </p:nvGrpSpPr>
        <p:grpSpPr>
          <a:xfrm>
            <a:off x="2589880" y="3000337"/>
            <a:ext cx="1411629" cy="153761"/>
            <a:chOff x="3558802" y="4011427"/>
            <a:chExt cx="1866000" cy="111300"/>
          </a:xfrm>
        </p:grpSpPr>
        <p:sp>
          <p:nvSpPr>
            <p:cNvPr id="14126" name="Google Shape;14126;p9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90"/>
          <p:cNvGrpSpPr/>
          <p:nvPr/>
        </p:nvGrpSpPr>
        <p:grpSpPr>
          <a:xfrm>
            <a:off x="2589573" y="2205736"/>
            <a:ext cx="1383503" cy="119749"/>
            <a:chOff x="3465975" y="2270276"/>
            <a:chExt cx="1986364" cy="171929"/>
          </a:xfrm>
        </p:grpSpPr>
        <p:sp>
          <p:nvSpPr>
            <p:cNvPr id="14129" name="Google Shape;14129;p9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90"/>
          <p:cNvGrpSpPr/>
          <p:nvPr/>
        </p:nvGrpSpPr>
        <p:grpSpPr>
          <a:xfrm>
            <a:off x="2600580" y="3569387"/>
            <a:ext cx="1369531" cy="195460"/>
            <a:chOff x="723300" y="4253549"/>
            <a:chExt cx="2276482" cy="324900"/>
          </a:xfrm>
        </p:grpSpPr>
        <p:sp>
          <p:nvSpPr>
            <p:cNvPr id="14138" name="Google Shape;14138;p9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90"/>
          <p:cNvGrpSpPr/>
          <p:nvPr/>
        </p:nvGrpSpPr>
        <p:grpSpPr>
          <a:xfrm>
            <a:off x="2590141" y="3270567"/>
            <a:ext cx="1389066" cy="180119"/>
            <a:chOff x="705948" y="3788465"/>
            <a:chExt cx="2308953" cy="299400"/>
          </a:xfrm>
        </p:grpSpPr>
        <p:sp>
          <p:nvSpPr>
            <p:cNvPr id="14144" name="Google Shape;14144;p9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90"/>
          <p:cNvGrpSpPr/>
          <p:nvPr/>
        </p:nvGrpSpPr>
        <p:grpSpPr>
          <a:xfrm>
            <a:off x="2638078" y="3883547"/>
            <a:ext cx="1304609" cy="294074"/>
            <a:chOff x="2658741" y="4097347"/>
            <a:chExt cx="1304609" cy="294074"/>
          </a:xfrm>
        </p:grpSpPr>
        <p:grpSp>
          <p:nvGrpSpPr>
            <p:cNvPr id="14150" name="Google Shape;14150;p90"/>
            <p:cNvGrpSpPr/>
            <p:nvPr/>
          </p:nvGrpSpPr>
          <p:grpSpPr>
            <a:xfrm>
              <a:off x="2658741" y="4097347"/>
              <a:ext cx="118572" cy="294074"/>
              <a:chOff x="3343310" y="4475555"/>
              <a:chExt cx="127717" cy="316753"/>
            </a:xfrm>
          </p:grpSpPr>
          <p:sp>
            <p:nvSpPr>
              <p:cNvPr id="14151" name="Google Shape;14151;p9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90"/>
            <p:cNvGrpSpPr/>
            <p:nvPr/>
          </p:nvGrpSpPr>
          <p:grpSpPr>
            <a:xfrm>
              <a:off x="3815519" y="4098388"/>
              <a:ext cx="147831" cy="291991"/>
              <a:chOff x="3527539" y="4476677"/>
              <a:chExt cx="159232" cy="314510"/>
            </a:xfrm>
          </p:grpSpPr>
          <p:sp>
            <p:nvSpPr>
              <p:cNvPr id="14154" name="Google Shape;14154;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90"/>
            <p:cNvGrpSpPr/>
            <p:nvPr/>
          </p:nvGrpSpPr>
          <p:grpSpPr>
            <a:xfrm>
              <a:off x="3511696" y="4098388"/>
              <a:ext cx="147831" cy="291991"/>
              <a:chOff x="3527539" y="4476677"/>
              <a:chExt cx="159232" cy="314510"/>
            </a:xfrm>
          </p:grpSpPr>
          <p:sp>
            <p:nvSpPr>
              <p:cNvPr id="14157" name="Google Shape;14157;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90"/>
            <p:cNvGrpSpPr/>
            <p:nvPr/>
          </p:nvGrpSpPr>
          <p:grpSpPr>
            <a:xfrm>
              <a:off x="3207874" y="4098388"/>
              <a:ext cx="147831" cy="291991"/>
              <a:chOff x="3527539" y="4476677"/>
              <a:chExt cx="159232" cy="314510"/>
            </a:xfrm>
          </p:grpSpPr>
          <p:sp>
            <p:nvSpPr>
              <p:cNvPr id="14160" name="Google Shape;14160;p9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2" name="Google Shape;14162;p90"/>
            <p:cNvGrpSpPr/>
            <p:nvPr/>
          </p:nvGrpSpPr>
          <p:grpSpPr>
            <a:xfrm>
              <a:off x="2933305" y="4097347"/>
              <a:ext cx="118572" cy="294074"/>
              <a:chOff x="3343310" y="4475555"/>
              <a:chExt cx="127717" cy="316753"/>
            </a:xfrm>
          </p:grpSpPr>
          <p:sp>
            <p:nvSpPr>
              <p:cNvPr id="14163" name="Google Shape;14163;p9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65" name="Google Shape;14165;p90"/>
          <p:cNvGrpSpPr/>
          <p:nvPr/>
        </p:nvGrpSpPr>
        <p:grpSpPr>
          <a:xfrm>
            <a:off x="4256908" y="1866669"/>
            <a:ext cx="1433821" cy="191501"/>
            <a:chOff x="4273350" y="2080469"/>
            <a:chExt cx="1433821" cy="191501"/>
          </a:xfrm>
        </p:grpSpPr>
        <p:grpSp>
          <p:nvGrpSpPr>
            <p:cNvPr id="14166" name="Google Shape;14166;p90"/>
            <p:cNvGrpSpPr/>
            <p:nvPr/>
          </p:nvGrpSpPr>
          <p:grpSpPr>
            <a:xfrm>
              <a:off x="4273350" y="2080469"/>
              <a:ext cx="1433821" cy="0"/>
              <a:chOff x="5224975" y="2962250"/>
              <a:chExt cx="1544400" cy="0"/>
            </a:xfrm>
          </p:grpSpPr>
          <p:cxnSp>
            <p:nvCxnSpPr>
              <p:cNvPr id="14167" name="Google Shape;14167;p9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4168" name="Google Shape;14168;p9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4169" name="Google Shape;14169;p90"/>
            <p:cNvGrpSpPr/>
            <p:nvPr/>
          </p:nvGrpSpPr>
          <p:grpSpPr>
            <a:xfrm>
              <a:off x="4273350" y="2271969"/>
              <a:ext cx="1433821" cy="0"/>
              <a:chOff x="5224975" y="2962250"/>
              <a:chExt cx="1544400" cy="0"/>
            </a:xfrm>
          </p:grpSpPr>
          <p:cxnSp>
            <p:nvCxnSpPr>
              <p:cNvPr id="14170" name="Google Shape;14170;p9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4171" name="Google Shape;14171;p9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4172" name="Google Shape;14172;p90"/>
          <p:cNvGrpSpPr/>
          <p:nvPr/>
        </p:nvGrpSpPr>
        <p:grpSpPr>
          <a:xfrm>
            <a:off x="4258463" y="969236"/>
            <a:ext cx="1430711" cy="743389"/>
            <a:chOff x="5159450" y="1919950"/>
            <a:chExt cx="1541050" cy="862500"/>
          </a:xfrm>
        </p:grpSpPr>
        <p:sp>
          <p:nvSpPr>
            <p:cNvPr id="14173" name="Google Shape;14173;p9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4174" name="Google Shape;14174;p90"/>
            <p:cNvGrpSpPr/>
            <p:nvPr/>
          </p:nvGrpSpPr>
          <p:grpSpPr>
            <a:xfrm>
              <a:off x="5159450" y="1919950"/>
              <a:ext cx="1541050" cy="862500"/>
              <a:chOff x="5159450" y="1919950"/>
              <a:chExt cx="1541050" cy="862500"/>
            </a:xfrm>
          </p:grpSpPr>
          <p:cxnSp>
            <p:nvCxnSpPr>
              <p:cNvPr id="14175" name="Google Shape;14175;p9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4176" name="Google Shape;14176;p9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4177" name="Google Shape;14177;p90"/>
          <p:cNvGrpSpPr/>
          <p:nvPr/>
        </p:nvGrpSpPr>
        <p:grpSpPr>
          <a:xfrm>
            <a:off x="4248577" y="2192564"/>
            <a:ext cx="1450484" cy="1052087"/>
            <a:chOff x="5230575" y="1554475"/>
            <a:chExt cx="2137150" cy="1550150"/>
          </a:xfrm>
        </p:grpSpPr>
        <p:sp>
          <p:nvSpPr>
            <p:cNvPr id="14178" name="Google Shape;14178;p9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1" name="Google Shape;14191;p90"/>
          <p:cNvGrpSpPr/>
          <p:nvPr/>
        </p:nvGrpSpPr>
        <p:grpSpPr>
          <a:xfrm rot="10800000">
            <a:off x="4265127" y="3284753"/>
            <a:ext cx="1417383" cy="887946"/>
            <a:chOff x="5645403" y="2920021"/>
            <a:chExt cx="2650800" cy="2180614"/>
          </a:xfrm>
        </p:grpSpPr>
        <p:sp>
          <p:nvSpPr>
            <p:cNvPr id="14192" name="Google Shape;14192;p9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93" name="Google Shape;14193;p90"/>
            <p:cNvCxnSpPr>
              <a:stCxn id="1419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4194" name="Google Shape;14194;p9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95" name="Google Shape;14195;p90"/>
            <p:cNvCxnSpPr>
              <a:endCxn id="1419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4196" name="Google Shape;14196;p9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97" name="Google Shape;14197;p90"/>
            <p:cNvCxnSpPr>
              <a:stCxn id="1419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4198" name="Google Shape;14198;p9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99" name="Google Shape;14199;p90"/>
            <p:cNvCxnSpPr>
              <a:endCxn id="1419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4200" name="Google Shape;14200;p90"/>
          <p:cNvGrpSpPr/>
          <p:nvPr/>
        </p:nvGrpSpPr>
        <p:grpSpPr>
          <a:xfrm>
            <a:off x="7365487" y="2188108"/>
            <a:ext cx="1071743" cy="1021579"/>
            <a:chOff x="7189833" y="2022667"/>
            <a:chExt cx="1251159" cy="1192597"/>
          </a:xfrm>
        </p:grpSpPr>
        <p:sp>
          <p:nvSpPr>
            <p:cNvPr id="14201" name="Google Shape;14201;p9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90"/>
          <p:cNvGrpSpPr/>
          <p:nvPr/>
        </p:nvGrpSpPr>
        <p:grpSpPr>
          <a:xfrm>
            <a:off x="706758" y="2614515"/>
            <a:ext cx="1695374" cy="1560837"/>
            <a:chOff x="727421" y="2828315"/>
            <a:chExt cx="1695374" cy="1560837"/>
          </a:xfrm>
        </p:grpSpPr>
        <p:grpSp>
          <p:nvGrpSpPr>
            <p:cNvPr id="14206" name="Google Shape;14206;p90"/>
            <p:cNvGrpSpPr/>
            <p:nvPr/>
          </p:nvGrpSpPr>
          <p:grpSpPr>
            <a:xfrm>
              <a:off x="819108" y="2882501"/>
              <a:ext cx="103104" cy="1426186"/>
              <a:chOff x="4674013" y="3100904"/>
              <a:chExt cx="122758" cy="1698043"/>
            </a:xfrm>
          </p:grpSpPr>
          <p:sp>
            <p:nvSpPr>
              <p:cNvPr id="14207" name="Google Shape;14207;p9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90"/>
            <p:cNvGrpSpPr/>
            <p:nvPr/>
          </p:nvGrpSpPr>
          <p:grpSpPr>
            <a:xfrm>
              <a:off x="1062475" y="2882501"/>
              <a:ext cx="103104" cy="1426186"/>
              <a:chOff x="4940438" y="3100904"/>
              <a:chExt cx="122758" cy="1698043"/>
            </a:xfrm>
          </p:grpSpPr>
          <p:sp>
            <p:nvSpPr>
              <p:cNvPr id="14215" name="Google Shape;14215;p9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90"/>
            <p:cNvGrpSpPr/>
            <p:nvPr/>
          </p:nvGrpSpPr>
          <p:grpSpPr>
            <a:xfrm>
              <a:off x="1299324" y="2882501"/>
              <a:ext cx="103104" cy="1426186"/>
              <a:chOff x="5206863" y="3100904"/>
              <a:chExt cx="122758" cy="1698043"/>
            </a:xfrm>
          </p:grpSpPr>
          <p:sp>
            <p:nvSpPr>
              <p:cNvPr id="14223" name="Google Shape;14223;p9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0" name="Google Shape;14230;p90"/>
            <p:cNvGrpSpPr/>
            <p:nvPr/>
          </p:nvGrpSpPr>
          <p:grpSpPr>
            <a:xfrm>
              <a:off x="1786057" y="2882501"/>
              <a:ext cx="103104" cy="1426186"/>
              <a:chOff x="6006138" y="3143629"/>
              <a:chExt cx="122758" cy="1698043"/>
            </a:xfrm>
          </p:grpSpPr>
          <p:sp>
            <p:nvSpPr>
              <p:cNvPr id="14231" name="Google Shape;14231;p9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90"/>
            <p:cNvGrpSpPr/>
            <p:nvPr/>
          </p:nvGrpSpPr>
          <p:grpSpPr>
            <a:xfrm>
              <a:off x="2029422" y="2882501"/>
              <a:ext cx="103104" cy="1426186"/>
              <a:chOff x="6805413" y="3100904"/>
              <a:chExt cx="122758" cy="1698043"/>
            </a:xfrm>
          </p:grpSpPr>
          <p:sp>
            <p:nvSpPr>
              <p:cNvPr id="14239" name="Google Shape;14239;p9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90"/>
            <p:cNvGrpSpPr/>
            <p:nvPr/>
          </p:nvGrpSpPr>
          <p:grpSpPr>
            <a:xfrm>
              <a:off x="727421" y="2828315"/>
              <a:ext cx="1695374" cy="1560837"/>
              <a:chOff x="734799" y="2782450"/>
              <a:chExt cx="1571100" cy="1577400"/>
            </a:xfrm>
          </p:grpSpPr>
          <p:cxnSp>
            <p:nvCxnSpPr>
              <p:cNvPr id="14247" name="Google Shape;14247;p9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4248" name="Google Shape;14248;p9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4249" name="Google Shape;14249;p90"/>
            <p:cNvGrpSpPr/>
            <p:nvPr/>
          </p:nvGrpSpPr>
          <p:grpSpPr>
            <a:xfrm>
              <a:off x="2272795" y="2882501"/>
              <a:ext cx="103104" cy="1426186"/>
              <a:chOff x="5206863" y="3100904"/>
              <a:chExt cx="122758" cy="1698043"/>
            </a:xfrm>
          </p:grpSpPr>
          <p:sp>
            <p:nvSpPr>
              <p:cNvPr id="14250" name="Google Shape;14250;p9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7" name="Google Shape;14257;p90"/>
            <p:cNvGrpSpPr/>
            <p:nvPr/>
          </p:nvGrpSpPr>
          <p:grpSpPr>
            <a:xfrm>
              <a:off x="1542694" y="2882501"/>
              <a:ext cx="103104" cy="1426186"/>
              <a:chOff x="6006138" y="3143629"/>
              <a:chExt cx="122758" cy="1698043"/>
            </a:xfrm>
          </p:grpSpPr>
          <p:sp>
            <p:nvSpPr>
              <p:cNvPr id="14258" name="Google Shape;14258;p9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5" name="Google Shape;14265;p90"/>
          <p:cNvGrpSpPr/>
          <p:nvPr/>
        </p:nvGrpSpPr>
        <p:grpSpPr>
          <a:xfrm>
            <a:off x="5915338" y="2192087"/>
            <a:ext cx="1248543" cy="1025319"/>
            <a:chOff x="5183758" y="1210600"/>
            <a:chExt cx="3605380" cy="2960783"/>
          </a:xfrm>
        </p:grpSpPr>
        <p:sp>
          <p:nvSpPr>
            <p:cNvPr id="14266" name="Google Shape;14266;p9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70" name="Google Shape;14270;p9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4271" name="Google Shape;14271;p9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4272" name="Google Shape;14272;p9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4273" name="Google Shape;14273;p9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4274" name="Google Shape;14274;p9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5" name="Google Shape;14275;p90"/>
          <p:cNvGrpSpPr/>
          <p:nvPr/>
        </p:nvGrpSpPr>
        <p:grpSpPr>
          <a:xfrm>
            <a:off x="5772399" y="3330404"/>
            <a:ext cx="2664831" cy="843440"/>
            <a:chOff x="5916567" y="1099697"/>
            <a:chExt cx="2556683" cy="809211"/>
          </a:xfrm>
        </p:grpSpPr>
        <p:sp>
          <p:nvSpPr>
            <p:cNvPr id="14276" name="Google Shape;14276;p9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90"/>
          <p:cNvGrpSpPr/>
          <p:nvPr/>
        </p:nvGrpSpPr>
        <p:grpSpPr>
          <a:xfrm>
            <a:off x="5879940" y="979263"/>
            <a:ext cx="1299851" cy="1023338"/>
            <a:chOff x="5900602" y="1193063"/>
            <a:chExt cx="1299851" cy="1023338"/>
          </a:xfrm>
        </p:grpSpPr>
        <p:grpSp>
          <p:nvGrpSpPr>
            <p:cNvPr id="14285" name="Google Shape;14285;p90"/>
            <p:cNvGrpSpPr/>
            <p:nvPr/>
          </p:nvGrpSpPr>
          <p:grpSpPr>
            <a:xfrm>
              <a:off x="6743564" y="1193063"/>
              <a:ext cx="456889" cy="700379"/>
              <a:chOff x="6743564" y="1193063"/>
              <a:chExt cx="456889" cy="700379"/>
            </a:xfrm>
          </p:grpSpPr>
          <p:grpSp>
            <p:nvGrpSpPr>
              <p:cNvPr id="14286" name="Google Shape;14286;p90"/>
              <p:cNvGrpSpPr/>
              <p:nvPr/>
            </p:nvGrpSpPr>
            <p:grpSpPr>
              <a:xfrm>
                <a:off x="6743564" y="1690731"/>
                <a:ext cx="214402" cy="202710"/>
                <a:chOff x="6743564" y="1690731"/>
                <a:chExt cx="214402" cy="202710"/>
              </a:xfrm>
            </p:grpSpPr>
            <p:sp>
              <p:nvSpPr>
                <p:cNvPr id="14287" name="Google Shape;14287;p9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90"/>
              <p:cNvGrpSpPr/>
              <p:nvPr/>
            </p:nvGrpSpPr>
            <p:grpSpPr>
              <a:xfrm>
                <a:off x="6915505" y="1193063"/>
                <a:ext cx="284947" cy="589637"/>
                <a:chOff x="6915505" y="1193063"/>
                <a:chExt cx="284947" cy="589637"/>
              </a:xfrm>
            </p:grpSpPr>
            <p:sp>
              <p:nvSpPr>
                <p:cNvPr id="14290" name="Google Shape;14290;p9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91" name="Google Shape;14291;p9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4292" name="Google Shape;14292;p90"/>
            <p:cNvGrpSpPr/>
            <p:nvPr/>
          </p:nvGrpSpPr>
          <p:grpSpPr>
            <a:xfrm>
              <a:off x="6520337" y="1193063"/>
              <a:ext cx="341815" cy="801589"/>
              <a:chOff x="6520337" y="1193063"/>
              <a:chExt cx="341815" cy="801589"/>
            </a:xfrm>
          </p:grpSpPr>
          <p:grpSp>
            <p:nvGrpSpPr>
              <p:cNvPr id="14293" name="Google Shape;14293;p90"/>
              <p:cNvGrpSpPr/>
              <p:nvPr/>
            </p:nvGrpSpPr>
            <p:grpSpPr>
              <a:xfrm>
                <a:off x="6520337" y="1589527"/>
                <a:ext cx="213950" cy="405125"/>
                <a:chOff x="6520337" y="1589527"/>
                <a:chExt cx="213950" cy="405125"/>
              </a:xfrm>
            </p:grpSpPr>
            <p:sp>
              <p:nvSpPr>
                <p:cNvPr id="14294" name="Google Shape;14294;p9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6" name="Google Shape;14296;p90"/>
              <p:cNvGrpSpPr/>
              <p:nvPr/>
            </p:nvGrpSpPr>
            <p:grpSpPr>
              <a:xfrm>
                <a:off x="6577204" y="1193063"/>
                <a:ext cx="284947" cy="453562"/>
                <a:chOff x="6577204" y="1193063"/>
                <a:chExt cx="284947" cy="453562"/>
              </a:xfrm>
            </p:grpSpPr>
            <p:sp>
              <p:nvSpPr>
                <p:cNvPr id="14297" name="Google Shape;14297;p9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98" name="Google Shape;14298;p9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4299" name="Google Shape;14299;p90"/>
            <p:cNvGrpSpPr/>
            <p:nvPr/>
          </p:nvGrpSpPr>
          <p:grpSpPr>
            <a:xfrm>
              <a:off x="6238903" y="1193063"/>
              <a:ext cx="300475" cy="901782"/>
              <a:chOff x="6238903" y="1193063"/>
              <a:chExt cx="300475" cy="901782"/>
            </a:xfrm>
          </p:grpSpPr>
          <p:grpSp>
            <p:nvGrpSpPr>
              <p:cNvPr id="14300" name="Google Shape;14300;p90"/>
              <p:cNvGrpSpPr/>
              <p:nvPr/>
            </p:nvGrpSpPr>
            <p:grpSpPr>
              <a:xfrm>
                <a:off x="6290865" y="1489315"/>
                <a:ext cx="248514" cy="605530"/>
                <a:chOff x="6290865" y="1489315"/>
                <a:chExt cx="248514" cy="605530"/>
              </a:xfrm>
            </p:grpSpPr>
            <p:sp>
              <p:nvSpPr>
                <p:cNvPr id="14301" name="Google Shape;14301;p9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3" name="Google Shape;14303;p90"/>
              <p:cNvGrpSpPr/>
              <p:nvPr/>
            </p:nvGrpSpPr>
            <p:grpSpPr>
              <a:xfrm>
                <a:off x="6238903" y="1193063"/>
                <a:ext cx="284947" cy="327512"/>
                <a:chOff x="6238903" y="1193063"/>
                <a:chExt cx="284947" cy="327512"/>
              </a:xfrm>
            </p:grpSpPr>
            <p:sp>
              <p:nvSpPr>
                <p:cNvPr id="14304" name="Google Shape;14304;p9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05" name="Google Shape;14305;p9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4306" name="Google Shape;14306;p90"/>
            <p:cNvGrpSpPr/>
            <p:nvPr/>
          </p:nvGrpSpPr>
          <p:grpSpPr>
            <a:xfrm>
              <a:off x="5900602" y="1193063"/>
              <a:ext cx="444345" cy="1023338"/>
              <a:chOff x="5900602" y="1193063"/>
              <a:chExt cx="444345" cy="1023338"/>
            </a:xfrm>
          </p:grpSpPr>
          <p:grpSp>
            <p:nvGrpSpPr>
              <p:cNvPr id="14307" name="Google Shape;14307;p90"/>
              <p:cNvGrpSpPr/>
              <p:nvPr/>
            </p:nvGrpSpPr>
            <p:grpSpPr>
              <a:xfrm>
                <a:off x="6046501" y="1367785"/>
                <a:ext cx="298446" cy="848616"/>
                <a:chOff x="6046501" y="1367785"/>
                <a:chExt cx="298446" cy="848616"/>
              </a:xfrm>
            </p:grpSpPr>
            <p:sp>
              <p:nvSpPr>
                <p:cNvPr id="14308" name="Google Shape;14308;p9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0" name="Google Shape;14310;p90"/>
              <p:cNvGrpSpPr/>
              <p:nvPr/>
            </p:nvGrpSpPr>
            <p:grpSpPr>
              <a:xfrm>
                <a:off x="5900602" y="1193063"/>
                <a:ext cx="284947" cy="182312"/>
                <a:chOff x="5900602" y="1193063"/>
                <a:chExt cx="284947" cy="182312"/>
              </a:xfrm>
            </p:grpSpPr>
            <p:sp>
              <p:nvSpPr>
                <p:cNvPr id="14311" name="Google Shape;14311;p9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12" name="Google Shape;14312;p9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4313" name="Google Shape;14313;p90"/>
          <p:cNvGrpSpPr/>
          <p:nvPr/>
        </p:nvGrpSpPr>
        <p:grpSpPr>
          <a:xfrm>
            <a:off x="7217822" y="979408"/>
            <a:ext cx="1219413" cy="1051365"/>
            <a:chOff x="7287122" y="1165658"/>
            <a:chExt cx="1219413" cy="1051365"/>
          </a:xfrm>
        </p:grpSpPr>
        <p:grpSp>
          <p:nvGrpSpPr>
            <p:cNvPr id="14314" name="Google Shape;14314;p90"/>
            <p:cNvGrpSpPr/>
            <p:nvPr/>
          </p:nvGrpSpPr>
          <p:grpSpPr>
            <a:xfrm>
              <a:off x="7287122" y="1969723"/>
              <a:ext cx="1219413" cy="247300"/>
              <a:chOff x="7287122" y="1969723"/>
              <a:chExt cx="1219413" cy="247300"/>
            </a:xfrm>
          </p:grpSpPr>
          <p:sp>
            <p:nvSpPr>
              <p:cNvPr id="14315" name="Google Shape;14315;p9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6" name="Google Shape;14316;p90"/>
              <p:cNvGrpSpPr/>
              <p:nvPr/>
            </p:nvGrpSpPr>
            <p:grpSpPr>
              <a:xfrm>
                <a:off x="7287122" y="2063892"/>
                <a:ext cx="1151753" cy="73428"/>
                <a:chOff x="7287122" y="2063892"/>
                <a:chExt cx="1151753" cy="73428"/>
              </a:xfrm>
            </p:grpSpPr>
            <p:sp>
              <p:nvSpPr>
                <p:cNvPr id="14317" name="Google Shape;14317;p9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18" name="Google Shape;14318;p9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4319" name="Google Shape;14319;p90"/>
            <p:cNvGrpSpPr/>
            <p:nvPr/>
          </p:nvGrpSpPr>
          <p:grpSpPr>
            <a:xfrm>
              <a:off x="7287122" y="1712201"/>
              <a:ext cx="1219403" cy="246767"/>
              <a:chOff x="7287122" y="1712201"/>
              <a:chExt cx="1219403" cy="246767"/>
            </a:xfrm>
          </p:grpSpPr>
          <p:sp>
            <p:nvSpPr>
              <p:cNvPr id="14320" name="Google Shape;14320;p9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1" name="Google Shape;14321;p90"/>
              <p:cNvGrpSpPr/>
              <p:nvPr/>
            </p:nvGrpSpPr>
            <p:grpSpPr>
              <a:xfrm>
                <a:off x="7287122" y="1842861"/>
                <a:ext cx="1005303" cy="73419"/>
                <a:chOff x="7287122" y="1842861"/>
                <a:chExt cx="1005303" cy="73419"/>
              </a:xfrm>
            </p:grpSpPr>
            <p:sp>
              <p:nvSpPr>
                <p:cNvPr id="14322" name="Google Shape;14322;p9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23" name="Google Shape;14323;p9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4324" name="Google Shape;14324;p90"/>
            <p:cNvGrpSpPr/>
            <p:nvPr/>
          </p:nvGrpSpPr>
          <p:grpSpPr>
            <a:xfrm>
              <a:off x="7287122" y="1447520"/>
              <a:ext cx="1219403" cy="286667"/>
              <a:chOff x="7287122" y="1447520"/>
              <a:chExt cx="1219403" cy="286667"/>
            </a:xfrm>
          </p:grpSpPr>
          <p:sp>
            <p:nvSpPr>
              <p:cNvPr id="14325" name="Google Shape;14325;p9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6" name="Google Shape;14326;p90"/>
              <p:cNvGrpSpPr/>
              <p:nvPr/>
            </p:nvGrpSpPr>
            <p:grpSpPr>
              <a:xfrm>
                <a:off x="7287122" y="1581977"/>
                <a:ext cx="852803" cy="73428"/>
                <a:chOff x="7287122" y="1581977"/>
                <a:chExt cx="852803" cy="73428"/>
              </a:xfrm>
            </p:grpSpPr>
            <p:sp>
              <p:nvSpPr>
                <p:cNvPr id="14327" name="Google Shape;14327;p9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28" name="Google Shape;14328;p9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4329" name="Google Shape;14329;p90"/>
            <p:cNvGrpSpPr/>
            <p:nvPr/>
          </p:nvGrpSpPr>
          <p:grpSpPr>
            <a:xfrm>
              <a:off x="7287122" y="1165658"/>
              <a:ext cx="1219403" cy="344253"/>
              <a:chOff x="7287122" y="1165658"/>
              <a:chExt cx="1219403" cy="344253"/>
            </a:xfrm>
          </p:grpSpPr>
          <p:sp>
            <p:nvSpPr>
              <p:cNvPr id="14330" name="Google Shape;14330;p9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1" name="Google Shape;14331;p90"/>
              <p:cNvGrpSpPr/>
              <p:nvPr/>
            </p:nvGrpSpPr>
            <p:grpSpPr>
              <a:xfrm>
                <a:off x="7287122" y="1341025"/>
                <a:ext cx="695703" cy="73419"/>
                <a:chOff x="7287122" y="1341025"/>
                <a:chExt cx="695703" cy="73419"/>
              </a:xfrm>
            </p:grpSpPr>
            <p:sp>
              <p:nvSpPr>
                <p:cNvPr id="14332" name="Google Shape;14332;p9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33" name="Google Shape;14333;p9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37" name="Shape 14337"/>
        <p:cNvGrpSpPr/>
        <p:nvPr/>
      </p:nvGrpSpPr>
      <p:grpSpPr>
        <a:xfrm>
          <a:off x="0" y="0"/>
          <a:ext cx="0" cy="0"/>
          <a:chOff x="0" y="0"/>
          <a:chExt cx="0" cy="0"/>
        </a:xfrm>
      </p:grpSpPr>
      <p:sp>
        <p:nvSpPr>
          <p:cNvPr id="14338" name="Google Shape;14338;p91"/>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4339" name="Google Shape;14339;p91"/>
          <p:cNvGrpSpPr/>
          <p:nvPr/>
        </p:nvGrpSpPr>
        <p:grpSpPr>
          <a:xfrm>
            <a:off x="845855" y="2307733"/>
            <a:ext cx="340168" cy="298978"/>
            <a:chOff x="892750" y="267400"/>
            <a:chExt cx="483125" cy="424625"/>
          </a:xfrm>
        </p:grpSpPr>
        <p:sp>
          <p:nvSpPr>
            <p:cNvPr id="14340" name="Google Shape;14340;p9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41" name="Google Shape;14341;p9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42" name="Google Shape;14342;p9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43" name="Google Shape;14343;p91"/>
          <p:cNvGrpSpPr/>
          <p:nvPr/>
        </p:nvGrpSpPr>
        <p:grpSpPr>
          <a:xfrm>
            <a:off x="1284289" y="2287121"/>
            <a:ext cx="298996" cy="340204"/>
            <a:chOff x="1516475" y="238075"/>
            <a:chExt cx="424650" cy="483175"/>
          </a:xfrm>
        </p:grpSpPr>
        <p:sp>
          <p:nvSpPr>
            <p:cNvPr id="14344" name="Google Shape;14344;p9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45" name="Google Shape;14345;p9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46" name="Google Shape;14346;p91"/>
          <p:cNvGrpSpPr/>
          <p:nvPr/>
        </p:nvGrpSpPr>
        <p:grpSpPr>
          <a:xfrm>
            <a:off x="1677380" y="2367520"/>
            <a:ext cx="341488" cy="179405"/>
            <a:chOff x="2080675" y="352325"/>
            <a:chExt cx="485000" cy="254800"/>
          </a:xfrm>
        </p:grpSpPr>
        <p:sp>
          <p:nvSpPr>
            <p:cNvPr id="14347" name="Google Shape;14347;p9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48" name="Google Shape;14348;p9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49" name="Google Shape;14349;p91"/>
          <p:cNvGrpSpPr/>
          <p:nvPr/>
        </p:nvGrpSpPr>
        <p:grpSpPr>
          <a:xfrm>
            <a:off x="2126559" y="2287138"/>
            <a:ext cx="298996" cy="340168"/>
            <a:chOff x="2705375" y="238125"/>
            <a:chExt cx="424650" cy="483125"/>
          </a:xfrm>
        </p:grpSpPr>
        <p:sp>
          <p:nvSpPr>
            <p:cNvPr id="14350" name="Google Shape;14350;p9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1" name="Google Shape;14351;p9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2" name="Google Shape;14352;p9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3" name="Google Shape;14353;p9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54" name="Google Shape;14354;p91"/>
          <p:cNvGrpSpPr/>
          <p:nvPr/>
        </p:nvGrpSpPr>
        <p:grpSpPr>
          <a:xfrm>
            <a:off x="2542700" y="2287455"/>
            <a:ext cx="301161" cy="339535"/>
            <a:chOff x="3299850" y="238575"/>
            <a:chExt cx="427725" cy="482225"/>
          </a:xfrm>
        </p:grpSpPr>
        <p:sp>
          <p:nvSpPr>
            <p:cNvPr id="14355" name="Google Shape;14355;p9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6" name="Google Shape;14356;p9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7" name="Google Shape;14357;p9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8" name="Google Shape;14358;p9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59" name="Google Shape;14359;p9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60" name="Google Shape;14360;p91"/>
          <p:cNvGrpSpPr/>
          <p:nvPr/>
        </p:nvGrpSpPr>
        <p:grpSpPr>
          <a:xfrm>
            <a:off x="2929622" y="2287138"/>
            <a:ext cx="352455" cy="340168"/>
            <a:chOff x="3857225" y="238125"/>
            <a:chExt cx="500575" cy="483125"/>
          </a:xfrm>
        </p:grpSpPr>
        <p:sp>
          <p:nvSpPr>
            <p:cNvPr id="14361" name="Google Shape;14361;p9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2" name="Google Shape;14362;p9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3" name="Google Shape;14363;p9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4" name="Google Shape;14364;p9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5" name="Google Shape;14365;p9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6" name="Google Shape;14366;p9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67" name="Google Shape;14367;p9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368" name="Google Shape;14368;p91"/>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369" name="Google Shape;14369;p91"/>
          <p:cNvGrpSpPr/>
          <p:nvPr/>
        </p:nvGrpSpPr>
        <p:grpSpPr>
          <a:xfrm>
            <a:off x="3776398" y="2287165"/>
            <a:ext cx="340186" cy="340116"/>
            <a:chOff x="5053900" y="238200"/>
            <a:chExt cx="483150" cy="483050"/>
          </a:xfrm>
        </p:grpSpPr>
        <p:sp>
          <p:nvSpPr>
            <p:cNvPr id="14370" name="Google Shape;14370;p9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1" name="Google Shape;14371;p9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2" name="Google Shape;14372;p9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3" name="Google Shape;14373;p9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74" name="Google Shape;14374;p91"/>
          <p:cNvGrpSpPr/>
          <p:nvPr/>
        </p:nvGrpSpPr>
        <p:grpSpPr>
          <a:xfrm>
            <a:off x="4190348" y="2287138"/>
            <a:ext cx="340168" cy="340168"/>
            <a:chOff x="5648375" y="238125"/>
            <a:chExt cx="483125" cy="483125"/>
          </a:xfrm>
        </p:grpSpPr>
        <p:sp>
          <p:nvSpPr>
            <p:cNvPr id="14375" name="Google Shape;14375;p9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6" name="Google Shape;14376;p9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7" name="Google Shape;14377;p9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8" name="Google Shape;14378;p9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79" name="Google Shape;14379;p9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0" name="Google Shape;14380;p9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1" name="Google Shape;14381;p9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2" name="Google Shape;14382;p9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3" name="Google Shape;14383;p9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4" name="Google Shape;14384;p9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85" name="Google Shape;14385;p91"/>
          <p:cNvGrpSpPr/>
          <p:nvPr/>
        </p:nvGrpSpPr>
        <p:grpSpPr>
          <a:xfrm>
            <a:off x="4607035" y="2287138"/>
            <a:ext cx="340168" cy="340168"/>
            <a:chOff x="6242825" y="238125"/>
            <a:chExt cx="483125" cy="483125"/>
          </a:xfrm>
        </p:grpSpPr>
        <p:sp>
          <p:nvSpPr>
            <p:cNvPr id="14386" name="Google Shape;14386;p9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7" name="Google Shape;14387;p9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88" name="Google Shape;14388;p9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89" name="Google Shape;14389;p91"/>
          <p:cNvGrpSpPr/>
          <p:nvPr/>
        </p:nvGrpSpPr>
        <p:grpSpPr>
          <a:xfrm>
            <a:off x="844156" y="2727362"/>
            <a:ext cx="343566" cy="298943"/>
            <a:chOff x="889275" y="861850"/>
            <a:chExt cx="487950" cy="424575"/>
          </a:xfrm>
        </p:grpSpPr>
        <p:sp>
          <p:nvSpPr>
            <p:cNvPr id="14390" name="Google Shape;14390;p9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1" name="Google Shape;14391;p9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2" name="Google Shape;14392;p9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3" name="Google Shape;14393;p9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394" name="Google Shape;14394;p91"/>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5" name="Google Shape;14395;p91"/>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396" name="Google Shape;14396;p91"/>
          <p:cNvGrpSpPr/>
          <p:nvPr/>
        </p:nvGrpSpPr>
        <p:grpSpPr>
          <a:xfrm>
            <a:off x="2105973" y="2706749"/>
            <a:ext cx="340168" cy="340168"/>
            <a:chOff x="2676100" y="832575"/>
            <a:chExt cx="483125" cy="483125"/>
          </a:xfrm>
        </p:grpSpPr>
        <p:sp>
          <p:nvSpPr>
            <p:cNvPr id="14397" name="Google Shape;14397;p9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8" name="Google Shape;14398;p9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99" name="Google Shape;14399;p9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00" name="Google Shape;14400;p91"/>
          <p:cNvGrpSpPr/>
          <p:nvPr/>
        </p:nvGrpSpPr>
        <p:grpSpPr>
          <a:xfrm>
            <a:off x="2517477" y="2706749"/>
            <a:ext cx="351610" cy="340168"/>
            <a:chOff x="3270550" y="832575"/>
            <a:chExt cx="499375" cy="483125"/>
          </a:xfrm>
        </p:grpSpPr>
        <p:sp>
          <p:nvSpPr>
            <p:cNvPr id="14401" name="Google Shape;14401;p9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02" name="Google Shape;14402;p9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03" name="Google Shape;14403;p9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04" name="Google Shape;14404;p91"/>
          <p:cNvGrpSpPr/>
          <p:nvPr/>
        </p:nvGrpSpPr>
        <p:grpSpPr>
          <a:xfrm>
            <a:off x="2935756" y="2717381"/>
            <a:ext cx="340186" cy="318904"/>
            <a:chOff x="3865000" y="847675"/>
            <a:chExt cx="483150" cy="452925"/>
          </a:xfrm>
        </p:grpSpPr>
        <p:sp>
          <p:nvSpPr>
            <p:cNvPr id="14405" name="Google Shape;14405;p9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06" name="Google Shape;14406;p9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07" name="Google Shape;14407;p9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08" name="Google Shape;14408;p9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09" name="Google Shape;14409;p91"/>
          <p:cNvGrpSpPr/>
          <p:nvPr/>
        </p:nvGrpSpPr>
        <p:grpSpPr>
          <a:xfrm>
            <a:off x="3351439" y="2727300"/>
            <a:ext cx="344798" cy="299066"/>
            <a:chOff x="4452900" y="861750"/>
            <a:chExt cx="489700" cy="424750"/>
          </a:xfrm>
        </p:grpSpPr>
        <p:sp>
          <p:nvSpPr>
            <p:cNvPr id="14410" name="Google Shape;14410;p9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11" name="Google Shape;14411;p9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12" name="Google Shape;14412;p9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13" name="Google Shape;14413;p91"/>
          <p:cNvGrpSpPr/>
          <p:nvPr/>
        </p:nvGrpSpPr>
        <p:grpSpPr>
          <a:xfrm>
            <a:off x="3768671" y="2706758"/>
            <a:ext cx="355641" cy="340151"/>
            <a:chOff x="5049750" y="832600"/>
            <a:chExt cx="505100" cy="483100"/>
          </a:xfrm>
        </p:grpSpPr>
        <p:sp>
          <p:nvSpPr>
            <p:cNvPr id="14414" name="Google Shape;14414;p9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15" name="Google Shape;14415;p9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16" name="Google Shape;14416;p91"/>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17" name="Google Shape;14417;p91"/>
          <p:cNvGrpSpPr/>
          <p:nvPr/>
        </p:nvGrpSpPr>
        <p:grpSpPr>
          <a:xfrm>
            <a:off x="4627621" y="2706749"/>
            <a:ext cx="298996" cy="340168"/>
            <a:chOff x="6272100" y="832575"/>
            <a:chExt cx="424650" cy="483125"/>
          </a:xfrm>
        </p:grpSpPr>
        <p:sp>
          <p:nvSpPr>
            <p:cNvPr id="14418" name="Google Shape;14418;p9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19" name="Google Shape;14419;p9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20" name="Google Shape;14420;p91"/>
          <p:cNvGrpSpPr/>
          <p:nvPr/>
        </p:nvGrpSpPr>
        <p:grpSpPr>
          <a:xfrm>
            <a:off x="845828" y="3125798"/>
            <a:ext cx="340221" cy="340186"/>
            <a:chOff x="893650" y="1428000"/>
            <a:chExt cx="483200" cy="483150"/>
          </a:xfrm>
        </p:grpSpPr>
        <p:sp>
          <p:nvSpPr>
            <p:cNvPr id="14421" name="Google Shape;14421;p9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2" name="Google Shape;14422;p9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3" name="Google Shape;14423;p9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4" name="Google Shape;14424;p9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25" name="Google Shape;14425;p91"/>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6" name="Google Shape;14426;p91"/>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27" name="Google Shape;14427;p91"/>
          <p:cNvGrpSpPr/>
          <p:nvPr/>
        </p:nvGrpSpPr>
        <p:grpSpPr>
          <a:xfrm>
            <a:off x="2099646" y="3146463"/>
            <a:ext cx="352825" cy="298855"/>
            <a:chOff x="2676100" y="1456375"/>
            <a:chExt cx="501100" cy="424450"/>
          </a:xfrm>
        </p:grpSpPr>
        <p:sp>
          <p:nvSpPr>
            <p:cNvPr id="14428" name="Google Shape;14428;p9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9" name="Google Shape;14429;p9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0" name="Google Shape;14430;p9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31" name="Google Shape;14431;p91"/>
          <p:cNvGrpSpPr/>
          <p:nvPr/>
        </p:nvGrpSpPr>
        <p:grpSpPr>
          <a:xfrm>
            <a:off x="2523170" y="3125806"/>
            <a:ext cx="340221" cy="340168"/>
            <a:chOff x="3270475" y="1427025"/>
            <a:chExt cx="483200" cy="483125"/>
          </a:xfrm>
        </p:grpSpPr>
        <p:sp>
          <p:nvSpPr>
            <p:cNvPr id="14432" name="Google Shape;14432;p9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3" name="Google Shape;14433;p9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4" name="Google Shape;14434;p9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35" name="Google Shape;14435;p91"/>
          <p:cNvGrpSpPr/>
          <p:nvPr/>
        </p:nvGrpSpPr>
        <p:grpSpPr>
          <a:xfrm>
            <a:off x="2934083" y="3125780"/>
            <a:ext cx="343530" cy="340221"/>
            <a:chOff x="3860250" y="1427025"/>
            <a:chExt cx="487900" cy="483200"/>
          </a:xfrm>
        </p:grpSpPr>
        <p:sp>
          <p:nvSpPr>
            <p:cNvPr id="14436" name="Google Shape;14436;p9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7" name="Google Shape;14437;p9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8" name="Google Shape;14438;p9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39" name="Google Shape;14439;p91"/>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40" name="Google Shape;14440;p91"/>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41" name="Google Shape;14441;p91"/>
          <p:cNvGrpSpPr/>
          <p:nvPr/>
        </p:nvGrpSpPr>
        <p:grpSpPr>
          <a:xfrm>
            <a:off x="4190322" y="3125806"/>
            <a:ext cx="340221" cy="340168"/>
            <a:chOff x="5648375" y="1427025"/>
            <a:chExt cx="483200" cy="483125"/>
          </a:xfrm>
        </p:grpSpPr>
        <p:sp>
          <p:nvSpPr>
            <p:cNvPr id="14442" name="Google Shape;14442;p9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43" name="Google Shape;14443;p9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44" name="Google Shape;14444;p91"/>
          <p:cNvGrpSpPr/>
          <p:nvPr/>
        </p:nvGrpSpPr>
        <p:grpSpPr>
          <a:xfrm>
            <a:off x="4604808" y="3125789"/>
            <a:ext cx="344622" cy="340204"/>
            <a:chOff x="6238300" y="1426975"/>
            <a:chExt cx="489450" cy="483175"/>
          </a:xfrm>
        </p:grpSpPr>
        <p:sp>
          <p:nvSpPr>
            <p:cNvPr id="14445" name="Google Shape;14445;p9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46" name="Google Shape;14446;p9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47" name="Google Shape;14447;p9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48" name="Google Shape;14448;p91"/>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49" name="Google Shape;14449;p91"/>
          <p:cNvGrpSpPr/>
          <p:nvPr/>
        </p:nvGrpSpPr>
        <p:grpSpPr>
          <a:xfrm>
            <a:off x="1263703" y="3544794"/>
            <a:ext cx="340168" cy="340186"/>
            <a:chOff x="1487200" y="2021475"/>
            <a:chExt cx="483125" cy="483150"/>
          </a:xfrm>
        </p:grpSpPr>
        <p:sp>
          <p:nvSpPr>
            <p:cNvPr id="14450" name="Google Shape;14450;p9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1" name="Google Shape;14451;p9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2" name="Google Shape;14452;p9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3" name="Google Shape;14453;p9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54" name="Google Shape;14454;p91"/>
          <p:cNvGrpSpPr/>
          <p:nvPr/>
        </p:nvGrpSpPr>
        <p:grpSpPr>
          <a:xfrm>
            <a:off x="1678040" y="3565398"/>
            <a:ext cx="340168" cy="298978"/>
            <a:chOff x="2081650" y="2050750"/>
            <a:chExt cx="483125" cy="424625"/>
          </a:xfrm>
        </p:grpSpPr>
        <p:sp>
          <p:nvSpPr>
            <p:cNvPr id="14455" name="Google Shape;14455;p9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6" name="Google Shape;14456;p9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7" name="Google Shape;14457;p9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8" name="Google Shape;14458;p9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59" name="Google Shape;14459;p9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0" name="Google Shape;14460;p9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61" name="Google Shape;14461;p91"/>
          <p:cNvGrpSpPr/>
          <p:nvPr/>
        </p:nvGrpSpPr>
        <p:grpSpPr>
          <a:xfrm>
            <a:off x="2105973" y="3588721"/>
            <a:ext cx="340168" cy="252332"/>
            <a:chOff x="2676100" y="2083800"/>
            <a:chExt cx="483125" cy="358375"/>
          </a:xfrm>
        </p:grpSpPr>
        <p:sp>
          <p:nvSpPr>
            <p:cNvPr id="14462" name="Google Shape;14462;p9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3" name="Google Shape;14463;p9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64" name="Google Shape;14464;p91"/>
          <p:cNvGrpSpPr/>
          <p:nvPr/>
        </p:nvGrpSpPr>
        <p:grpSpPr>
          <a:xfrm>
            <a:off x="2531487" y="3554766"/>
            <a:ext cx="323587" cy="320242"/>
            <a:chOff x="3282325" y="2035675"/>
            <a:chExt cx="459575" cy="454825"/>
          </a:xfrm>
        </p:grpSpPr>
        <p:sp>
          <p:nvSpPr>
            <p:cNvPr id="14465" name="Google Shape;14465;p9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6" name="Google Shape;14466;p9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7" name="Google Shape;14467;p9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68" name="Google Shape;14468;p9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69" name="Google Shape;14469;p91"/>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0" name="Google Shape;14470;p91"/>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71" name="Google Shape;14471;p91"/>
          <p:cNvGrpSpPr/>
          <p:nvPr/>
        </p:nvGrpSpPr>
        <p:grpSpPr>
          <a:xfrm>
            <a:off x="3776187" y="3544803"/>
            <a:ext cx="340608" cy="340168"/>
            <a:chOff x="5053900" y="2021500"/>
            <a:chExt cx="483750" cy="483125"/>
          </a:xfrm>
        </p:grpSpPr>
        <p:sp>
          <p:nvSpPr>
            <p:cNvPr id="14472" name="Google Shape;14472;p9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3" name="Google Shape;14473;p9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4" name="Google Shape;14474;p9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5" name="Google Shape;14475;p9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6" name="Google Shape;14476;p9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7" name="Google Shape;14477;p9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8" name="Google Shape;14478;p9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79" name="Google Shape;14479;p9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480" name="Google Shape;14480;p91"/>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481" name="Google Shape;14481;p91"/>
          <p:cNvGrpSpPr/>
          <p:nvPr/>
        </p:nvGrpSpPr>
        <p:grpSpPr>
          <a:xfrm>
            <a:off x="4601286" y="3547971"/>
            <a:ext cx="351663" cy="333831"/>
            <a:chOff x="6222125" y="2025975"/>
            <a:chExt cx="499450" cy="474125"/>
          </a:xfrm>
        </p:grpSpPr>
        <p:sp>
          <p:nvSpPr>
            <p:cNvPr id="14482" name="Google Shape;14482;p9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3" name="Google Shape;14483;p9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4" name="Google Shape;14484;p9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85" name="Google Shape;14485;p91"/>
          <p:cNvGrpSpPr/>
          <p:nvPr/>
        </p:nvGrpSpPr>
        <p:grpSpPr>
          <a:xfrm>
            <a:off x="5058848" y="2364541"/>
            <a:ext cx="335504" cy="185953"/>
            <a:chOff x="896050" y="2725450"/>
            <a:chExt cx="476500" cy="264100"/>
          </a:xfrm>
        </p:grpSpPr>
        <p:sp>
          <p:nvSpPr>
            <p:cNvPr id="14486" name="Google Shape;14486;p9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7" name="Google Shape;14487;p9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88" name="Google Shape;14488;p9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89" name="Google Shape;14489;p91"/>
          <p:cNvGrpSpPr/>
          <p:nvPr/>
        </p:nvGrpSpPr>
        <p:grpSpPr>
          <a:xfrm>
            <a:off x="5489588" y="2287425"/>
            <a:ext cx="340168" cy="340186"/>
            <a:chOff x="1487200" y="2615925"/>
            <a:chExt cx="483125" cy="483150"/>
          </a:xfrm>
        </p:grpSpPr>
        <p:sp>
          <p:nvSpPr>
            <p:cNvPr id="14490" name="Google Shape;14490;p9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1" name="Google Shape;14491;p9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2" name="Google Shape;14492;p9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93" name="Google Shape;14493;p91"/>
          <p:cNvGrpSpPr/>
          <p:nvPr/>
        </p:nvGrpSpPr>
        <p:grpSpPr>
          <a:xfrm>
            <a:off x="5889537" y="2287425"/>
            <a:ext cx="353564" cy="340186"/>
            <a:chOff x="2077575" y="2615925"/>
            <a:chExt cx="502150" cy="483150"/>
          </a:xfrm>
        </p:grpSpPr>
        <p:sp>
          <p:nvSpPr>
            <p:cNvPr id="14494" name="Google Shape;14494;p9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5" name="Google Shape;14495;p9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6" name="Google Shape;14496;p9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97" name="Google Shape;14497;p9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498" name="Google Shape;14498;p91"/>
          <p:cNvGrpSpPr/>
          <p:nvPr/>
        </p:nvGrpSpPr>
        <p:grpSpPr>
          <a:xfrm>
            <a:off x="6313326" y="2303452"/>
            <a:ext cx="334536" cy="308132"/>
            <a:chOff x="2680100" y="2638725"/>
            <a:chExt cx="475125" cy="437625"/>
          </a:xfrm>
        </p:grpSpPr>
        <p:sp>
          <p:nvSpPr>
            <p:cNvPr id="14499" name="Google Shape;14499;p9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0" name="Google Shape;14500;p9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1" name="Google Shape;14501;p9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2" name="Google Shape;14502;p9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03" name="Google Shape;14503;p91"/>
          <p:cNvGrpSpPr/>
          <p:nvPr/>
        </p:nvGrpSpPr>
        <p:grpSpPr>
          <a:xfrm>
            <a:off x="6778965" y="2287425"/>
            <a:ext cx="239183" cy="340186"/>
            <a:chOff x="3342275" y="2615925"/>
            <a:chExt cx="339700" cy="483150"/>
          </a:xfrm>
        </p:grpSpPr>
        <p:sp>
          <p:nvSpPr>
            <p:cNvPr id="14504" name="Google Shape;14504;p9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5" name="Google Shape;14505;p9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06" name="Google Shape;14506;p91"/>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7" name="Google Shape;14507;p91"/>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08" name="Google Shape;14508;p91"/>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09" name="Google Shape;14509;p91"/>
          <p:cNvGrpSpPr/>
          <p:nvPr/>
        </p:nvGrpSpPr>
        <p:grpSpPr>
          <a:xfrm>
            <a:off x="6415846" y="3956426"/>
            <a:ext cx="339482" cy="339271"/>
            <a:chOff x="5648900" y="2616600"/>
            <a:chExt cx="482150" cy="481850"/>
          </a:xfrm>
        </p:grpSpPr>
        <p:sp>
          <p:nvSpPr>
            <p:cNvPr id="14510" name="Google Shape;14510;p9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1" name="Google Shape;14511;p9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12" name="Google Shape;14512;p91"/>
          <p:cNvGrpSpPr/>
          <p:nvPr/>
        </p:nvGrpSpPr>
        <p:grpSpPr>
          <a:xfrm>
            <a:off x="4735130" y="3963142"/>
            <a:ext cx="325626" cy="325694"/>
            <a:chOff x="6242825" y="2615925"/>
            <a:chExt cx="483125" cy="483225"/>
          </a:xfrm>
        </p:grpSpPr>
        <p:sp>
          <p:nvSpPr>
            <p:cNvPr id="14513" name="Google Shape;14513;p9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4" name="Google Shape;14514;p9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5" name="Google Shape;14515;p9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6" name="Google Shape;14516;p9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17" name="Google Shape;14517;p9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18" name="Google Shape;14518;p91"/>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19" name="Google Shape;14519;p91"/>
          <p:cNvGrpSpPr/>
          <p:nvPr/>
        </p:nvGrpSpPr>
        <p:grpSpPr>
          <a:xfrm>
            <a:off x="5488629" y="2707036"/>
            <a:ext cx="342087" cy="340186"/>
            <a:chOff x="1487200" y="3210375"/>
            <a:chExt cx="485850" cy="483150"/>
          </a:xfrm>
        </p:grpSpPr>
        <p:sp>
          <p:nvSpPr>
            <p:cNvPr id="14520" name="Google Shape;14520;p9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1" name="Google Shape;14521;p9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2" name="Google Shape;14522;p9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23" name="Google Shape;14523;p91"/>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4" name="Google Shape;14524;p91"/>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25" name="Google Shape;14525;p91"/>
          <p:cNvGrpSpPr/>
          <p:nvPr/>
        </p:nvGrpSpPr>
        <p:grpSpPr>
          <a:xfrm>
            <a:off x="6727988" y="2707027"/>
            <a:ext cx="341136" cy="340204"/>
            <a:chOff x="3269875" y="3210400"/>
            <a:chExt cx="484500" cy="483175"/>
          </a:xfrm>
        </p:grpSpPr>
        <p:sp>
          <p:nvSpPr>
            <p:cNvPr id="14526" name="Google Shape;14526;p9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27" name="Google Shape;14527;p9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28" name="Google Shape;14528;p91"/>
          <p:cNvGrpSpPr/>
          <p:nvPr/>
        </p:nvGrpSpPr>
        <p:grpSpPr>
          <a:xfrm>
            <a:off x="7227082" y="2706666"/>
            <a:ext cx="170216" cy="340925"/>
            <a:chOff x="3985700" y="3210375"/>
            <a:chExt cx="241750" cy="484200"/>
          </a:xfrm>
        </p:grpSpPr>
        <p:sp>
          <p:nvSpPr>
            <p:cNvPr id="14529" name="Google Shape;14529;p9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0" name="Google Shape;14530;p9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31" name="Google Shape;14531;p91"/>
          <p:cNvGrpSpPr/>
          <p:nvPr/>
        </p:nvGrpSpPr>
        <p:grpSpPr>
          <a:xfrm>
            <a:off x="7566351" y="2707678"/>
            <a:ext cx="339007" cy="338901"/>
            <a:chOff x="4460225" y="3211300"/>
            <a:chExt cx="481475" cy="481325"/>
          </a:xfrm>
        </p:grpSpPr>
        <p:sp>
          <p:nvSpPr>
            <p:cNvPr id="14532" name="Google Shape;14532;p9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3" name="Google Shape;14533;p9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34" name="Google Shape;14534;p91"/>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35" name="Google Shape;14535;p91"/>
          <p:cNvGrpSpPr/>
          <p:nvPr/>
        </p:nvGrpSpPr>
        <p:grpSpPr>
          <a:xfrm>
            <a:off x="6859688" y="3985756"/>
            <a:ext cx="342034" cy="280654"/>
            <a:chOff x="5647000" y="3252650"/>
            <a:chExt cx="485775" cy="398600"/>
          </a:xfrm>
        </p:grpSpPr>
        <p:sp>
          <p:nvSpPr>
            <p:cNvPr id="14536" name="Google Shape;14536;p9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7" name="Google Shape;14537;p9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8" name="Google Shape;14538;p9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39" name="Google Shape;14539;p9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0" name="Google Shape;14540;p9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41" name="Google Shape;14541;p91"/>
          <p:cNvGrpSpPr/>
          <p:nvPr/>
        </p:nvGrpSpPr>
        <p:grpSpPr>
          <a:xfrm>
            <a:off x="5165128" y="3991768"/>
            <a:ext cx="326536" cy="268454"/>
            <a:chOff x="6242450" y="3252800"/>
            <a:chExt cx="484475" cy="398300"/>
          </a:xfrm>
        </p:grpSpPr>
        <p:sp>
          <p:nvSpPr>
            <p:cNvPr id="14542" name="Google Shape;14542;p9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3" name="Google Shape;14543;p9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4" name="Google Shape;14544;p9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45" name="Google Shape;14545;p91"/>
          <p:cNvGrpSpPr/>
          <p:nvPr/>
        </p:nvGrpSpPr>
        <p:grpSpPr>
          <a:xfrm>
            <a:off x="5077111" y="3126102"/>
            <a:ext cx="298978" cy="340168"/>
            <a:chOff x="922025" y="3804850"/>
            <a:chExt cx="424625" cy="483125"/>
          </a:xfrm>
        </p:grpSpPr>
        <p:sp>
          <p:nvSpPr>
            <p:cNvPr id="14546" name="Google Shape;14546;p9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47" name="Google Shape;14547;p9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48" name="Google Shape;14548;p91"/>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49" name="Google Shape;14549;p91"/>
          <p:cNvGrpSpPr/>
          <p:nvPr/>
        </p:nvGrpSpPr>
        <p:grpSpPr>
          <a:xfrm>
            <a:off x="5909841" y="3126102"/>
            <a:ext cx="312955" cy="340168"/>
            <a:chOff x="2100300" y="3804850"/>
            <a:chExt cx="444475" cy="483125"/>
          </a:xfrm>
        </p:grpSpPr>
        <p:sp>
          <p:nvSpPr>
            <p:cNvPr id="14550" name="Google Shape;14550;p9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1" name="Google Shape;14551;p9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52" name="Google Shape;14552;p91"/>
          <p:cNvGrpSpPr/>
          <p:nvPr/>
        </p:nvGrpSpPr>
        <p:grpSpPr>
          <a:xfrm>
            <a:off x="6333463" y="3126102"/>
            <a:ext cx="294261" cy="340168"/>
            <a:chOff x="2708700" y="3804850"/>
            <a:chExt cx="417925" cy="483125"/>
          </a:xfrm>
        </p:grpSpPr>
        <p:sp>
          <p:nvSpPr>
            <p:cNvPr id="14553" name="Google Shape;14553;p9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4" name="Google Shape;14554;p9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5" name="Google Shape;14555;p9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6" name="Google Shape;14556;p9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57" name="Google Shape;14557;p91"/>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58" name="Google Shape;14558;p91"/>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59" name="Google Shape;14559;p91"/>
          <p:cNvGrpSpPr/>
          <p:nvPr/>
        </p:nvGrpSpPr>
        <p:grpSpPr>
          <a:xfrm>
            <a:off x="7570338" y="3127378"/>
            <a:ext cx="331033" cy="337616"/>
            <a:chOff x="4467450" y="3808475"/>
            <a:chExt cx="470150" cy="479500"/>
          </a:xfrm>
        </p:grpSpPr>
        <p:sp>
          <p:nvSpPr>
            <p:cNvPr id="14560" name="Google Shape;14560;p9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1" name="Google Shape;14561;p9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2" name="Google Shape;14562;p9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3" name="Google Shape;14563;p9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64" name="Google Shape;14564;p91"/>
          <p:cNvGrpSpPr/>
          <p:nvPr/>
        </p:nvGrpSpPr>
        <p:grpSpPr>
          <a:xfrm>
            <a:off x="7990685" y="3126102"/>
            <a:ext cx="340186" cy="340168"/>
            <a:chOff x="5053900" y="3804850"/>
            <a:chExt cx="483150" cy="483125"/>
          </a:xfrm>
        </p:grpSpPr>
        <p:sp>
          <p:nvSpPr>
            <p:cNvPr id="14565" name="Google Shape;14565;p9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6" name="Google Shape;14566;p9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7" name="Google Shape;14567;p9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68" name="Google Shape;14568;p9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69" name="Google Shape;14569;p91"/>
          <p:cNvGrpSpPr/>
          <p:nvPr/>
        </p:nvGrpSpPr>
        <p:grpSpPr>
          <a:xfrm>
            <a:off x="7306081" y="3956021"/>
            <a:ext cx="340168" cy="340168"/>
            <a:chOff x="5648375" y="3804850"/>
            <a:chExt cx="483125" cy="483125"/>
          </a:xfrm>
        </p:grpSpPr>
        <p:sp>
          <p:nvSpPr>
            <p:cNvPr id="14570" name="Google Shape;14570;p9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1" name="Google Shape;14571;p9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2" name="Google Shape;14572;p9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3" name="Google Shape;14573;p9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74" name="Google Shape;14574;p91"/>
          <p:cNvGrpSpPr/>
          <p:nvPr/>
        </p:nvGrpSpPr>
        <p:grpSpPr>
          <a:xfrm>
            <a:off x="5596036" y="3968278"/>
            <a:ext cx="280923" cy="315449"/>
            <a:chOff x="6276025" y="3812400"/>
            <a:chExt cx="416800" cy="468025"/>
          </a:xfrm>
        </p:grpSpPr>
        <p:sp>
          <p:nvSpPr>
            <p:cNvPr id="14575" name="Google Shape;14575;p9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6" name="Google Shape;14576;p9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7" name="Google Shape;14577;p9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78" name="Google Shape;14578;p9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79" name="Google Shape;14579;p91"/>
          <p:cNvGrpSpPr/>
          <p:nvPr/>
        </p:nvGrpSpPr>
        <p:grpSpPr>
          <a:xfrm>
            <a:off x="5055293" y="3545089"/>
            <a:ext cx="342615" cy="340186"/>
            <a:chOff x="890400" y="4399350"/>
            <a:chExt cx="486600" cy="483150"/>
          </a:xfrm>
        </p:grpSpPr>
        <p:sp>
          <p:nvSpPr>
            <p:cNvPr id="14580" name="Google Shape;14580;p9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1" name="Google Shape;14581;p9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2" name="Google Shape;14582;p9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83" name="Google Shape;14583;p91"/>
          <p:cNvGrpSpPr/>
          <p:nvPr/>
        </p:nvGrpSpPr>
        <p:grpSpPr>
          <a:xfrm>
            <a:off x="5489588" y="3560368"/>
            <a:ext cx="340168" cy="309628"/>
            <a:chOff x="1487200" y="4421025"/>
            <a:chExt cx="483125" cy="439750"/>
          </a:xfrm>
        </p:grpSpPr>
        <p:sp>
          <p:nvSpPr>
            <p:cNvPr id="14584" name="Google Shape;14584;p9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5" name="Google Shape;14585;p9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6" name="Google Shape;14586;p9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87" name="Google Shape;14587;p9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88" name="Google Shape;14588;p91"/>
          <p:cNvGrpSpPr/>
          <p:nvPr/>
        </p:nvGrpSpPr>
        <p:grpSpPr>
          <a:xfrm>
            <a:off x="5893867" y="3545107"/>
            <a:ext cx="344903" cy="340151"/>
            <a:chOff x="2079300" y="4399325"/>
            <a:chExt cx="489850" cy="483100"/>
          </a:xfrm>
        </p:grpSpPr>
        <p:sp>
          <p:nvSpPr>
            <p:cNvPr id="14589" name="Google Shape;14589;p9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0" name="Google Shape;14590;p9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91" name="Google Shape;14591;p91"/>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92" name="Google Shape;14592;p91"/>
          <p:cNvGrpSpPr/>
          <p:nvPr/>
        </p:nvGrpSpPr>
        <p:grpSpPr>
          <a:xfrm>
            <a:off x="6760439" y="3545107"/>
            <a:ext cx="276236" cy="340151"/>
            <a:chOff x="3316000" y="4399325"/>
            <a:chExt cx="392325" cy="483100"/>
          </a:xfrm>
        </p:grpSpPr>
        <p:sp>
          <p:nvSpPr>
            <p:cNvPr id="14593" name="Google Shape;14593;p9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4" name="Google Shape;14594;p9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595" name="Google Shape;14595;p91"/>
          <p:cNvGrpSpPr/>
          <p:nvPr/>
        </p:nvGrpSpPr>
        <p:grpSpPr>
          <a:xfrm>
            <a:off x="7185179" y="3545089"/>
            <a:ext cx="254022" cy="340186"/>
            <a:chOff x="3926225" y="4399275"/>
            <a:chExt cx="360775" cy="483150"/>
          </a:xfrm>
        </p:grpSpPr>
        <p:sp>
          <p:nvSpPr>
            <p:cNvPr id="14596" name="Google Shape;14596;p9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597" name="Google Shape;14597;p9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598" name="Google Shape;14598;p91"/>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599" name="Google Shape;14599;p91"/>
          <p:cNvGrpSpPr/>
          <p:nvPr/>
        </p:nvGrpSpPr>
        <p:grpSpPr>
          <a:xfrm>
            <a:off x="7990738" y="3545151"/>
            <a:ext cx="340080" cy="340063"/>
            <a:chOff x="5053975" y="4399375"/>
            <a:chExt cx="483000" cy="482975"/>
          </a:xfrm>
        </p:grpSpPr>
        <p:sp>
          <p:nvSpPr>
            <p:cNvPr id="14600" name="Google Shape;14600;p9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1" name="Google Shape;14601;p9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2" name="Google Shape;14602;p9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03" name="Google Shape;14603;p91"/>
          <p:cNvGrpSpPr/>
          <p:nvPr/>
        </p:nvGrpSpPr>
        <p:grpSpPr>
          <a:xfrm>
            <a:off x="7750609" y="3956042"/>
            <a:ext cx="340168" cy="340168"/>
            <a:chOff x="5648375" y="4399300"/>
            <a:chExt cx="483125" cy="483125"/>
          </a:xfrm>
        </p:grpSpPr>
        <p:sp>
          <p:nvSpPr>
            <p:cNvPr id="14604" name="Google Shape;14604;p9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5" name="Google Shape;14605;p9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06" name="Google Shape;14606;p91"/>
          <p:cNvGrpSpPr/>
          <p:nvPr/>
        </p:nvGrpSpPr>
        <p:grpSpPr>
          <a:xfrm>
            <a:off x="5981331" y="3974637"/>
            <a:ext cx="330007" cy="302744"/>
            <a:chOff x="6239575" y="4416275"/>
            <a:chExt cx="489625" cy="449175"/>
          </a:xfrm>
        </p:grpSpPr>
        <p:sp>
          <p:nvSpPr>
            <p:cNvPr id="14607" name="Google Shape;14607;p9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8" name="Google Shape;14608;p9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09" name="Google Shape;14609;p9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0" name="Google Shape;14610;p91"/>
          <p:cNvGrpSpPr/>
          <p:nvPr/>
        </p:nvGrpSpPr>
        <p:grpSpPr>
          <a:xfrm>
            <a:off x="3084610" y="3971815"/>
            <a:ext cx="308234" cy="308234"/>
            <a:chOff x="892750" y="4993750"/>
            <a:chExt cx="483125" cy="483125"/>
          </a:xfrm>
        </p:grpSpPr>
        <p:sp>
          <p:nvSpPr>
            <p:cNvPr id="14611" name="Google Shape;14611;p9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2" name="Google Shape;14612;p9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3" name="Google Shape;14613;p9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4" name="Google Shape;14614;p91"/>
          <p:cNvGrpSpPr/>
          <p:nvPr/>
        </p:nvGrpSpPr>
        <p:grpSpPr>
          <a:xfrm>
            <a:off x="1491328" y="3979188"/>
            <a:ext cx="293982" cy="293982"/>
            <a:chOff x="2676100" y="4993750"/>
            <a:chExt cx="483125" cy="483125"/>
          </a:xfrm>
        </p:grpSpPr>
        <p:sp>
          <p:nvSpPr>
            <p:cNvPr id="14615" name="Google Shape;14615;p9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6" name="Google Shape;14616;p9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17" name="Google Shape;14617;p9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18" name="Google Shape;14618;p91"/>
          <p:cNvGrpSpPr/>
          <p:nvPr/>
        </p:nvGrpSpPr>
        <p:grpSpPr>
          <a:xfrm>
            <a:off x="4322435" y="3971815"/>
            <a:ext cx="308234" cy="308234"/>
            <a:chOff x="3270550" y="4993750"/>
            <a:chExt cx="483125" cy="483125"/>
          </a:xfrm>
        </p:grpSpPr>
        <p:sp>
          <p:nvSpPr>
            <p:cNvPr id="14619" name="Google Shape;14619;p9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0" name="Google Shape;14620;p9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1" name="Google Shape;14621;p9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22" name="Google Shape;14622;p91"/>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4623" name="Google Shape;14623;p91"/>
          <p:cNvGrpSpPr/>
          <p:nvPr/>
        </p:nvGrpSpPr>
        <p:grpSpPr>
          <a:xfrm>
            <a:off x="2288093" y="3979142"/>
            <a:ext cx="293997" cy="294073"/>
            <a:chOff x="4459450" y="4993700"/>
            <a:chExt cx="483150" cy="483275"/>
          </a:xfrm>
        </p:grpSpPr>
        <p:sp>
          <p:nvSpPr>
            <p:cNvPr id="14624" name="Google Shape;14624;p9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5" name="Google Shape;14625;p9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26" name="Google Shape;14626;p91"/>
          <p:cNvGrpSpPr/>
          <p:nvPr/>
        </p:nvGrpSpPr>
        <p:grpSpPr>
          <a:xfrm>
            <a:off x="3497219" y="3971815"/>
            <a:ext cx="308234" cy="308234"/>
            <a:chOff x="1487200" y="4993750"/>
            <a:chExt cx="483125" cy="483125"/>
          </a:xfrm>
        </p:grpSpPr>
        <p:sp>
          <p:nvSpPr>
            <p:cNvPr id="14627" name="Google Shape;14627;p9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28" name="Google Shape;14628;p9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29" name="Google Shape;14629;p91"/>
          <p:cNvGrpSpPr/>
          <p:nvPr/>
        </p:nvGrpSpPr>
        <p:grpSpPr>
          <a:xfrm>
            <a:off x="3909829" y="3971815"/>
            <a:ext cx="308234" cy="308234"/>
            <a:chOff x="2081650" y="4993750"/>
            <a:chExt cx="483125" cy="483125"/>
          </a:xfrm>
        </p:grpSpPr>
        <p:sp>
          <p:nvSpPr>
            <p:cNvPr id="14630" name="Google Shape;14630;p9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1" name="Google Shape;14631;p9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632" name="Google Shape;14632;p91"/>
          <p:cNvGrpSpPr/>
          <p:nvPr/>
        </p:nvGrpSpPr>
        <p:grpSpPr>
          <a:xfrm>
            <a:off x="2686471" y="3979142"/>
            <a:ext cx="293997" cy="294073"/>
            <a:chOff x="5053900" y="4993700"/>
            <a:chExt cx="483150" cy="483275"/>
          </a:xfrm>
        </p:grpSpPr>
        <p:sp>
          <p:nvSpPr>
            <p:cNvPr id="14633" name="Google Shape;14633;p9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34" name="Google Shape;14634;p9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635" name="Google Shape;14635;p9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39" name="Shape 14639"/>
        <p:cNvGrpSpPr/>
        <p:nvPr/>
      </p:nvGrpSpPr>
      <p:grpSpPr>
        <a:xfrm>
          <a:off x="0" y="0"/>
          <a:ext cx="0" cy="0"/>
          <a:chOff x="0" y="0"/>
          <a:chExt cx="0" cy="0"/>
        </a:xfrm>
      </p:grpSpPr>
      <p:sp>
        <p:nvSpPr>
          <p:cNvPr id="14640" name="Google Shape;14640;p92"/>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2"/>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2"/>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3" name="Google Shape;14643;p92"/>
          <p:cNvGrpSpPr/>
          <p:nvPr/>
        </p:nvGrpSpPr>
        <p:grpSpPr>
          <a:xfrm>
            <a:off x="2987728" y="1336070"/>
            <a:ext cx="371882" cy="373766"/>
            <a:chOff x="-41270450" y="1973375"/>
            <a:chExt cx="315850" cy="317450"/>
          </a:xfrm>
        </p:grpSpPr>
        <p:sp>
          <p:nvSpPr>
            <p:cNvPr id="14644" name="Google Shape;14644;p9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8" name="Google Shape;14648;p92"/>
          <p:cNvGrpSpPr/>
          <p:nvPr/>
        </p:nvGrpSpPr>
        <p:grpSpPr>
          <a:xfrm>
            <a:off x="3005407" y="1783026"/>
            <a:ext cx="395871" cy="372088"/>
            <a:chOff x="-41291625" y="2339025"/>
            <a:chExt cx="336225" cy="316025"/>
          </a:xfrm>
        </p:grpSpPr>
        <p:sp>
          <p:nvSpPr>
            <p:cNvPr id="14649" name="Google Shape;14649;p9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1" name="Google Shape;14651;p92"/>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2"/>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2"/>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2"/>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2"/>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2"/>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7" name="Google Shape;14657;p92"/>
          <p:cNvGrpSpPr/>
          <p:nvPr/>
        </p:nvGrpSpPr>
        <p:grpSpPr>
          <a:xfrm>
            <a:off x="1229534" y="1308077"/>
            <a:ext cx="396931" cy="373147"/>
            <a:chOff x="-42804750" y="1949600"/>
            <a:chExt cx="337125" cy="316925"/>
          </a:xfrm>
        </p:grpSpPr>
        <p:sp>
          <p:nvSpPr>
            <p:cNvPr id="14658" name="Google Shape;14658;p9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92"/>
          <p:cNvGrpSpPr/>
          <p:nvPr/>
        </p:nvGrpSpPr>
        <p:grpSpPr>
          <a:xfrm>
            <a:off x="1292211" y="1760773"/>
            <a:ext cx="335706" cy="364258"/>
            <a:chOff x="-42778750" y="2320125"/>
            <a:chExt cx="285125" cy="309375"/>
          </a:xfrm>
        </p:grpSpPr>
        <p:sp>
          <p:nvSpPr>
            <p:cNvPr id="14662" name="Google Shape;14662;p9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4" name="Google Shape;14664;p92"/>
          <p:cNvGrpSpPr/>
          <p:nvPr/>
        </p:nvGrpSpPr>
        <p:grpSpPr>
          <a:xfrm>
            <a:off x="1269879" y="2207778"/>
            <a:ext cx="375591" cy="374678"/>
            <a:chOff x="-42796875" y="2680675"/>
            <a:chExt cx="319000" cy="318225"/>
          </a:xfrm>
        </p:grpSpPr>
        <p:sp>
          <p:nvSpPr>
            <p:cNvPr id="14665" name="Google Shape;14665;p9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0" name="Google Shape;14670;p92"/>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2"/>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2"/>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2"/>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2"/>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5" name="Google Shape;14675;p92"/>
          <p:cNvGrpSpPr/>
          <p:nvPr/>
        </p:nvGrpSpPr>
        <p:grpSpPr>
          <a:xfrm>
            <a:off x="2168150" y="3086053"/>
            <a:ext cx="390426" cy="369586"/>
            <a:chOff x="-39055650" y="2315975"/>
            <a:chExt cx="331600" cy="313900"/>
          </a:xfrm>
        </p:grpSpPr>
        <p:sp>
          <p:nvSpPr>
            <p:cNvPr id="14676" name="Google Shape;14676;p9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8" name="Google Shape;14678;p92"/>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2"/>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0" name="Google Shape;14680;p92"/>
          <p:cNvGrpSpPr/>
          <p:nvPr/>
        </p:nvGrpSpPr>
        <p:grpSpPr>
          <a:xfrm>
            <a:off x="1659816" y="1308254"/>
            <a:ext cx="380241" cy="371793"/>
            <a:chOff x="-42430625" y="1949750"/>
            <a:chExt cx="322950" cy="315775"/>
          </a:xfrm>
        </p:grpSpPr>
        <p:sp>
          <p:nvSpPr>
            <p:cNvPr id="14681" name="Google Shape;14681;p9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5" name="Google Shape;14685;p92"/>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2"/>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2"/>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2"/>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2"/>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2"/>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1" name="Google Shape;14691;p92"/>
          <p:cNvGrpSpPr/>
          <p:nvPr/>
        </p:nvGrpSpPr>
        <p:grpSpPr>
          <a:xfrm>
            <a:off x="2623344" y="3084199"/>
            <a:ext cx="372824" cy="372058"/>
            <a:chOff x="-38686275" y="2314400"/>
            <a:chExt cx="316650" cy="316000"/>
          </a:xfrm>
        </p:grpSpPr>
        <p:sp>
          <p:nvSpPr>
            <p:cNvPr id="14692" name="Google Shape;14692;p9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4" name="Google Shape;14694;p92"/>
          <p:cNvGrpSpPr/>
          <p:nvPr/>
        </p:nvGrpSpPr>
        <p:grpSpPr>
          <a:xfrm>
            <a:off x="2621946" y="3576239"/>
            <a:ext cx="375620" cy="373736"/>
            <a:chOff x="-38686275" y="2682250"/>
            <a:chExt cx="319025" cy="317425"/>
          </a:xfrm>
        </p:grpSpPr>
        <p:sp>
          <p:nvSpPr>
            <p:cNvPr id="14695" name="Google Shape;14695;p9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92"/>
          <p:cNvGrpSpPr/>
          <p:nvPr/>
        </p:nvGrpSpPr>
        <p:grpSpPr>
          <a:xfrm>
            <a:off x="3940328" y="3574782"/>
            <a:ext cx="391368" cy="376650"/>
            <a:chOff x="-37534750" y="2668075"/>
            <a:chExt cx="332400" cy="319900"/>
          </a:xfrm>
        </p:grpSpPr>
        <p:sp>
          <p:nvSpPr>
            <p:cNvPr id="14698" name="Google Shape;14698;p9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0" name="Google Shape;14700;p92"/>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1" name="Google Shape;14701;p92"/>
          <p:cNvGrpSpPr/>
          <p:nvPr/>
        </p:nvGrpSpPr>
        <p:grpSpPr>
          <a:xfrm>
            <a:off x="2131694" y="1755917"/>
            <a:ext cx="375591" cy="374060"/>
            <a:chOff x="-42062025" y="2316000"/>
            <a:chExt cx="319000" cy="317700"/>
          </a:xfrm>
        </p:grpSpPr>
        <p:sp>
          <p:nvSpPr>
            <p:cNvPr id="14702" name="Google Shape;14702;p9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4" name="Google Shape;14704;p92"/>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5" name="Google Shape;14705;p92"/>
          <p:cNvGrpSpPr/>
          <p:nvPr/>
        </p:nvGrpSpPr>
        <p:grpSpPr>
          <a:xfrm>
            <a:off x="876569" y="2667020"/>
            <a:ext cx="330143" cy="368173"/>
            <a:chOff x="-40150450" y="1977325"/>
            <a:chExt cx="280400" cy="312700"/>
          </a:xfrm>
        </p:grpSpPr>
        <p:sp>
          <p:nvSpPr>
            <p:cNvPr id="14706" name="Google Shape;14706;p9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0" name="Google Shape;14710;p92"/>
          <p:cNvGrpSpPr/>
          <p:nvPr/>
        </p:nvGrpSpPr>
        <p:grpSpPr>
          <a:xfrm>
            <a:off x="870534" y="3126239"/>
            <a:ext cx="342211" cy="372824"/>
            <a:chOff x="-40160700" y="2339625"/>
            <a:chExt cx="290650" cy="316650"/>
          </a:xfrm>
        </p:grpSpPr>
        <p:sp>
          <p:nvSpPr>
            <p:cNvPr id="14711" name="Google Shape;14711;p9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5" name="Google Shape;14715;p92"/>
          <p:cNvGrpSpPr/>
          <p:nvPr/>
        </p:nvGrpSpPr>
        <p:grpSpPr>
          <a:xfrm>
            <a:off x="852359" y="3576695"/>
            <a:ext cx="375591" cy="372824"/>
            <a:chOff x="-40171725" y="2705875"/>
            <a:chExt cx="319000" cy="316650"/>
          </a:xfrm>
        </p:grpSpPr>
        <p:sp>
          <p:nvSpPr>
            <p:cNvPr id="14716" name="Google Shape;14716;p9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8" name="Google Shape;14718;p92"/>
          <p:cNvGrpSpPr/>
          <p:nvPr/>
        </p:nvGrpSpPr>
        <p:grpSpPr>
          <a:xfrm>
            <a:off x="3109957" y="2651151"/>
            <a:ext cx="272686" cy="373766"/>
            <a:chOff x="-38275925" y="1946600"/>
            <a:chExt cx="231600" cy="317450"/>
          </a:xfrm>
        </p:grpSpPr>
        <p:sp>
          <p:nvSpPr>
            <p:cNvPr id="14719" name="Google Shape;14719;p9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1" name="Google Shape;14721;p92"/>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2"/>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3" name="Google Shape;14723;p92"/>
          <p:cNvGrpSpPr/>
          <p:nvPr/>
        </p:nvGrpSpPr>
        <p:grpSpPr>
          <a:xfrm>
            <a:off x="2173841" y="4048593"/>
            <a:ext cx="382096" cy="371911"/>
            <a:chOff x="-37190575" y="1951325"/>
            <a:chExt cx="324525" cy="315875"/>
          </a:xfrm>
        </p:grpSpPr>
        <p:sp>
          <p:nvSpPr>
            <p:cNvPr id="14724" name="Google Shape;14724;p9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9" name="Google Shape;14729;p92"/>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0" name="Google Shape;14730;p92"/>
          <p:cNvGrpSpPr/>
          <p:nvPr/>
        </p:nvGrpSpPr>
        <p:grpSpPr>
          <a:xfrm>
            <a:off x="2574144" y="1834744"/>
            <a:ext cx="373736" cy="293055"/>
            <a:chOff x="-41694200" y="2382950"/>
            <a:chExt cx="317425" cy="248900"/>
          </a:xfrm>
        </p:grpSpPr>
        <p:sp>
          <p:nvSpPr>
            <p:cNvPr id="14731" name="Google Shape;14731;p9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3" name="Google Shape;14733;p92"/>
          <p:cNvGrpSpPr/>
          <p:nvPr/>
        </p:nvGrpSpPr>
        <p:grpSpPr>
          <a:xfrm>
            <a:off x="2570967" y="2188052"/>
            <a:ext cx="375591" cy="373766"/>
            <a:chOff x="-41695775" y="2683025"/>
            <a:chExt cx="319000" cy="317450"/>
          </a:xfrm>
        </p:grpSpPr>
        <p:sp>
          <p:nvSpPr>
            <p:cNvPr id="14734" name="Google Shape;14734;p9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92"/>
          <p:cNvGrpSpPr/>
          <p:nvPr/>
        </p:nvGrpSpPr>
        <p:grpSpPr>
          <a:xfrm>
            <a:off x="1313266" y="2680822"/>
            <a:ext cx="342211" cy="375620"/>
            <a:chOff x="-39792875" y="1971800"/>
            <a:chExt cx="290650" cy="319025"/>
          </a:xfrm>
        </p:grpSpPr>
        <p:sp>
          <p:nvSpPr>
            <p:cNvPr id="14738" name="Google Shape;14738;p9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0" name="Google Shape;14740;p92"/>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1" name="Google Shape;14741;p92"/>
          <p:cNvGrpSpPr/>
          <p:nvPr/>
        </p:nvGrpSpPr>
        <p:grpSpPr>
          <a:xfrm>
            <a:off x="3490328" y="2653006"/>
            <a:ext cx="383950" cy="372618"/>
            <a:chOff x="-37956150" y="1948175"/>
            <a:chExt cx="326100" cy="316475"/>
          </a:xfrm>
        </p:grpSpPr>
        <p:sp>
          <p:nvSpPr>
            <p:cNvPr id="14742" name="Google Shape;14742;p9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92"/>
          <p:cNvGrpSpPr/>
          <p:nvPr/>
        </p:nvGrpSpPr>
        <p:grpSpPr>
          <a:xfrm>
            <a:off x="1323705" y="3129047"/>
            <a:ext cx="324609" cy="374825"/>
            <a:chOff x="-39783425" y="2337925"/>
            <a:chExt cx="275700" cy="318350"/>
          </a:xfrm>
        </p:grpSpPr>
        <p:sp>
          <p:nvSpPr>
            <p:cNvPr id="14746" name="Google Shape;14746;p9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8" name="Google Shape;14748;p92"/>
          <p:cNvGrpSpPr/>
          <p:nvPr/>
        </p:nvGrpSpPr>
        <p:grpSpPr>
          <a:xfrm>
            <a:off x="3497847" y="3160259"/>
            <a:ext cx="375620" cy="243015"/>
            <a:chOff x="-37953000" y="2379000"/>
            <a:chExt cx="319025" cy="206400"/>
          </a:xfrm>
        </p:grpSpPr>
        <p:sp>
          <p:nvSpPr>
            <p:cNvPr id="14749" name="Google Shape;14749;p9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4" name="Google Shape;14754;p92"/>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2"/>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2"/>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757" name="Google Shape;14757;p92"/>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4758" name="Google Shape;14758;p92"/>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9" name="Google Shape;14759;p92"/>
          <p:cNvGrpSpPr/>
          <p:nvPr/>
        </p:nvGrpSpPr>
        <p:grpSpPr>
          <a:xfrm>
            <a:off x="4865594" y="1782519"/>
            <a:ext cx="354107" cy="355063"/>
            <a:chOff x="-28467625" y="2331750"/>
            <a:chExt cx="296150" cy="296950"/>
          </a:xfrm>
        </p:grpSpPr>
        <p:sp>
          <p:nvSpPr>
            <p:cNvPr id="14760" name="Google Shape;14760;p9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2" name="Google Shape;14762;p92"/>
          <p:cNvGrpSpPr/>
          <p:nvPr/>
        </p:nvGrpSpPr>
        <p:grpSpPr>
          <a:xfrm>
            <a:off x="4879719" y="2225601"/>
            <a:ext cx="325858" cy="351327"/>
            <a:chOff x="-28461325" y="2701925"/>
            <a:chExt cx="272525" cy="293825"/>
          </a:xfrm>
        </p:grpSpPr>
        <p:sp>
          <p:nvSpPr>
            <p:cNvPr id="14763" name="Google Shape;14763;p9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6" name="Google Shape;14766;p92"/>
          <p:cNvGrpSpPr/>
          <p:nvPr/>
        </p:nvGrpSpPr>
        <p:grpSpPr>
          <a:xfrm>
            <a:off x="7103910" y="1399238"/>
            <a:ext cx="354107" cy="226974"/>
            <a:chOff x="-26585200" y="2025375"/>
            <a:chExt cx="296150" cy="189825"/>
          </a:xfrm>
        </p:grpSpPr>
        <p:sp>
          <p:nvSpPr>
            <p:cNvPr id="14767" name="Google Shape;14767;p9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92"/>
          <p:cNvGrpSpPr/>
          <p:nvPr/>
        </p:nvGrpSpPr>
        <p:grpSpPr>
          <a:xfrm>
            <a:off x="7104373" y="1783461"/>
            <a:ext cx="353180" cy="353180"/>
            <a:chOff x="-26584425" y="2340425"/>
            <a:chExt cx="295375" cy="295375"/>
          </a:xfrm>
        </p:grpSpPr>
        <p:sp>
          <p:nvSpPr>
            <p:cNvPr id="14773" name="Google Shape;14773;p9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92"/>
          <p:cNvGrpSpPr/>
          <p:nvPr/>
        </p:nvGrpSpPr>
        <p:grpSpPr>
          <a:xfrm>
            <a:off x="7099202" y="2224555"/>
            <a:ext cx="363523" cy="353419"/>
            <a:chOff x="-26585200" y="2710400"/>
            <a:chExt cx="304025" cy="295575"/>
          </a:xfrm>
        </p:grpSpPr>
        <p:sp>
          <p:nvSpPr>
            <p:cNvPr id="14779" name="Google Shape;14779;p9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92"/>
          <p:cNvGrpSpPr/>
          <p:nvPr/>
        </p:nvGrpSpPr>
        <p:grpSpPr>
          <a:xfrm>
            <a:off x="5754337" y="2666033"/>
            <a:ext cx="354136" cy="353210"/>
            <a:chOff x="-24709875" y="1970225"/>
            <a:chExt cx="296175" cy="295400"/>
          </a:xfrm>
        </p:grpSpPr>
        <p:sp>
          <p:nvSpPr>
            <p:cNvPr id="14792" name="Google Shape;14792;p9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4" name="Google Shape;14794;p92"/>
          <p:cNvGrpSpPr/>
          <p:nvPr/>
        </p:nvGrpSpPr>
        <p:grpSpPr>
          <a:xfrm>
            <a:off x="5786352" y="3112911"/>
            <a:ext cx="290107" cy="354107"/>
            <a:chOff x="-24683100" y="2340425"/>
            <a:chExt cx="242625" cy="296150"/>
          </a:xfrm>
        </p:grpSpPr>
        <p:sp>
          <p:nvSpPr>
            <p:cNvPr id="14795" name="Google Shape;14795;p9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9" name="Google Shape;14799;p92"/>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0" name="Google Shape;14800;p92"/>
          <p:cNvGrpSpPr/>
          <p:nvPr/>
        </p:nvGrpSpPr>
        <p:grpSpPr>
          <a:xfrm>
            <a:off x="7992594" y="2666033"/>
            <a:ext cx="360713" cy="353210"/>
            <a:chOff x="-22881800" y="1971800"/>
            <a:chExt cx="301675" cy="295400"/>
          </a:xfrm>
        </p:grpSpPr>
        <p:sp>
          <p:nvSpPr>
            <p:cNvPr id="14801" name="Google Shape;14801;p9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7" name="Google Shape;14807;p92"/>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2"/>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9" name="Google Shape;14809;p92"/>
          <p:cNvGrpSpPr/>
          <p:nvPr/>
        </p:nvGrpSpPr>
        <p:grpSpPr>
          <a:xfrm>
            <a:off x="5368939" y="2224196"/>
            <a:ext cx="227930" cy="354136"/>
            <a:chOff x="-28043900" y="2701925"/>
            <a:chExt cx="190625" cy="296175"/>
          </a:xfrm>
        </p:grpSpPr>
        <p:sp>
          <p:nvSpPr>
            <p:cNvPr id="14810" name="Google Shape;14810;p9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5" name="Google Shape;14815;p92"/>
          <p:cNvGrpSpPr/>
          <p:nvPr/>
        </p:nvGrpSpPr>
        <p:grpSpPr>
          <a:xfrm>
            <a:off x="7541805" y="1336135"/>
            <a:ext cx="354136" cy="353180"/>
            <a:chOff x="-26215025" y="1971025"/>
            <a:chExt cx="296175" cy="295375"/>
          </a:xfrm>
        </p:grpSpPr>
        <p:sp>
          <p:nvSpPr>
            <p:cNvPr id="14816" name="Google Shape;14816;p9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4" name="Google Shape;14824;p92"/>
          <p:cNvGrpSpPr/>
          <p:nvPr/>
        </p:nvGrpSpPr>
        <p:grpSpPr>
          <a:xfrm>
            <a:off x="7541327" y="1783924"/>
            <a:ext cx="355093" cy="352253"/>
            <a:chOff x="-26215825" y="2341200"/>
            <a:chExt cx="296975" cy="294600"/>
          </a:xfrm>
        </p:grpSpPr>
        <p:sp>
          <p:nvSpPr>
            <p:cNvPr id="14825" name="Google Shape;14825;p9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92"/>
          <p:cNvGrpSpPr/>
          <p:nvPr/>
        </p:nvGrpSpPr>
        <p:grpSpPr>
          <a:xfrm>
            <a:off x="7573357" y="2224674"/>
            <a:ext cx="291033" cy="353180"/>
            <a:chOff x="-26179575" y="2710600"/>
            <a:chExt cx="243400" cy="295375"/>
          </a:xfrm>
        </p:grpSpPr>
        <p:sp>
          <p:nvSpPr>
            <p:cNvPr id="14828" name="Google Shape;14828;p9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1" name="Google Shape;14831;p92"/>
          <p:cNvGrpSpPr/>
          <p:nvPr/>
        </p:nvGrpSpPr>
        <p:grpSpPr>
          <a:xfrm>
            <a:off x="6212417" y="2666048"/>
            <a:ext cx="337187" cy="353180"/>
            <a:chOff x="-24328675" y="1971025"/>
            <a:chExt cx="282000" cy="295375"/>
          </a:xfrm>
        </p:grpSpPr>
        <p:sp>
          <p:nvSpPr>
            <p:cNvPr id="14832" name="Google Shape;14832;p9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4" name="Google Shape;14834;p92"/>
          <p:cNvGrpSpPr/>
          <p:nvPr/>
        </p:nvGrpSpPr>
        <p:grpSpPr>
          <a:xfrm>
            <a:off x="6214778" y="3113374"/>
            <a:ext cx="332464" cy="353180"/>
            <a:chOff x="-24330250" y="2340425"/>
            <a:chExt cx="278050" cy="295375"/>
          </a:xfrm>
        </p:grpSpPr>
        <p:sp>
          <p:nvSpPr>
            <p:cNvPr id="14835" name="Google Shape;14835;p9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92"/>
          <p:cNvGrpSpPr/>
          <p:nvPr/>
        </p:nvGrpSpPr>
        <p:grpSpPr>
          <a:xfrm>
            <a:off x="6204420" y="3554587"/>
            <a:ext cx="353180" cy="353180"/>
            <a:chOff x="-24338900" y="2710600"/>
            <a:chExt cx="295375" cy="295375"/>
          </a:xfrm>
        </p:grpSpPr>
        <p:sp>
          <p:nvSpPr>
            <p:cNvPr id="14843" name="Google Shape;14843;p9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5" name="Google Shape;14845;p92"/>
          <p:cNvGrpSpPr/>
          <p:nvPr/>
        </p:nvGrpSpPr>
        <p:grpSpPr>
          <a:xfrm>
            <a:off x="7995419" y="3113972"/>
            <a:ext cx="355063" cy="351984"/>
            <a:chOff x="-22859750" y="2335900"/>
            <a:chExt cx="296950" cy="294375"/>
          </a:xfrm>
        </p:grpSpPr>
        <p:sp>
          <p:nvSpPr>
            <p:cNvPr id="14846" name="Google Shape;14846;p9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9" name="Google Shape;14849;p92"/>
          <p:cNvGrpSpPr/>
          <p:nvPr/>
        </p:nvGrpSpPr>
        <p:grpSpPr>
          <a:xfrm>
            <a:off x="5774767" y="1336120"/>
            <a:ext cx="311749" cy="353210"/>
            <a:chOff x="-27710725" y="1959200"/>
            <a:chExt cx="260725" cy="295400"/>
          </a:xfrm>
        </p:grpSpPr>
        <p:sp>
          <p:nvSpPr>
            <p:cNvPr id="14850" name="Google Shape;14850;p9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2" name="Google Shape;14852;p92"/>
          <p:cNvGrpSpPr/>
          <p:nvPr/>
        </p:nvGrpSpPr>
        <p:grpSpPr>
          <a:xfrm>
            <a:off x="5752631" y="1844666"/>
            <a:ext cx="356020" cy="230770"/>
            <a:chOff x="-27728850" y="2382950"/>
            <a:chExt cx="297750" cy="193000"/>
          </a:xfrm>
        </p:grpSpPr>
        <p:sp>
          <p:nvSpPr>
            <p:cNvPr id="14853" name="Google Shape;14853;p9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6" name="Google Shape;14856;p92"/>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2"/>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8" name="Google Shape;14858;p92"/>
          <p:cNvGrpSpPr/>
          <p:nvPr/>
        </p:nvGrpSpPr>
        <p:grpSpPr>
          <a:xfrm>
            <a:off x="7983975" y="1792877"/>
            <a:ext cx="354136" cy="334348"/>
            <a:chOff x="-25844850" y="2357750"/>
            <a:chExt cx="296175" cy="279625"/>
          </a:xfrm>
        </p:grpSpPr>
        <p:sp>
          <p:nvSpPr>
            <p:cNvPr id="14859" name="Google Shape;14859;p9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5" name="Google Shape;14865;p92"/>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6" name="Google Shape;14866;p92"/>
          <p:cNvGrpSpPr/>
          <p:nvPr/>
        </p:nvGrpSpPr>
        <p:grpSpPr>
          <a:xfrm>
            <a:off x="6712883" y="2666033"/>
            <a:ext cx="228887" cy="353210"/>
            <a:chOff x="-23917525" y="1970225"/>
            <a:chExt cx="191425" cy="295400"/>
          </a:xfrm>
        </p:grpSpPr>
        <p:sp>
          <p:nvSpPr>
            <p:cNvPr id="14867" name="Google Shape;14867;p9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92"/>
          <p:cNvGrpSpPr/>
          <p:nvPr/>
        </p:nvGrpSpPr>
        <p:grpSpPr>
          <a:xfrm>
            <a:off x="6668164" y="3112911"/>
            <a:ext cx="318325" cy="354107"/>
            <a:chOff x="-23952175" y="2340425"/>
            <a:chExt cx="266225" cy="296150"/>
          </a:xfrm>
        </p:grpSpPr>
        <p:sp>
          <p:nvSpPr>
            <p:cNvPr id="14871" name="Google Shape;14871;p9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3" name="Google Shape;14873;p92"/>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4" name="Google Shape;14874;p92"/>
          <p:cNvGrpSpPr/>
          <p:nvPr/>
        </p:nvGrpSpPr>
        <p:grpSpPr>
          <a:xfrm>
            <a:off x="8053336" y="3553167"/>
            <a:ext cx="239230" cy="356020"/>
            <a:chOff x="-22811700" y="2700350"/>
            <a:chExt cx="200075" cy="297750"/>
          </a:xfrm>
        </p:grpSpPr>
        <p:sp>
          <p:nvSpPr>
            <p:cNvPr id="14875" name="Google Shape;14875;p9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92"/>
          <p:cNvGrpSpPr/>
          <p:nvPr/>
        </p:nvGrpSpPr>
        <p:grpSpPr>
          <a:xfrm>
            <a:off x="6201787" y="1335656"/>
            <a:ext cx="355063" cy="354136"/>
            <a:chOff x="-27358650" y="1961575"/>
            <a:chExt cx="296950" cy="296175"/>
          </a:xfrm>
        </p:grpSpPr>
        <p:sp>
          <p:nvSpPr>
            <p:cNvPr id="14879" name="Google Shape;14879;p9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1" name="Google Shape;14881;p92"/>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2"/>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3" name="Google Shape;14883;p92"/>
          <p:cNvGrpSpPr/>
          <p:nvPr/>
        </p:nvGrpSpPr>
        <p:grpSpPr>
          <a:xfrm>
            <a:off x="7100357" y="2666048"/>
            <a:ext cx="354136" cy="353180"/>
            <a:chOff x="-23599325" y="1971025"/>
            <a:chExt cx="296175" cy="295375"/>
          </a:xfrm>
        </p:grpSpPr>
        <p:sp>
          <p:nvSpPr>
            <p:cNvPr id="14884" name="Google Shape;14884;p9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6" name="Google Shape;14886;p92"/>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2"/>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2"/>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9" name="Google Shape;14889;p92"/>
          <p:cNvGrpSpPr/>
          <p:nvPr/>
        </p:nvGrpSpPr>
        <p:grpSpPr>
          <a:xfrm>
            <a:off x="6644801" y="1335776"/>
            <a:ext cx="360713" cy="353897"/>
            <a:chOff x="-26993200" y="1961775"/>
            <a:chExt cx="301675" cy="295975"/>
          </a:xfrm>
        </p:grpSpPr>
        <p:sp>
          <p:nvSpPr>
            <p:cNvPr id="14890" name="Google Shape;14890;p9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9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3" name="Google Shape;14893;p92"/>
          <p:cNvGrpSpPr/>
          <p:nvPr/>
        </p:nvGrpSpPr>
        <p:grpSpPr>
          <a:xfrm>
            <a:off x="6669761" y="1783461"/>
            <a:ext cx="310792" cy="353180"/>
            <a:chOff x="-26970350" y="2332550"/>
            <a:chExt cx="259925" cy="295375"/>
          </a:xfrm>
        </p:grpSpPr>
        <p:sp>
          <p:nvSpPr>
            <p:cNvPr id="14894" name="Google Shape;14894;p9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92"/>
          <p:cNvGrpSpPr/>
          <p:nvPr/>
        </p:nvGrpSpPr>
        <p:grpSpPr>
          <a:xfrm>
            <a:off x="6649046" y="2256226"/>
            <a:ext cx="352223" cy="290077"/>
            <a:chOff x="-26986100" y="2735800"/>
            <a:chExt cx="294575" cy="242600"/>
          </a:xfrm>
        </p:grpSpPr>
        <p:sp>
          <p:nvSpPr>
            <p:cNvPr id="14897" name="Google Shape;14897;p9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9" name="Google Shape;14899;p92"/>
          <p:cNvGrpSpPr/>
          <p:nvPr/>
        </p:nvGrpSpPr>
        <p:grpSpPr>
          <a:xfrm>
            <a:off x="7548093" y="2665569"/>
            <a:ext cx="355063" cy="354136"/>
            <a:chOff x="-23229925" y="1970225"/>
            <a:chExt cx="296950" cy="296175"/>
          </a:xfrm>
        </p:grpSpPr>
        <p:sp>
          <p:nvSpPr>
            <p:cNvPr id="14900" name="Google Shape;14900;p9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92"/>
          <p:cNvGrpSpPr/>
          <p:nvPr/>
        </p:nvGrpSpPr>
        <p:grpSpPr>
          <a:xfrm>
            <a:off x="7590466" y="3112432"/>
            <a:ext cx="270318" cy="355063"/>
            <a:chOff x="-23177950" y="2340425"/>
            <a:chExt cx="226075" cy="296950"/>
          </a:xfrm>
        </p:grpSpPr>
        <p:sp>
          <p:nvSpPr>
            <p:cNvPr id="14905" name="Google Shape;14905;p9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7" name="Google Shape;14907;p92"/>
          <p:cNvGrpSpPr/>
          <p:nvPr/>
        </p:nvGrpSpPr>
        <p:grpSpPr>
          <a:xfrm>
            <a:off x="7548556" y="3554109"/>
            <a:ext cx="354136" cy="354136"/>
            <a:chOff x="-23229150" y="2710600"/>
            <a:chExt cx="296175" cy="296175"/>
          </a:xfrm>
        </p:grpSpPr>
        <p:sp>
          <p:nvSpPr>
            <p:cNvPr id="14908" name="Google Shape;14908;p9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10" name="Google Shape;14910;p92"/>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2"/>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2" name="Google Shape;14912;p92"/>
          <p:cNvGrpSpPr/>
          <p:nvPr/>
        </p:nvGrpSpPr>
        <p:grpSpPr>
          <a:xfrm>
            <a:off x="4865631" y="3123732"/>
            <a:ext cx="356946" cy="332464"/>
            <a:chOff x="-25477800" y="2357750"/>
            <a:chExt cx="298525" cy="278050"/>
          </a:xfrm>
        </p:grpSpPr>
        <p:sp>
          <p:nvSpPr>
            <p:cNvPr id="14913" name="Google Shape;14913;p9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15" name="Google Shape;14915;p92"/>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2"/>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7" name="Google Shape;14917;p92"/>
          <p:cNvGrpSpPr/>
          <p:nvPr/>
        </p:nvGrpSpPr>
        <p:grpSpPr>
          <a:xfrm>
            <a:off x="5308265" y="3112911"/>
            <a:ext cx="353180" cy="354107"/>
            <a:chOff x="-25104475" y="2340425"/>
            <a:chExt cx="295375" cy="296150"/>
          </a:xfrm>
        </p:grpSpPr>
        <p:sp>
          <p:nvSpPr>
            <p:cNvPr id="14918" name="Google Shape;14918;p9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7" name="Google Shape;14927;p92"/>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31" name="Shape 14931"/>
        <p:cNvGrpSpPr/>
        <p:nvPr/>
      </p:nvGrpSpPr>
      <p:grpSpPr>
        <a:xfrm>
          <a:off x="0" y="0"/>
          <a:ext cx="0" cy="0"/>
          <a:chOff x="0" y="0"/>
          <a:chExt cx="0" cy="0"/>
        </a:xfrm>
      </p:grpSpPr>
      <p:sp>
        <p:nvSpPr>
          <p:cNvPr id="14932" name="Google Shape;14932;p93"/>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933" name="Google Shape;14933;p93"/>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4934" name="Google Shape;14934;p93"/>
          <p:cNvGrpSpPr/>
          <p:nvPr/>
        </p:nvGrpSpPr>
        <p:grpSpPr>
          <a:xfrm>
            <a:off x="854368" y="1313920"/>
            <a:ext cx="366269" cy="366240"/>
            <a:chOff x="-65131525" y="1914325"/>
            <a:chExt cx="316650" cy="316625"/>
          </a:xfrm>
        </p:grpSpPr>
        <p:sp>
          <p:nvSpPr>
            <p:cNvPr id="14935" name="Google Shape;14935;p9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93"/>
          <p:cNvGrpSpPr/>
          <p:nvPr/>
        </p:nvGrpSpPr>
        <p:grpSpPr>
          <a:xfrm>
            <a:off x="854368" y="1794207"/>
            <a:ext cx="366269" cy="366269"/>
            <a:chOff x="-65131525" y="2281350"/>
            <a:chExt cx="316650" cy="316650"/>
          </a:xfrm>
        </p:grpSpPr>
        <p:sp>
          <p:nvSpPr>
            <p:cNvPr id="14938" name="Google Shape;14938;p9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0" name="Google Shape;14940;p93"/>
          <p:cNvGrpSpPr/>
          <p:nvPr/>
        </p:nvGrpSpPr>
        <p:grpSpPr>
          <a:xfrm>
            <a:off x="857564" y="2259206"/>
            <a:ext cx="359878" cy="367165"/>
            <a:chOff x="-65129950" y="2646800"/>
            <a:chExt cx="311125" cy="317425"/>
          </a:xfrm>
        </p:grpSpPr>
        <p:sp>
          <p:nvSpPr>
            <p:cNvPr id="14941" name="Google Shape;14941;p9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3" name="Google Shape;14943;p93"/>
          <p:cNvGrpSpPr/>
          <p:nvPr/>
        </p:nvGrpSpPr>
        <p:grpSpPr>
          <a:xfrm>
            <a:off x="3060897" y="1312532"/>
            <a:ext cx="368987" cy="369016"/>
            <a:chOff x="-63252250" y="1930850"/>
            <a:chExt cx="319000" cy="319025"/>
          </a:xfrm>
        </p:grpSpPr>
        <p:sp>
          <p:nvSpPr>
            <p:cNvPr id="14944" name="Google Shape;14944;p9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6" name="Google Shape;14946;p9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7" name="Google Shape;14947;p93"/>
          <p:cNvGrpSpPr/>
          <p:nvPr/>
        </p:nvGrpSpPr>
        <p:grpSpPr>
          <a:xfrm>
            <a:off x="3061808" y="2258743"/>
            <a:ext cx="367165" cy="368091"/>
            <a:chOff x="-63250675" y="2664125"/>
            <a:chExt cx="317425" cy="318225"/>
          </a:xfrm>
        </p:grpSpPr>
        <p:sp>
          <p:nvSpPr>
            <p:cNvPr id="14948" name="Google Shape;14948;p9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0" name="Google Shape;14950;p93"/>
          <p:cNvGrpSpPr/>
          <p:nvPr/>
        </p:nvGrpSpPr>
        <p:grpSpPr>
          <a:xfrm>
            <a:off x="1738471" y="2735150"/>
            <a:ext cx="363522" cy="361266"/>
            <a:chOff x="-61354075" y="1940500"/>
            <a:chExt cx="314275" cy="312325"/>
          </a:xfrm>
        </p:grpSpPr>
        <p:sp>
          <p:nvSpPr>
            <p:cNvPr id="14951" name="Google Shape;14951;p9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5" name="Google Shape;14955;p93"/>
          <p:cNvGrpSpPr/>
          <p:nvPr/>
        </p:nvGrpSpPr>
        <p:grpSpPr>
          <a:xfrm>
            <a:off x="1737098" y="3183702"/>
            <a:ext cx="366269" cy="336195"/>
            <a:chOff x="-61354875" y="2322300"/>
            <a:chExt cx="316650" cy="290650"/>
          </a:xfrm>
        </p:grpSpPr>
        <p:sp>
          <p:nvSpPr>
            <p:cNvPr id="14956" name="Google Shape;14956;p9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93"/>
          <p:cNvGrpSpPr/>
          <p:nvPr/>
        </p:nvGrpSpPr>
        <p:grpSpPr>
          <a:xfrm>
            <a:off x="1737098" y="3611266"/>
            <a:ext cx="366269" cy="366269"/>
            <a:chOff x="-61354875" y="2671225"/>
            <a:chExt cx="316650" cy="316650"/>
          </a:xfrm>
        </p:grpSpPr>
        <p:sp>
          <p:nvSpPr>
            <p:cNvPr id="14960" name="Google Shape;14960;p9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93"/>
          <p:cNvGrpSpPr/>
          <p:nvPr/>
        </p:nvGrpSpPr>
        <p:grpSpPr>
          <a:xfrm>
            <a:off x="3952502" y="2731001"/>
            <a:ext cx="368987" cy="369566"/>
            <a:chOff x="-59502375" y="1904375"/>
            <a:chExt cx="319000" cy="319500"/>
          </a:xfrm>
        </p:grpSpPr>
        <p:sp>
          <p:nvSpPr>
            <p:cNvPr id="14966" name="Google Shape;14966;p9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93"/>
          <p:cNvGrpSpPr/>
          <p:nvPr/>
        </p:nvGrpSpPr>
        <p:grpSpPr>
          <a:xfrm>
            <a:off x="1298621" y="1315207"/>
            <a:ext cx="368987" cy="363666"/>
            <a:chOff x="-64774725" y="1916550"/>
            <a:chExt cx="319000" cy="314400"/>
          </a:xfrm>
        </p:grpSpPr>
        <p:sp>
          <p:nvSpPr>
            <p:cNvPr id="14970" name="Google Shape;14970;p9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2" name="Google Shape;14972;p93"/>
          <p:cNvGrpSpPr/>
          <p:nvPr/>
        </p:nvGrpSpPr>
        <p:grpSpPr>
          <a:xfrm>
            <a:off x="1299979" y="1792386"/>
            <a:ext cx="366269" cy="369913"/>
            <a:chOff x="-64764500" y="2280550"/>
            <a:chExt cx="316650" cy="319800"/>
          </a:xfrm>
        </p:grpSpPr>
        <p:sp>
          <p:nvSpPr>
            <p:cNvPr id="14973" name="Google Shape;14973;p9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5" name="Google Shape;14975;p9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6" name="Google Shape;14976;p93"/>
          <p:cNvGrpSpPr/>
          <p:nvPr/>
        </p:nvGrpSpPr>
        <p:grpSpPr>
          <a:xfrm>
            <a:off x="3512023" y="1352163"/>
            <a:ext cx="365344" cy="289753"/>
            <a:chOff x="-62882850" y="1999375"/>
            <a:chExt cx="315850" cy="250500"/>
          </a:xfrm>
        </p:grpSpPr>
        <p:sp>
          <p:nvSpPr>
            <p:cNvPr id="14977" name="Google Shape;14977;p9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9" name="Google Shape;14979;p93"/>
          <p:cNvGrpSpPr/>
          <p:nvPr/>
        </p:nvGrpSpPr>
        <p:grpSpPr>
          <a:xfrm>
            <a:off x="3503362" y="1793745"/>
            <a:ext cx="382665" cy="367194"/>
            <a:chOff x="-62890750" y="2296300"/>
            <a:chExt cx="330825" cy="317450"/>
          </a:xfrm>
        </p:grpSpPr>
        <p:sp>
          <p:nvSpPr>
            <p:cNvPr id="14980" name="Google Shape;14980;p9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93"/>
          <p:cNvGrpSpPr/>
          <p:nvPr/>
        </p:nvGrpSpPr>
        <p:grpSpPr>
          <a:xfrm>
            <a:off x="3512023" y="2259206"/>
            <a:ext cx="365344" cy="367165"/>
            <a:chOff x="-62882850" y="2664925"/>
            <a:chExt cx="315850" cy="317425"/>
          </a:xfrm>
        </p:grpSpPr>
        <p:sp>
          <p:nvSpPr>
            <p:cNvPr id="14984" name="Google Shape;14984;p9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6" name="Google Shape;14986;p9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7" name="Google Shape;14987;p93"/>
          <p:cNvGrpSpPr/>
          <p:nvPr/>
        </p:nvGrpSpPr>
        <p:grpSpPr>
          <a:xfrm>
            <a:off x="2183172" y="3171846"/>
            <a:ext cx="366269" cy="359907"/>
            <a:chOff x="-60988625" y="2310475"/>
            <a:chExt cx="316650" cy="311150"/>
          </a:xfrm>
        </p:grpSpPr>
        <p:sp>
          <p:nvSpPr>
            <p:cNvPr id="14988" name="Google Shape;14988;p9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93"/>
          <p:cNvGrpSpPr/>
          <p:nvPr/>
        </p:nvGrpSpPr>
        <p:grpSpPr>
          <a:xfrm>
            <a:off x="2183634" y="3610009"/>
            <a:ext cx="365344" cy="368785"/>
            <a:chOff x="-60987050" y="2671400"/>
            <a:chExt cx="315850" cy="318825"/>
          </a:xfrm>
        </p:grpSpPr>
        <p:sp>
          <p:nvSpPr>
            <p:cNvPr id="14995" name="Google Shape;14995;p9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7" name="Google Shape;14997;p93"/>
          <p:cNvGrpSpPr/>
          <p:nvPr/>
        </p:nvGrpSpPr>
        <p:grpSpPr>
          <a:xfrm>
            <a:off x="3952500" y="3172771"/>
            <a:ext cx="368987" cy="358056"/>
            <a:chOff x="-59481900" y="2290800"/>
            <a:chExt cx="319000" cy="309550"/>
          </a:xfrm>
        </p:grpSpPr>
        <p:sp>
          <p:nvSpPr>
            <p:cNvPr id="14998" name="Google Shape;14998;p9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93"/>
          <p:cNvGrpSpPr/>
          <p:nvPr/>
        </p:nvGrpSpPr>
        <p:grpSpPr>
          <a:xfrm>
            <a:off x="1741805" y="1313544"/>
            <a:ext cx="368987" cy="366992"/>
            <a:chOff x="-64401400" y="1914475"/>
            <a:chExt cx="319000" cy="317275"/>
          </a:xfrm>
        </p:grpSpPr>
        <p:sp>
          <p:nvSpPr>
            <p:cNvPr id="15005" name="Google Shape;15005;p9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3"/>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93"/>
          <p:cNvGrpSpPr/>
          <p:nvPr/>
        </p:nvGrpSpPr>
        <p:grpSpPr>
          <a:xfrm>
            <a:off x="1806493" y="1794583"/>
            <a:ext cx="239610" cy="365517"/>
            <a:chOff x="-64343900" y="2282125"/>
            <a:chExt cx="207150" cy="316000"/>
          </a:xfrm>
        </p:grpSpPr>
        <p:sp>
          <p:nvSpPr>
            <p:cNvPr id="15009" name="Google Shape;15009;p9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11" name="Google Shape;15011;p9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2" name="Google Shape;15012;p93"/>
          <p:cNvGrpSpPr/>
          <p:nvPr/>
        </p:nvGrpSpPr>
        <p:grpSpPr>
          <a:xfrm>
            <a:off x="3986941" y="1313804"/>
            <a:ext cx="318873" cy="366471"/>
            <a:chOff x="-62496925" y="1931475"/>
            <a:chExt cx="275675" cy="316825"/>
          </a:xfrm>
        </p:grpSpPr>
        <p:sp>
          <p:nvSpPr>
            <p:cNvPr id="15013" name="Google Shape;15013;p9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5" name="Google Shape;15015;p93"/>
          <p:cNvGrpSpPr/>
          <p:nvPr/>
        </p:nvGrpSpPr>
        <p:grpSpPr>
          <a:xfrm>
            <a:off x="3963691" y="1793629"/>
            <a:ext cx="365373" cy="367426"/>
            <a:chOff x="-62516625" y="2297875"/>
            <a:chExt cx="315875" cy="317650"/>
          </a:xfrm>
        </p:grpSpPr>
        <p:sp>
          <p:nvSpPr>
            <p:cNvPr id="15016" name="Google Shape;15016;p9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93"/>
          <p:cNvGrpSpPr/>
          <p:nvPr/>
        </p:nvGrpSpPr>
        <p:grpSpPr>
          <a:xfrm>
            <a:off x="3962332" y="2275588"/>
            <a:ext cx="368091" cy="334402"/>
            <a:chOff x="-62518200" y="2692475"/>
            <a:chExt cx="318225" cy="289100"/>
          </a:xfrm>
        </p:grpSpPr>
        <p:sp>
          <p:nvSpPr>
            <p:cNvPr id="15019" name="Google Shape;15019;p9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1" name="Google Shape;15021;p93"/>
          <p:cNvGrpSpPr/>
          <p:nvPr/>
        </p:nvGrpSpPr>
        <p:grpSpPr>
          <a:xfrm>
            <a:off x="2648986" y="2733112"/>
            <a:ext cx="309793" cy="365344"/>
            <a:chOff x="-60597975" y="1939525"/>
            <a:chExt cx="267825" cy="315850"/>
          </a:xfrm>
        </p:grpSpPr>
        <p:sp>
          <p:nvSpPr>
            <p:cNvPr id="15022" name="Google Shape;15022;p9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93"/>
          <p:cNvGrpSpPr/>
          <p:nvPr/>
        </p:nvGrpSpPr>
        <p:grpSpPr>
          <a:xfrm>
            <a:off x="2619389" y="3167537"/>
            <a:ext cx="368987" cy="368525"/>
            <a:chOff x="-60620800" y="2304600"/>
            <a:chExt cx="319000" cy="318600"/>
          </a:xfrm>
        </p:grpSpPr>
        <p:sp>
          <p:nvSpPr>
            <p:cNvPr id="15025" name="Google Shape;15025;p9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8" name="Google Shape;15028;p93"/>
          <p:cNvGrpSpPr/>
          <p:nvPr/>
        </p:nvGrpSpPr>
        <p:grpSpPr>
          <a:xfrm>
            <a:off x="2620748" y="3663188"/>
            <a:ext cx="366269" cy="262426"/>
            <a:chOff x="-60621600" y="2716100"/>
            <a:chExt cx="316650" cy="226875"/>
          </a:xfrm>
        </p:grpSpPr>
        <p:sp>
          <p:nvSpPr>
            <p:cNvPr id="15029" name="Google Shape;15029;p9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93"/>
          <p:cNvGrpSpPr/>
          <p:nvPr/>
        </p:nvGrpSpPr>
        <p:grpSpPr>
          <a:xfrm>
            <a:off x="3957965" y="3611281"/>
            <a:ext cx="358056" cy="366240"/>
            <a:chOff x="-59475600" y="2658625"/>
            <a:chExt cx="309550" cy="316625"/>
          </a:xfrm>
        </p:grpSpPr>
        <p:sp>
          <p:nvSpPr>
            <p:cNvPr id="15032" name="Google Shape;15032;p9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9" name="Google Shape;15039;p9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1" name="Google Shape;15041;p93"/>
          <p:cNvGrpSpPr/>
          <p:nvPr/>
        </p:nvGrpSpPr>
        <p:grpSpPr>
          <a:xfrm>
            <a:off x="2233086" y="2259206"/>
            <a:ext cx="263294" cy="367165"/>
            <a:chOff x="-63987100" y="2646800"/>
            <a:chExt cx="227625" cy="317425"/>
          </a:xfrm>
        </p:grpSpPr>
        <p:sp>
          <p:nvSpPr>
            <p:cNvPr id="15042" name="Google Shape;15042;p9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93"/>
          <p:cNvGrpSpPr/>
          <p:nvPr/>
        </p:nvGrpSpPr>
        <p:grpSpPr>
          <a:xfrm>
            <a:off x="852428" y="2730827"/>
            <a:ext cx="358056" cy="369913"/>
            <a:chOff x="-62148000" y="1930075"/>
            <a:chExt cx="309550" cy="319800"/>
          </a:xfrm>
        </p:grpSpPr>
        <p:sp>
          <p:nvSpPr>
            <p:cNvPr id="15045" name="Google Shape;15045;p9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7" name="Google Shape;15047;p93"/>
          <p:cNvGrpSpPr/>
          <p:nvPr/>
        </p:nvGrpSpPr>
        <p:grpSpPr>
          <a:xfrm>
            <a:off x="849695" y="3169113"/>
            <a:ext cx="363522" cy="365373"/>
            <a:chOff x="-62150375" y="2297875"/>
            <a:chExt cx="314275" cy="315875"/>
          </a:xfrm>
        </p:grpSpPr>
        <p:sp>
          <p:nvSpPr>
            <p:cNvPr id="15048" name="Google Shape;15048;p9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93"/>
          <p:cNvGrpSpPr/>
          <p:nvPr/>
        </p:nvGrpSpPr>
        <p:grpSpPr>
          <a:xfrm>
            <a:off x="848322" y="3610356"/>
            <a:ext cx="366269" cy="368091"/>
            <a:chOff x="-62150375" y="2664925"/>
            <a:chExt cx="316650" cy="318225"/>
          </a:xfrm>
        </p:grpSpPr>
        <p:sp>
          <p:nvSpPr>
            <p:cNvPr id="15054" name="Google Shape;15054;p9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8" name="Google Shape;15058;p93"/>
          <p:cNvGrpSpPr/>
          <p:nvPr/>
        </p:nvGrpSpPr>
        <p:grpSpPr>
          <a:xfrm>
            <a:off x="3065911" y="2731333"/>
            <a:ext cx="367165" cy="368901"/>
            <a:chOff x="-60254550" y="1938025"/>
            <a:chExt cx="317425" cy="318925"/>
          </a:xfrm>
        </p:grpSpPr>
        <p:sp>
          <p:nvSpPr>
            <p:cNvPr id="15059" name="Google Shape;15059;p9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93"/>
          <p:cNvGrpSpPr/>
          <p:nvPr/>
        </p:nvGrpSpPr>
        <p:grpSpPr>
          <a:xfrm>
            <a:off x="3094149" y="3609907"/>
            <a:ext cx="310690" cy="368987"/>
            <a:chOff x="-60232500" y="2671225"/>
            <a:chExt cx="268600" cy="319000"/>
          </a:xfrm>
        </p:grpSpPr>
        <p:sp>
          <p:nvSpPr>
            <p:cNvPr id="15064" name="Google Shape;15064;p9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6" name="Google Shape;15066;p93"/>
          <p:cNvGrpSpPr/>
          <p:nvPr/>
        </p:nvGrpSpPr>
        <p:grpSpPr>
          <a:xfrm>
            <a:off x="2179643" y="4058541"/>
            <a:ext cx="365373" cy="368987"/>
            <a:chOff x="-59100700" y="1911950"/>
            <a:chExt cx="315875" cy="319000"/>
          </a:xfrm>
        </p:grpSpPr>
        <p:sp>
          <p:nvSpPr>
            <p:cNvPr id="15067" name="Google Shape;15067;p9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7" name="Google Shape;15077;p93"/>
          <p:cNvGrpSpPr/>
          <p:nvPr/>
        </p:nvGrpSpPr>
        <p:grpSpPr>
          <a:xfrm>
            <a:off x="2621810" y="1314021"/>
            <a:ext cx="379918" cy="366038"/>
            <a:chOff x="-63665750" y="1914325"/>
            <a:chExt cx="328450" cy="316450"/>
          </a:xfrm>
        </p:grpSpPr>
        <p:sp>
          <p:nvSpPr>
            <p:cNvPr id="15078" name="Google Shape;15078;p9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0" name="Google Shape;15080;p93"/>
          <p:cNvGrpSpPr/>
          <p:nvPr/>
        </p:nvGrpSpPr>
        <p:grpSpPr>
          <a:xfrm>
            <a:off x="2626814" y="1793065"/>
            <a:ext cx="369913" cy="368554"/>
            <a:chOff x="-63666550" y="2278975"/>
            <a:chExt cx="319800" cy="318625"/>
          </a:xfrm>
        </p:grpSpPr>
        <p:sp>
          <p:nvSpPr>
            <p:cNvPr id="15081" name="Google Shape;15081;p9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3" name="Google Shape;15083;p93"/>
          <p:cNvGrpSpPr/>
          <p:nvPr/>
        </p:nvGrpSpPr>
        <p:grpSpPr>
          <a:xfrm>
            <a:off x="2624081" y="2259090"/>
            <a:ext cx="375378" cy="367397"/>
            <a:chOff x="-63669700" y="2646600"/>
            <a:chExt cx="324525" cy="317625"/>
          </a:xfrm>
        </p:grpSpPr>
        <p:sp>
          <p:nvSpPr>
            <p:cNvPr id="15084" name="Google Shape;15084;p9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6" name="Google Shape;15086;p93"/>
          <p:cNvGrpSpPr/>
          <p:nvPr/>
        </p:nvGrpSpPr>
        <p:grpSpPr>
          <a:xfrm>
            <a:off x="1286361" y="2732418"/>
            <a:ext cx="366269" cy="366732"/>
            <a:chOff x="-61784125" y="1931250"/>
            <a:chExt cx="316650" cy="317050"/>
          </a:xfrm>
        </p:grpSpPr>
        <p:sp>
          <p:nvSpPr>
            <p:cNvPr id="15087" name="Google Shape;15087;p9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93"/>
          <p:cNvGrpSpPr/>
          <p:nvPr/>
        </p:nvGrpSpPr>
        <p:grpSpPr>
          <a:xfrm>
            <a:off x="1286360" y="3168665"/>
            <a:ext cx="366269" cy="366269"/>
            <a:chOff x="-61783350" y="2297100"/>
            <a:chExt cx="316650" cy="316650"/>
          </a:xfrm>
        </p:grpSpPr>
        <p:sp>
          <p:nvSpPr>
            <p:cNvPr id="15092" name="Google Shape;15092;p9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4" name="Google Shape;15094;p93"/>
          <p:cNvGrpSpPr/>
          <p:nvPr/>
        </p:nvGrpSpPr>
        <p:grpSpPr>
          <a:xfrm>
            <a:off x="1286360" y="3609748"/>
            <a:ext cx="366269" cy="369305"/>
            <a:chOff x="-61782550" y="2664925"/>
            <a:chExt cx="316650" cy="319275"/>
          </a:xfrm>
        </p:grpSpPr>
        <p:sp>
          <p:nvSpPr>
            <p:cNvPr id="15095" name="Google Shape;15095;p9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93"/>
          <p:cNvGrpSpPr/>
          <p:nvPr/>
        </p:nvGrpSpPr>
        <p:grpSpPr>
          <a:xfrm>
            <a:off x="3508137" y="2741136"/>
            <a:ext cx="367165" cy="349294"/>
            <a:chOff x="-59889100" y="1945025"/>
            <a:chExt cx="317425" cy="301975"/>
          </a:xfrm>
        </p:grpSpPr>
        <p:sp>
          <p:nvSpPr>
            <p:cNvPr id="15099" name="Google Shape;15099;p9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3" name="Google Shape;15103;p93"/>
          <p:cNvGrpSpPr/>
          <p:nvPr/>
        </p:nvGrpSpPr>
        <p:grpSpPr>
          <a:xfrm>
            <a:off x="3040249" y="3168589"/>
            <a:ext cx="366648" cy="366420"/>
            <a:chOff x="6479471" y="2079003"/>
            <a:chExt cx="348923" cy="348706"/>
          </a:xfrm>
        </p:grpSpPr>
        <p:sp>
          <p:nvSpPr>
            <p:cNvPr id="15104" name="Google Shape;15104;p9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5" name="Google Shape;15105;p93"/>
            <p:cNvGrpSpPr/>
            <p:nvPr/>
          </p:nvGrpSpPr>
          <p:grpSpPr>
            <a:xfrm>
              <a:off x="6520582" y="2079003"/>
              <a:ext cx="307811" cy="348706"/>
              <a:chOff x="-60218325" y="2304850"/>
              <a:chExt cx="279625" cy="316775"/>
            </a:xfrm>
          </p:grpSpPr>
          <p:sp>
            <p:nvSpPr>
              <p:cNvPr id="15106" name="Google Shape;15106;p9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113" name="Google Shape;15113;p9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4" name="Google Shape;15114;p93"/>
          <p:cNvGrpSpPr/>
          <p:nvPr/>
        </p:nvGrpSpPr>
        <p:grpSpPr>
          <a:xfrm>
            <a:off x="3507226" y="3611671"/>
            <a:ext cx="368987" cy="365459"/>
            <a:chOff x="-59889100" y="2671925"/>
            <a:chExt cx="319000" cy="315950"/>
          </a:xfrm>
        </p:grpSpPr>
        <p:sp>
          <p:nvSpPr>
            <p:cNvPr id="15115" name="Google Shape;15115;p9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9" name="Google Shape;15119;p93"/>
          <p:cNvGrpSpPr/>
          <p:nvPr/>
        </p:nvGrpSpPr>
        <p:grpSpPr>
          <a:xfrm>
            <a:off x="2620204" y="4054176"/>
            <a:ext cx="367165" cy="366269"/>
            <a:chOff x="-59092025" y="2296300"/>
            <a:chExt cx="317425" cy="316650"/>
          </a:xfrm>
        </p:grpSpPr>
        <p:sp>
          <p:nvSpPr>
            <p:cNvPr id="15120" name="Google Shape;15120;p9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93"/>
          <p:cNvGrpSpPr/>
          <p:nvPr/>
        </p:nvGrpSpPr>
        <p:grpSpPr>
          <a:xfrm>
            <a:off x="4865611" y="1305095"/>
            <a:ext cx="353174" cy="347599"/>
            <a:chOff x="683125" y="1955275"/>
            <a:chExt cx="299325" cy="294600"/>
          </a:xfrm>
        </p:grpSpPr>
        <p:sp>
          <p:nvSpPr>
            <p:cNvPr id="15123" name="Google Shape;15123;p9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93"/>
          <p:cNvGrpSpPr/>
          <p:nvPr/>
        </p:nvGrpSpPr>
        <p:grpSpPr>
          <a:xfrm>
            <a:off x="4866541" y="1755653"/>
            <a:ext cx="351315" cy="349486"/>
            <a:chOff x="685475" y="2318350"/>
            <a:chExt cx="297750" cy="296200"/>
          </a:xfrm>
        </p:grpSpPr>
        <p:sp>
          <p:nvSpPr>
            <p:cNvPr id="15128" name="Google Shape;15128;p9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93"/>
          <p:cNvGrpSpPr/>
          <p:nvPr/>
        </p:nvGrpSpPr>
        <p:grpSpPr>
          <a:xfrm>
            <a:off x="7094699" y="1304859"/>
            <a:ext cx="309517" cy="348071"/>
            <a:chOff x="2523000" y="1954875"/>
            <a:chExt cx="262325" cy="295000"/>
          </a:xfrm>
        </p:grpSpPr>
        <p:sp>
          <p:nvSpPr>
            <p:cNvPr id="15132" name="Google Shape;15132;p9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4" name="Google Shape;15134;p93"/>
          <p:cNvGrpSpPr/>
          <p:nvPr/>
        </p:nvGrpSpPr>
        <p:grpSpPr>
          <a:xfrm>
            <a:off x="7073800" y="1756125"/>
            <a:ext cx="351315" cy="348542"/>
            <a:chOff x="2508825" y="2318350"/>
            <a:chExt cx="297750" cy="295400"/>
          </a:xfrm>
        </p:grpSpPr>
        <p:sp>
          <p:nvSpPr>
            <p:cNvPr id="15135" name="Google Shape;15135;p9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7" name="Google Shape;15137;p9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8" name="Google Shape;15138;p93"/>
          <p:cNvGrpSpPr/>
          <p:nvPr/>
        </p:nvGrpSpPr>
        <p:grpSpPr>
          <a:xfrm>
            <a:off x="5747373" y="2670178"/>
            <a:ext cx="347599" cy="348513"/>
            <a:chOff x="4321150" y="1946600"/>
            <a:chExt cx="294600" cy="295375"/>
          </a:xfrm>
        </p:grpSpPr>
        <p:sp>
          <p:nvSpPr>
            <p:cNvPr id="15139" name="Google Shape;15139;p9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2" name="Google Shape;15142;p9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6" name="Google Shape;15146;p93"/>
          <p:cNvGrpSpPr/>
          <p:nvPr/>
        </p:nvGrpSpPr>
        <p:grpSpPr>
          <a:xfrm>
            <a:off x="5309921" y="1756125"/>
            <a:ext cx="352230" cy="348542"/>
            <a:chOff x="1049375" y="2318350"/>
            <a:chExt cx="298525" cy="295400"/>
          </a:xfrm>
        </p:grpSpPr>
        <p:sp>
          <p:nvSpPr>
            <p:cNvPr id="15147" name="Google Shape;15147;p9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1" name="Google Shape;15151;p93"/>
          <p:cNvGrpSpPr/>
          <p:nvPr/>
        </p:nvGrpSpPr>
        <p:grpSpPr>
          <a:xfrm>
            <a:off x="5310393" y="2196576"/>
            <a:ext cx="351286" cy="351286"/>
            <a:chOff x="1049375" y="2680675"/>
            <a:chExt cx="297725" cy="297725"/>
          </a:xfrm>
        </p:grpSpPr>
        <p:sp>
          <p:nvSpPr>
            <p:cNvPr id="15152" name="Google Shape;15152;p9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93"/>
          <p:cNvGrpSpPr/>
          <p:nvPr/>
        </p:nvGrpSpPr>
        <p:grpSpPr>
          <a:xfrm>
            <a:off x="7523845" y="1304623"/>
            <a:ext cx="348513" cy="348542"/>
            <a:chOff x="2872725" y="1954475"/>
            <a:chExt cx="295375" cy="295400"/>
          </a:xfrm>
        </p:grpSpPr>
        <p:sp>
          <p:nvSpPr>
            <p:cNvPr id="15155" name="Google Shape;15155;p9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93"/>
          <p:cNvGrpSpPr/>
          <p:nvPr/>
        </p:nvGrpSpPr>
        <p:grpSpPr>
          <a:xfrm>
            <a:off x="7545216" y="1755196"/>
            <a:ext cx="305771" cy="350401"/>
            <a:chOff x="2890050" y="2318350"/>
            <a:chExt cx="259150" cy="296975"/>
          </a:xfrm>
        </p:grpSpPr>
        <p:sp>
          <p:nvSpPr>
            <p:cNvPr id="15159" name="Google Shape;15159;p9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61" name="Google Shape;15161;p9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2" name="Google Shape;15162;p93"/>
          <p:cNvGrpSpPr/>
          <p:nvPr/>
        </p:nvGrpSpPr>
        <p:grpSpPr>
          <a:xfrm>
            <a:off x="6187732" y="2670650"/>
            <a:ext cx="347569" cy="347569"/>
            <a:chOff x="4685050" y="1945825"/>
            <a:chExt cx="294575" cy="294575"/>
          </a:xfrm>
        </p:grpSpPr>
        <p:sp>
          <p:nvSpPr>
            <p:cNvPr id="15163" name="Google Shape;15163;p9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68" name="Google Shape;15168;p9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0" name="Google Shape;15170;p93"/>
          <p:cNvGrpSpPr/>
          <p:nvPr/>
        </p:nvGrpSpPr>
        <p:grpSpPr>
          <a:xfrm>
            <a:off x="7958004" y="3159625"/>
            <a:ext cx="348513" cy="347599"/>
            <a:chOff x="6131900" y="2301825"/>
            <a:chExt cx="295375" cy="294600"/>
          </a:xfrm>
        </p:grpSpPr>
        <p:sp>
          <p:nvSpPr>
            <p:cNvPr id="15171" name="Google Shape;15171;p9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5" name="Google Shape;15175;p93"/>
          <p:cNvGrpSpPr/>
          <p:nvPr/>
        </p:nvGrpSpPr>
        <p:grpSpPr>
          <a:xfrm>
            <a:off x="5753997" y="1304166"/>
            <a:ext cx="351315" cy="349457"/>
            <a:chOff x="1412450" y="1954475"/>
            <a:chExt cx="297750" cy="296175"/>
          </a:xfrm>
        </p:grpSpPr>
        <p:sp>
          <p:nvSpPr>
            <p:cNvPr id="15176" name="Google Shape;15176;p9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78" name="Google Shape;15178;p9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9" name="Google Shape;15179;p93"/>
          <p:cNvGrpSpPr/>
          <p:nvPr/>
        </p:nvGrpSpPr>
        <p:grpSpPr>
          <a:xfrm>
            <a:off x="5753997" y="2196694"/>
            <a:ext cx="351315" cy="351050"/>
            <a:chOff x="1413250" y="2680675"/>
            <a:chExt cx="297750" cy="297525"/>
          </a:xfrm>
        </p:grpSpPr>
        <p:sp>
          <p:nvSpPr>
            <p:cNvPr id="15180" name="Google Shape;15180;p9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4" name="Google Shape;15184;p9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7" name="Google Shape;15187;p93"/>
          <p:cNvGrpSpPr/>
          <p:nvPr/>
        </p:nvGrpSpPr>
        <p:grpSpPr>
          <a:xfrm>
            <a:off x="6630407" y="2670311"/>
            <a:ext cx="350371" cy="348247"/>
            <a:chOff x="5045775" y="1946400"/>
            <a:chExt cx="296950" cy="295150"/>
          </a:xfrm>
        </p:grpSpPr>
        <p:sp>
          <p:nvSpPr>
            <p:cNvPr id="15188" name="Google Shape;15188;p9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93"/>
          <p:cNvGrpSpPr/>
          <p:nvPr/>
        </p:nvGrpSpPr>
        <p:grpSpPr>
          <a:xfrm>
            <a:off x="6629006" y="3179138"/>
            <a:ext cx="353174" cy="308573"/>
            <a:chOff x="5046550" y="2327025"/>
            <a:chExt cx="299325" cy="261525"/>
          </a:xfrm>
        </p:grpSpPr>
        <p:sp>
          <p:nvSpPr>
            <p:cNvPr id="15191" name="Google Shape;15191;p9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4" name="Google Shape;15194;p9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5" name="Google Shape;15195;p93"/>
          <p:cNvGrpSpPr/>
          <p:nvPr/>
        </p:nvGrpSpPr>
        <p:grpSpPr>
          <a:xfrm>
            <a:off x="7956604" y="3608476"/>
            <a:ext cx="351315" cy="348513"/>
            <a:chOff x="6167350" y="2672800"/>
            <a:chExt cx="297750" cy="295375"/>
          </a:xfrm>
        </p:grpSpPr>
        <p:sp>
          <p:nvSpPr>
            <p:cNvPr id="15196" name="Google Shape;15196;p9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1" name="Google Shape;15201;p93"/>
          <p:cNvGrpSpPr/>
          <p:nvPr/>
        </p:nvGrpSpPr>
        <p:grpSpPr>
          <a:xfrm>
            <a:off x="6197601" y="1303709"/>
            <a:ext cx="347599" cy="350371"/>
            <a:chOff x="1777925" y="1953700"/>
            <a:chExt cx="294600" cy="296950"/>
          </a:xfrm>
        </p:grpSpPr>
        <p:sp>
          <p:nvSpPr>
            <p:cNvPr id="15202" name="Google Shape;15202;p9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6" name="Google Shape;15206;p93"/>
          <p:cNvGrpSpPr/>
          <p:nvPr/>
        </p:nvGrpSpPr>
        <p:grpSpPr>
          <a:xfrm>
            <a:off x="6213411" y="1756597"/>
            <a:ext cx="315977" cy="347599"/>
            <a:chOff x="1790525" y="2319150"/>
            <a:chExt cx="267800" cy="294600"/>
          </a:xfrm>
        </p:grpSpPr>
        <p:sp>
          <p:nvSpPr>
            <p:cNvPr id="15207" name="Google Shape;15207;p9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9" name="Google Shape;15209;p9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0" name="Google Shape;15210;p93"/>
          <p:cNvGrpSpPr/>
          <p:nvPr/>
        </p:nvGrpSpPr>
        <p:grpSpPr>
          <a:xfrm>
            <a:off x="4866386" y="2670163"/>
            <a:ext cx="349457" cy="348542"/>
            <a:chOff x="3599700" y="1954475"/>
            <a:chExt cx="296175" cy="295400"/>
          </a:xfrm>
        </p:grpSpPr>
        <p:sp>
          <p:nvSpPr>
            <p:cNvPr id="15211" name="Google Shape;15211;p9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4" name="Google Shape;15214;p93"/>
          <p:cNvGrpSpPr/>
          <p:nvPr/>
        </p:nvGrpSpPr>
        <p:grpSpPr>
          <a:xfrm>
            <a:off x="4867316" y="3159626"/>
            <a:ext cx="347599" cy="347599"/>
            <a:chOff x="3601275" y="2319150"/>
            <a:chExt cx="294600" cy="294600"/>
          </a:xfrm>
        </p:grpSpPr>
        <p:sp>
          <p:nvSpPr>
            <p:cNvPr id="15215" name="Google Shape;15215;p9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7" name="Google Shape;15217;p9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8" name="Google Shape;15218;p93"/>
          <p:cNvGrpSpPr/>
          <p:nvPr/>
        </p:nvGrpSpPr>
        <p:grpSpPr>
          <a:xfrm>
            <a:off x="7087019" y="2669721"/>
            <a:ext cx="328071" cy="349427"/>
            <a:chOff x="5421475" y="1945825"/>
            <a:chExt cx="278050" cy="296150"/>
          </a:xfrm>
        </p:grpSpPr>
        <p:sp>
          <p:nvSpPr>
            <p:cNvPr id="15219" name="Google Shape;15219;p9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7" name="Google Shape;15227;p9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8" name="Google Shape;15228;p93"/>
          <p:cNvGrpSpPr/>
          <p:nvPr/>
        </p:nvGrpSpPr>
        <p:grpSpPr>
          <a:xfrm>
            <a:off x="7075869" y="3670273"/>
            <a:ext cx="350371" cy="224918"/>
            <a:chOff x="5411225" y="2726350"/>
            <a:chExt cx="296950" cy="190625"/>
          </a:xfrm>
        </p:grpSpPr>
        <p:sp>
          <p:nvSpPr>
            <p:cNvPr id="15229" name="Google Shape;15229;p9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1" name="Google Shape;15231;p93"/>
          <p:cNvGrpSpPr/>
          <p:nvPr/>
        </p:nvGrpSpPr>
        <p:grpSpPr>
          <a:xfrm>
            <a:off x="6185904" y="4059546"/>
            <a:ext cx="351286" cy="326390"/>
            <a:chOff x="6524150" y="1938725"/>
            <a:chExt cx="297725" cy="276625"/>
          </a:xfrm>
        </p:grpSpPr>
        <p:sp>
          <p:nvSpPr>
            <p:cNvPr id="15232" name="Google Shape;15232;p9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6" name="Google Shape;15236;p93"/>
          <p:cNvGrpSpPr/>
          <p:nvPr/>
        </p:nvGrpSpPr>
        <p:grpSpPr>
          <a:xfrm>
            <a:off x="6631047" y="1756007"/>
            <a:ext cx="363380" cy="348778"/>
            <a:chOff x="2140225" y="2318650"/>
            <a:chExt cx="307975" cy="295600"/>
          </a:xfrm>
        </p:grpSpPr>
        <p:sp>
          <p:nvSpPr>
            <p:cNvPr id="15237" name="Google Shape;15237;p9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93"/>
          <p:cNvGrpSpPr/>
          <p:nvPr/>
        </p:nvGrpSpPr>
        <p:grpSpPr>
          <a:xfrm>
            <a:off x="6636607" y="2197505"/>
            <a:ext cx="352259" cy="349427"/>
            <a:chOff x="2139425" y="2682250"/>
            <a:chExt cx="298550" cy="296150"/>
          </a:xfrm>
        </p:grpSpPr>
        <p:sp>
          <p:nvSpPr>
            <p:cNvPr id="15240" name="Google Shape;15240;p9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4" name="Google Shape;15244;p93"/>
          <p:cNvGrpSpPr/>
          <p:nvPr/>
        </p:nvGrpSpPr>
        <p:grpSpPr>
          <a:xfrm>
            <a:off x="5301219" y="2711991"/>
            <a:ext cx="350401" cy="264888"/>
            <a:chOff x="3962775" y="1990700"/>
            <a:chExt cx="296975" cy="224500"/>
          </a:xfrm>
        </p:grpSpPr>
        <p:sp>
          <p:nvSpPr>
            <p:cNvPr id="15245" name="Google Shape;15245;p9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9" name="Google Shape;15249;p93"/>
          <p:cNvGrpSpPr/>
          <p:nvPr/>
        </p:nvGrpSpPr>
        <p:grpSpPr>
          <a:xfrm>
            <a:off x="5301691" y="3158697"/>
            <a:ext cx="349457" cy="349457"/>
            <a:chOff x="3963575" y="2317575"/>
            <a:chExt cx="296175" cy="296175"/>
          </a:xfrm>
        </p:grpSpPr>
        <p:sp>
          <p:nvSpPr>
            <p:cNvPr id="15250" name="Google Shape;15250;p9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6" name="Google Shape;15266;p93"/>
          <p:cNvGrpSpPr/>
          <p:nvPr/>
        </p:nvGrpSpPr>
        <p:grpSpPr>
          <a:xfrm>
            <a:off x="5301691" y="3608476"/>
            <a:ext cx="349457" cy="348513"/>
            <a:chOff x="3962775" y="2683025"/>
            <a:chExt cx="296175" cy="295375"/>
          </a:xfrm>
        </p:grpSpPr>
        <p:sp>
          <p:nvSpPr>
            <p:cNvPr id="15267" name="Google Shape;15267;p9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0" name="Google Shape;15270;p9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1" name="Google Shape;15271;p93"/>
          <p:cNvGrpSpPr/>
          <p:nvPr/>
        </p:nvGrpSpPr>
        <p:grpSpPr>
          <a:xfrm>
            <a:off x="7516228" y="3159168"/>
            <a:ext cx="348513" cy="348513"/>
            <a:chOff x="5775900" y="2308125"/>
            <a:chExt cx="295375" cy="295375"/>
          </a:xfrm>
        </p:grpSpPr>
        <p:sp>
          <p:nvSpPr>
            <p:cNvPr id="15272" name="Google Shape;15272;p9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7" name="Google Shape;15277;p93"/>
          <p:cNvGrpSpPr/>
          <p:nvPr/>
        </p:nvGrpSpPr>
        <p:grpSpPr>
          <a:xfrm>
            <a:off x="7537142" y="3608004"/>
            <a:ext cx="306686" cy="349457"/>
            <a:chOff x="5794025" y="2673575"/>
            <a:chExt cx="259925" cy="296175"/>
          </a:xfrm>
        </p:grpSpPr>
        <p:sp>
          <p:nvSpPr>
            <p:cNvPr id="15278" name="Google Shape;15278;p9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0" name="Google Shape;15280;p9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2" name="Google Shape;15282;p93"/>
          <p:cNvGrpSpPr/>
          <p:nvPr/>
        </p:nvGrpSpPr>
        <p:grpSpPr>
          <a:xfrm>
            <a:off x="6637536" y="1304166"/>
            <a:ext cx="350401" cy="349457"/>
            <a:chOff x="2141000" y="1954475"/>
            <a:chExt cx="296975" cy="296175"/>
          </a:xfrm>
        </p:grpSpPr>
        <p:sp>
          <p:nvSpPr>
            <p:cNvPr id="15283" name="Google Shape;15283;p9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90" name="Shape 15290"/>
        <p:cNvGrpSpPr/>
        <p:nvPr/>
      </p:nvGrpSpPr>
      <p:grpSpPr>
        <a:xfrm>
          <a:off x="0" y="0"/>
          <a:ext cx="0" cy="0"/>
          <a:chOff x="0" y="0"/>
          <a:chExt cx="0" cy="0"/>
        </a:xfrm>
      </p:grpSpPr>
      <p:sp>
        <p:nvSpPr>
          <p:cNvPr id="15291" name="Google Shape;15291;p94"/>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292" name="Google Shape;15292;p94"/>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5293" name="Google Shape;15293;p94"/>
          <p:cNvGrpSpPr/>
          <p:nvPr/>
        </p:nvGrpSpPr>
        <p:grpSpPr>
          <a:xfrm>
            <a:off x="882957" y="1306638"/>
            <a:ext cx="292442" cy="355741"/>
            <a:chOff x="-35830350" y="1912725"/>
            <a:chExt cx="241050" cy="293225"/>
          </a:xfrm>
        </p:grpSpPr>
        <p:sp>
          <p:nvSpPr>
            <p:cNvPr id="15294" name="Google Shape;15294;p9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6" name="Google Shape;15296;p94"/>
          <p:cNvGrpSpPr/>
          <p:nvPr/>
        </p:nvGrpSpPr>
        <p:grpSpPr>
          <a:xfrm>
            <a:off x="851444" y="1766235"/>
            <a:ext cx="355468" cy="353587"/>
            <a:chOff x="-35854750" y="2272675"/>
            <a:chExt cx="293000" cy="291450"/>
          </a:xfrm>
        </p:grpSpPr>
        <p:sp>
          <p:nvSpPr>
            <p:cNvPr id="15297" name="Google Shape;15297;p9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0" name="Google Shape;15300;p94"/>
          <p:cNvGrpSpPr/>
          <p:nvPr/>
        </p:nvGrpSpPr>
        <p:grpSpPr>
          <a:xfrm>
            <a:off x="850958" y="2220821"/>
            <a:ext cx="356438" cy="354558"/>
            <a:chOff x="-35853975" y="2631825"/>
            <a:chExt cx="293800" cy="292250"/>
          </a:xfrm>
        </p:grpSpPr>
        <p:sp>
          <p:nvSpPr>
            <p:cNvPr id="15301" name="Google Shape;15301;p9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94"/>
          <p:cNvGrpSpPr/>
          <p:nvPr/>
        </p:nvGrpSpPr>
        <p:grpSpPr>
          <a:xfrm>
            <a:off x="3089562" y="1307714"/>
            <a:ext cx="353587" cy="353587"/>
            <a:chOff x="-34032200" y="1916675"/>
            <a:chExt cx="291450" cy="291450"/>
          </a:xfrm>
        </p:grpSpPr>
        <p:sp>
          <p:nvSpPr>
            <p:cNvPr id="15307" name="Google Shape;15307;p9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1" name="Google Shape;15311;p9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2" name="Google Shape;15312;p94"/>
          <p:cNvGrpSpPr/>
          <p:nvPr/>
        </p:nvGrpSpPr>
        <p:grpSpPr>
          <a:xfrm>
            <a:off x="3089092" y="2220821"/>
            <a:ext cx="354527" cy="354558"/>
            <a:chOff x="-34032200" y="2634975"/>
            <a:chExt cx="292225" cy="292250"/>
          </a:xfrm>
        </p:grpSpPr>
        <p:sp>
          <p:nvSpPr>
            <p:cNvPr id="15313" name="Google Shape;15313;p9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94"/>
          <p:cNvGrpSpPr/>
          <p:nvPr/>
        </p:nvGrpSpPr>
        <p:grpSpPr>
          <a:xfrm>
            <a:off x="1739487" y="2687069"/>
            <a:ext cx="358379" cy="354527"/>
            <a:chOff x="-32245875" y="1938725"/>
            <a:chExt cx="295400" cy="292225"/>
          </a:xfrm>
        </p:grpSpPr>
        <p:sp>
          <p:nvSpPr>
            <p:cNvPr id="15317" name="Google Shape;15317;p9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94"/>
          <p:cNvGrpSpPr/>
          <p:nvPr/>
        </p:nvGrpSpPr>
        <p:grpSpPr>
          <a:xfrm>
            <a:off x="1736150" y="3156468"/>
            <a:ext cx="365052" cy="352162"/>
            <a:chOff x="-32243500" y="2299850"/>
            <a:chExt cx="300900" cy="290275"/>
          </a:xfrm>
        </p:grpSpPr>
        <p:sp>
          <p:nvSpPr>
            <p:cNvPr id="15321" name="Google Shape;15321;p9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3" name="Google Shape;15323;p9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4" name="Google Shape;15324;p94"/>
          <p:cNvGrpSpPr/>
          <p:nvPr/>
        </p:nvGrpSpPr>
        <p:grpSpPr>
          <a:xfrm>
            <a:off x="1299432" y="1306759"/>
            <a:ext cx="354527" cy="355498"/>
            <a:chOff x="-35495600" y="1912725"/>
            <a:chExt cx="292225" cy="293025"/>
          </a:xfrm>
        </p:grpSpPr>
        <p:sp>
          <p:nvSpPr>
            <p:cNvPr id="15325" name="Google Shape;15325;p9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8" name="Google Shape;15328;p9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9" name="Google Shape;15329;p94"/>
          <p:cNvGrpSpPr/>
          <p:nvPr/>
        </p:nvGrpSpPr>
        <p:grpSpPr>
          <a:xfrm>
            <a:off x="1299432" y="2221307"/>
            <a:ext cx="354527" cy="353587"/>
            <a:chOff x="-35495600" y="2631825"/>
            <a:chExt cx="292225" cy="291450"/>
          </a:xfrm>
        </p:grpSpPr>
        <p:sp>
          <p:nvSpPr>
            <p:cNvPr id="15330" name="Google Shape;15330;p9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94"/>
          <p:cNvGrpSpPr/>
          <p:nvPr/>
        </p:nvGrpSpPr>
        <p:grpSpPr>
          <a:xfrm>
            <a:off x="3537081" y="1307714"/>
            <a:ext cx="353587" cy="353587"/>
            <a:chOff x="-33673825" y="1916675"/>
            <a:chExt cx="291450" cy="291450"/>
          </a:xfrm>
        </p:grpSpPr>
        <p:sp>
          <p:nvSpPr>
            <p:cNvPr id="15335" name="Google Shape;15335;p9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9" name="Google Shape;15339;p94"/>
          <p:cNvGrpSpPr/>
          <p:nvPr/>
        </p:nvGrpSpPr>
        <p:grpSpPr>
          <a:xfrm>
            <a:off x="3534700" y="1765295"/>
            <a:ext cx="358349" cy="355468"/>
            <a:chOff x="-33676975" y="2275050"/>
            <a:chExt cx="295375" cy="293000"/>
          </a:xfrm>
        </p:grpSpPr>
        <p:sp>
          <p:nvSpPr>
            <p:cNvPr id="15340" name="Google Shape;15340;p9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3" name="Google Shape;15343;p94"/>
          <p:cNvGrpSpPr/>
          <p:nvPr/>
        </p:nvGrpSpPr>
        <p:grpSpPr>
          <a:xfrm>
            <a:off x="3537081" y="2220594"/>
            <a:ext cx="353587" cy="355013"/>
            <a:chOff x="-33673825" y="2634975"/>
            <a:chExt cx="291450" cy="292625"/>
          </a:xfrm>
        </p:grpSpPr>
        <p:sp>
          <p:nvSpPr>
            <p:cNvPr id="15344" name="Google Shape;15344;p9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6" name="Google Shape;15346;p94"/>
          <p:cNvGrpSpPr/>
          <p:nvPr/>
        </p:nvGrpSpPr>
        <p:grpSpPr>
          <a:xfrm>
            <a:off x="2205089" y="2687509"/>
            <a:ext cx="329687" cy="353648"/>
            <a:chOff x="-31874100" y="1939525"/>
            <a:chExt cx="271750" cy="291500"/>
          </a:xfrm>
        </p:grpSpPr>
        <p:sp>
          <p:nvSpPr>
            <p:cNvPr id="15347" name="Google Shape;15347;p9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9" name="Google Shape;15349;p9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0" name="Google Shape;15350;p94"/>
          <p:cNvGrpSpPr/>
          <p:nvPr/>
        </p:nvGrpSpPr>
        <p:grpSpPr>
          <a:xfrm>
            <a:off x="2186451" y="3616531"/>
            <a:ext cx="366963" cy="352768"/>
            <a:chOff x="-31889075" y="2658950"/>
            <a:chExt cx="302475" cy="290775"/>
          </a:xfrm>
        </p:grpSpPr>
        <p:sp>
          <p:nvSpPr>
            <p:cNvPr id="15351" name="Google Shape;15351;p9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3" name="Google Shape;15353;p9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4" name="Google Shape;15354;p94"/>
          <p:cNvGrpSpPr/>
          <p:nvPr/>
        </p:nvGrpSpPr>
        <p:grpSpPr>
          <a:xfrm>
            <a:off x="1747421" y="1306759"/>
            <a:ext cx="354527" cy="355498"/>
            <a:chOff x="-35136450" y="1912725"/>
            <a:chExt cx="292225" cy="293025"/>
          </a:xfrm>
        </p:grpSpPr>
        <p:sp>
          <p:nvSpPr>
            <p:cNvPr id="15355" name="Google Shape;15355;p9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8" name="Google Shape;15358;p94"/>
          <p:cNvGrpSpPr/>
          <p:nvPr/>
        </p:nvGrpSpPr>
        <p:grpSpPr>
          <a:xfrm>
            <a:off x="1747891" y="1765978"/>
            <a:ext cx="353587" cy="354103"/>
            <a:chOff x="-35134875" y="2272675"/>
            <a:chExt cx="291450" cy="291875"/>
          </a:xfrm>
        </p:grpSpPr>
        <p:sp>
          <p:nvSpPr>
            <p:cNvPr id="15359" name="Google Shape;15359;p9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3" name="Google Shape;15363;p94"/>
          <p:cNvGrpSpPr/>
          <p:nvPr/>
        </p:nvGrpSpPr>
        <p:grpSpPr>
          <a:xfrm>
            <a:off x="1789458" y="2221307"/>
            <a:ext cx="270453" cy="353587"/>
            <a:chOff x="-35101800" y="2631050"/>
            <a:chExt cx="222925" cy="291450"/>
          </a:xfrm>
        </p:grpSpPr>
        <p:sp>
          <p:nvSpPr>
            <p:cNvPr id="15364" name="Google Shape;15364;p9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8" name="Google Shape;15368;p9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9" name="Google Shape;15369;p94"/>
          <p:cNvGrpSpPr/>
          <p:nvPr/>
        </p:nvGrpSpPr>
        <p:grpSpPr>
          <a:xfrm>
            <a:off x="3977510" y="1765295"/>
            <a:ext cx="353587" cy="355468"/>
            <a:chOff x="-33314675" y="2275050"/>
            <a:chExt cx="291450" cy="293000"/>
          </a:xfrm>
        </p:grpSpPr>
        <p:sp>
          <p:nvSpPr>
            <p:cNvPr id="15370" name="Google Shape;15370;p9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3" name="Google Shape;15373;p9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4" name="Google Shape;15374;p94"/>
          <p:cNvGrpSpPr/>
          <p:nvPr/>
        </p:nvGrpSpPr>
        <p:grpSpPr>
          <a:xfrm>
            <a:off x="2639701" y="2687555"/>
            <a:ext cx="353587" cy="353557"/>
            <a:chOff x="-31523625" y="1939525"/>
            <a:chExt cx="291450" cy="291425"/>
          </a:xfrm>
        </p:grpSpPr>
        <p:sp>
          <p:nvSpPr>
            <p:cNvPr id="15375" name="Google Shape;15375;p9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94"/>
          <p:cNvGrpSpPr/>
          <p:nvPr/>
        </p:nvGrpSpPr>
        <p:grpSpPr>
          <a:xfrm>
            <a:off x="2638746" y="3155755"/>
            <a:ext cx="355498" cy="353587"/>
            <a:chOff x="-31523625" y="2298675"/>
            <a:chExt cx="293025" cy="291450"/>
          </a:xfrm>
        </p:grpSpPr>
        <p:sp>
          <p:nvSpPr>
            <p:cNvPr id="15387" name="Google Shape;15387;p9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0" name="Google Shape;15390;p9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2" name="Google Shape;15392;p94"/>
          <p:cNvGrpSpPr/>
          <p:nvPr/>
        </p:nvGrpSpPr>
        <p:grpSpPr>
          <a:xfrm>
            <a:off x="2205934" y="1307729"/>
            <a:ext cx="331598" cy="353557"/>
            <a:chOff x="-34767825" y="1914325"/>
            <a:chExt cx="273325" cy="291425"/>
          </a:xfrm>
        </p:grpSpPr>
        <p:sp>
          <p:nvSpPr>
            <p:cNvPr id="15393" name="Google Shape;15393;p9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6" name="Google Shape;15396;p94"/>
          <p:cNvGrpSpPr/>
          <p:nvPr/>
        </p:nvGrpSpPr>
        <p:grpSpPr>
          <a:xfrm>
            <a:off x="2193513" y="1765280"/>
            <a:ext cx="356438" cy="355498"/>
            <a:chOff x="-34778075" y="2272675"/>
            <a:chExt cx="293800" cy="293025"/>
          </a:xfrm>
        </p:grpSpPr>
        <p:sp>
          <p:nvSpPr>
            <p:cNvPr id="15397" name="Google Shape;15397;p9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94"/>
          <p:cNvGrpSpPr/>
          <p:nvPr/>
        </p:nvGrpSpPr>
        <p:grpSpPr>
          <a:xfrm>
            <a:off x="2194939" y="2221307"/>
            <a:ext cx="353587" cy="353587"/>
            <a:chOff x="-34776500" y="2631825"/>
            <a:chExt cx="291450" cy="291450"/>
          </a:xfrm>
        </p:grpSpPr>
        <p:sp>
          <p:nvSpPr>
            <p:cNvPr id="15401" name="Google Shape;15401;p9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4" name="Google Shape;15404;p94"/>
          <p:cNvGrpSpPr/>
          <p:nvPr/>
        </p:nvGrpSpPr>
        <p:grpSpPr>
          <a:xfrm>
            <a:off x="853628" y="2685160"/>
            <a:ext cx="354527" cy="358349"/>
            <a:chOff x="-32956300" y="1915900"/>
            <a:chExt cx="292225" cy="295375"/>
          </a:xfrm>
        </p:grpSpPr>
        <p:sp>
          <p:nvSpPr>
            <p:cNvPr id="15405" name="Google Shape;15405;p9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07" name="Google Shape;15407;p9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9" name="Google Shape;15409;p94"/>
          <p:cNvGrpSpPr/>
          <p:nvPr/>
        </p:nvGrpSpPr>
        <p:grpSpPr>
          <a:xfrm>
            <a:off x="3081101" y="2687555"/>
            <a:ext cx="356438" cy="353557"/>
            <a:chOff x="-31166825" y="1939525"/>
            <a:chExt cx="293800" cy="291425"/>
          </a:xfrm>
        </p:grpSpPr>
        <p:sp>
          <p:nvSpPr>
            <p:cNvPr id="15410" name="Google Shape;15410;p9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1" name="Google Shape;15421;p94"/>
          <p:cNvGrpSpPr/>
          <p:nvPr/>
        </p:nvGrpSpPr>
        <p:grpSpPr>
          <a:xfrm>
            <a:off x="3082057" y="3155482"/>
            <a:ext cx="354527" cy="354133"/>
            <a:chOff x="-31165250" y="2298675"/>
            <a:chExt cx="292225" cy="291900"/>
          </a:xfrm>
        </p:grpSpPr>
        <p:sp>
          <p:nvSpPr>
            <p:cNvPr id="15422" name="Google Shape;15422;p9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5" name="Google Shape;15425;p94"/>
          <p:cNvGrpSpPr/>
          <p:nvPr/>
        </p:nvGrpSpPr>
        <p:grpSpPr>
          <a:xfrm>
            <a:off x="3082542" y="3616136"/>
            <a:ext cx="353557" cy="353557"/>
            <a:chOff x="-31164450" y="2657050"/>
            <a:chExt cx="291425" cy="291425"/>
          </a:xfrm>
        </p:grpSpPr>
        <p:sp>
          <p:nvSpPr>
            <p:cNvPr id="15426" name="Google Shape;15426;p9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0" name="Google Shape;15430;p9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1" name="Google Shape;15431;p94"/>
          <p:cNvGrpSpPr/>
          <p:nvPr/>
        </p:nvGrpSpPr>
        <p:grpSpPr>
          <a:xfrm>
            <a:off x="2632987" y="1307366"/>
            <a:ext cx="358349" cy="354285"/>
            <a:chOff x="-34421275" y="1912725"/>
            <a:chExt cx="295375" cy="292025"/>
          </a:xfrm>
        </p:grpSpPr>
        <p:sp>
          <p:nvSpPr>
            <p:cNvPr id="15432" name="Google Shape;15432;p9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4" name="Google Shape;15434;p94"/>
          <p:cNvGrpSpPr/>
          <p:nvPr/>
        </p:nvGrpSpPr>
        <p:grpSpPr>
          <a:xfrm>
            <a:off x="2632032" y="1765280"/>
            <a:ext cx="360260" cy="355498"/>
            <a:chOff x="-34418125" y="2271100"/>
            <a:chExt cx="296950" cy="293025"/>
          </a:xfrm>
        </p:grpSpPr>
        <p:sp>
          <p:nvSpPr>
            <p:cNvPr id="15435" name="Google Shape;15435;p9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0" name="Google Shape;15440;p94"/>
          <p:cNvGrpSpPr/>
          <p:nvPr/>
        </p:nvGrpSpPr>
        <p:grpSpPr>
          <a:xfrm>
            <a:off x="2632987" y="2221307"/>
            <a:ext cx="358349" cy="353587"/>
            <a:chOff x="-34421275" y="2631050"/>
            <a:chExt cx="295375" cy="291450"/>
          </a:xfrm>
        </p:grpSpPr>
        <p:sp>
          <p:nvSpPr>
            <p:cNvPr id="15441" name="Google Shape;15441;p9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45" name="Google Shape;15445;p9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8" name="Google Shape;15448;p94"/>
          <p:cNvGrpSpPr/>
          <p:nvPr/>
        </p:nvGrpSpPr>
        <p:grpSpPr>
          <a:xfrm>
            <a:off x="3537620" y="2688025"/>
            <a:ext cx="353587" cy="352617"/>
            <a:chOff x="-30805300" y="1938725"/>
            <a:chExt cx="291450" cy="290650"/>
          </a:xfrm>
        </p:grpSpPr>
        <p:sp>
          <p:nvSpPr>
            <p:cNvPr id="15449" name="Google Shape;15449;p9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94"/>
          <p:cNvGrpSpPr/>
          <p:nvPr/>
        </p:nvGrpSpPr>
        <p:grpSpPr>
          <a:xfrm>
            <a:off x="3538105" y="3155952"/>
            <a:ext cx="352617" cy="353193"/>
            <a:chOff x="-30805300" y="2298675"/>
            <a:chExt cx="290650" cy="291125"/>
          </a:xfrm>
        </p:grpSpPr>
        <p:sp>
          <p:nvSpPr>
            <p:cNvPr id="15452" name="Google Shape;15452;p9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9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6" name="Google Shape;15456;p94"/>
          <p:cNvGrpSpPr/>
          <p:nvPr/>
        </p:nvGrpSpPr>
        <p:grpSpPr>
          <a:xfrm>
            <a:off x="3537635" y="3616136"/>
            <a:ext cx="353557" cy="353557"/>
            <a:chOff x="-30806075" y="2657050"/>
            <a:chExt cx="291425" cy="291425"/>
          </a:xfrm>
        </p:grpSpPr>
        <p:sp>
          <p:nvSpPr>
            <p:cNvPr id="15457" name="Google Shape;15457;p9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0" name="Google Shape;15460;p94"/>
          <p:cNvGrpSpPr/>
          <p:nvPr/>
        </p:nvGrpSpPr>
        <p:grpSpPr>
          <a:xfrm>
            <a:off x="2639681" y="4073943"/>
            <a:ext cx="353557" cy="353557"/>
            <a:chOff x="-30064925" y="2332550"/>
            <a:chExt cx="291425" cy="291425"/>
          </a:xfrm>
        </p:grpSpPr>
        <p:sp>
          <p:nvSpPr>
            <p:cNvPr id="15461" name="Google Shape;15461;p9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9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94"/>
          <p:cNvGrpSpPr/>
          <p:nvPr/>
        </p:nvGrpSpPr>
        <p:grpSpPr>
          <a:xfrm>
            <a:off x="3983068" y="2683443"/>
            <a:ext cx="348855" cy="347879"/>
            <a:chOff x="2821450" y="2957850"/>
            <a:chExt cx="259275" cy="258550"/>
          </a:xfrm>
        </p:grpSpPr>
        <p:sp>
          <p:nvSpPr>
            <p:cNvPr id="15465" name="Google Shape;15465;p9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5468" name="Google Shape;15468;p94"/>
          <p:cNvGrpSpPr/>
          <p:nvPr/>
        </p:nvGrpSpPr>
        <p:grpSpPr>
          <a:xfrm>
            <a:off x="4858100" y="1304461"/>
            <a:ext cx="361090" cy="361090"/>
            <a:chOff x="-57970450" y="1903275"/>
            <a:chExt cx="318225" cy="318225"/>
          </a:xfrm>
        </p:grpSpPr>
        <p:sp>
          <p:nvSpPr>
            <p:cNvPr id="15469" name="Google Shape;15469;p9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3" name="Google Shape;15473;p94"/>
          <p:cNvGrpSpPr/>
          <p:nvPr/>
        </p:nvGrpSpPr>
        <p:grpSpPr>
          <a:xfrm>
            <a:off x="4880000" y="1780418"/>
            <a:ext cx="317290" cy="359303"/>
            <a:chOff x="-57950750" y="2296300"/>
            <a:chExt cx="279625" cy="316650"/>
          </a:xfrm>
        </p:grpSpPr>
        <p:sp>
          <p:nvSpPr>
            <p:cNvPr id="15474" name="Google Shape;15474;p9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8" name="Google Shape;15478;p94"/>
          <p:cNvGrpSpPr/>
          <p:nvPr/>
        </p:nvGrpSpPr>
        <p:grpSpPr>
          <a:xfrm>
            <a:off x="4858214" y="2232094"/>
            <a:ext cx="360863" cy="360211"/>
            <a:chOff x="-57969675" y="2687750"/>
            <a:chExt cx="318025" cy="317450"/>
          </a:xfrm>
        </p:grpSpPr>
        <p:sp>
          <p:nvSpPr>
            <p:cNvPr id="15479" name="Google Shape;15479;p9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3" name="Google Shape;15483;p94"/>
          <p:cNvGrpSpPr/>
          <p:nvPr/>
        </p:nvGrpSpPr>
        <p:grpSpPr>
          <a:xfrm>
            <a:off x="7067397" y="1304461"/>
            <a:ext cx="363785" cy="361090"/>
            <a:chOff x="-56012425" y="1903275"/>
            <a:chExt cx="320600" cy="318225"/>
          </a:xfrm>
        </p:grpSpPr>
        <p:sp>
          <p:nvSpPr>
            <p:cNvPr id="15484" name="Google Shape;15484;p9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94"/>
          <p:cNvGrpSpPr/>
          <p:nvPr/>
        </p:nvGrpSpPr>
        <p:grpSpPr>
          <a:xfrm>
            <a:off x="7068290" y="1778631"/>
            <a:ext cx="361998" cy="361998"/>
            <a:chOff x="-56010850" y="2294725"/>
            <a:chExt cx="319025" cy="319025"/>
          </a:xfrm>
        </p:grpSpPr>
        <p:sp>
          <p:nvSpPr>
            <p:cNvPr id="15487" name="Google Shape;15487;p9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1" name="Google Shape;15491;p94"/>
          <p:cNvGrpSpPr/>
          <p:nvPr/>
        </p:nvGrpSpPr>
        <p:grpSpPr>
          <a:xfrm>
            <a:off x="7068305" y="2231215"/>
            <a:ext cx="361969" cy="361090"/>
            <a:chOff x="-56010050" y="2686975"/>
            <a:chExt cx="319000" cy="318225"/>
          </a:xfrm>
        </p:grpSpPr>
        <p:sp>
          <p:nvSpPr>
            <p:cNvPr id="15492" name="Google Shape;15492;p9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6" name="Google Shape;15496;p94"/>
          <p:cNvGrpSpPr/>
          <p:nvPr/>
        </p:nvGrpSpPr>
        <p:grpSpPr>
          <a:xfrm>
            <a:off x="5753801" y="2684124"/>
            <a:ext cx="361998" cy="361090"/>
            <a:chOff x="-54081175" y="1903275"/>
            <a:chExt cx="319025" cy="318225"/>
          </a:xfrm>
        </p:grpSpPr>
        <p:sp>
          <p:nvSpPr>
            <p:cNvPr id="15497" name="Google Shape;15497;p9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9" name="Google Shape;15499;p94"/>
          <p:cNvGrpSpPr/>
          <p:nvPr/>
        </p:nvGrpSpPr>
        <p:grpSpPr>
          <a:xfrm>
            <a:off x="5776154" y="3137587"/>
            <a:ext cx="317290" cy="360211"/>
            <a:chOff x="-54063050" y="2296300"/>
            <a:chExt cx="279625" cy="317450"/>
          </a:xfrm>
        </p:grpSpPr>
        <p:sp>
          <p:nvSpPr>
            <p:cNvPr id="15500" name="Google Shape;15500;p9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4" name="Google Shape;15504;p94"/>
          <p:cNvGrpSpPr/>
          <p:nvPr/>
        </p:nvGrpSpPr>
        <p:grpSpPr>
          <a:xfrm>
            <a:off x="5776154" y="3601649"/>
            <a:ext cx="317290" cy="361033"/>
            <a:chOff x="-54061475" y="2685450"/>
            <a:chExt cx="279625" cy="318175"/>
          </a:xfrm>
        </p:grpSpPr>
        <p:sp>
          <p:nvSpPr>
            <p:cNvPr id="15505" name="Google Shape;15505;p9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9" name="Google Shape;15509;p94"/>
          <p:cNvGrpSpPr/>
          <p:nvPr/>
        </p:nvGrpSpPr>
        <p:grpSpPr>
          <a:xfrm>
            <a:off x="8029690" y="2693967"/>
            <a:ext cx="275278" cy="361969"/>
            <a:chOff x="-52074300" y="1911950"/>
            <a:chExt cx="242600" cy="319000"/>
          </a:xfrm>
        </p:grpSpPr>
        <p:sp>
          <p:nvSpPr>
            <p:cNvPr id="15510" name="Google Shape;15510;p9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4" name="Google Shape;15514;p94"/>
          <p:cNvGrpSpPr/>
          <p:nvPr/>
        </p:nvGrpSpPr>
        <p:grpSpPr>
          <a:xfrm>
            <a:off x="5287689" y="1305369"/>
            <a:ext cx="361998" cy="361090"/>
            <a:chOff x="-57578225" y="1904075"/>
            <a:chExt cx="319025" cy="318225"/>
          </a:xfrm>
        </p:grpSpPr>
        <p:sp>
          <p:nvSpPr>
            <p:cNvPr id="15515" name="Google Shape;15515;p9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9" name="Google Shape;15519;p94"/>
          <p:cNvGrpSpPr/>
          <p:nvPr/>
        </p:nvGrpSpPr>
        <p:grpSpPr>
          <a:xfrm>
            <a:off x="5310042" y="1778631"/>
            <a:ext cx="317290" cy="361090"/>
            <a:chOff x="-57558525" y="2294725"/>
            <a:chExt cx="279625" cy="318225"/>
          </a:xfrm>
        </p:grpSpPr>
        <p:sp>
          <p:nvSpPr>
            <p:cNvPr id="15520" name="Google Shape;15520;p9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94"/>
          <p:cNvGrpSpPr/>
          <p:nvPr/>
        </p:nvGrpSpPr>
        <p:grpSpPr>
          <a:xfrm>
            <a:off x="5285901" y="2231215"/>
            <a:ext cx="365572" cy="361969"/>
            <a:chOff x="-57579800" y="2686975"/>
            <a:chExt cx="322175" cy="319000"/>
          </a:xfrm>
        </p:grpSpPr>
        <p:sp>
          <p:nvSpPr>
            <p:cNvPr id="15526" name="Google Shape;15526;p9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8" name="Google Shape;15528;p94"/>
          <p:cNvGrpSpPr/>
          <p:nvPr/>
        </p:nvGrpSpPr>
        <p:grpSpPr>
          <a:xfrm>
            <a:off x="7510682" y="1778631"/>
            <a:ext cx="367359" cy="361090"/>
            <a:chOff x="-55620975" y="2294725"/>
            <a:chExt cx="323750" cy="318225"/>
          </a:xfrm>
        </p:grpSpPr>
        <p:sp>
          <p:nvSpPr>
            <p:cNvPr id="15529" name="Google Shape;15529;p9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5" name="Google Shape;15535;p94"/>
          <p:cNvGrpSpPr/>
          <p:nvPr/>
        </p:nvGrpSpPr>
        <p:grpSpPr>
          <a:xfrm>
            <a:off x="7512923" y="2231130"/>
            <a:ext cx="362877" cy="361175"/>
            <a:chOff x="-55620175" y="2686900"/>
            <a:chExt cx="319800" cy="318300"/>
          </a:xfrm>
        </p:grpSpPr>
        <p:sp>
          <p:nvSpPr>
            <p:cNvPr id="15536" name="Google Shape;15536;p9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94"/>
          <p:cNvGrpSpPr/>
          <p:nvPr/>
        </p:nvGrpSpPr>
        <p:grpSpPr>
          <a:xfrm>
            <a:off x="6198887" y="2684124"/>
            <a:ext cx="361969" cy="361090"/>
            <a:chOff x="-53690500" y="1903275"/>
            <a:chExt cx="319000" cy="318225"/>
          </a:xfrm>
        </p:grpSpPr>
        <p:sp>
          <p:nvSpPr>
            <p:cNvPr id="15541" name="Google Shape;15541;p9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9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5" name="Google Shape;15545;p94"/>
          <p:cNvGrpSpPr/>
          <p:nvPr/>
        </p:nvGrpSpPr>
        <p:grpSpPr>
          <a:xfrm>
            <a:off x="6221226" y="3137587"/>
            <a:ext cx="317290" cy="359303"/>
            <a:chOff x="-53670800" y="2296300"/>
            <a:chExt cx="279625" cy="316650"/>
          </a:xfrm>
        </p:grpSpPr>
        <p:sp>
          <p:nvSpPr>
            <p:cNvPr id="15546" name="Google Shape;15546;p9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94"/>
          <p:cNvGrpSpPr/>
          <p:nvPr/>
        </p:nvGrpSpPr>
        <p:grpSpPr>
          <a:xfrm>
            <a:off x="6198887" y="3602925"/>
            <a:ext cx="361969" cy="361544"/>
            <a:chOff x="-53690500" y="2686575"/>
            <a:chExt cx="319000" cy="318625"/>
          </a:xfrm>
        </p:grpSpPr>
        <p:sp>
          <p:nvSpPr>
            <p:cNvPr id="15551" name="Google Shape;15551;p9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5" name="Google Shape;15555;p94"/>
          <p:cNvGrpSpPr/>
          <p:nvPr/>
        </p:nvGrpSpPr>
        <p:grpSpPr>
          <a:xfrm>
            <a:off x="8008669" y="3145785"/>
            <a:ext cx="317319" cy="360948"/>
            <a:chOff x="-52092425" y="2303525"/>
            <a:chExt cx="279650" cy="318100"/>
          </a:xfrm>
        </p:grpSpPr>
        <p:sp>
          <p:nvSpPr>
            <p:cNvPr id="15556" name="Google Shape;15556;p9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94"/>
          <p:cNvGrpSpPr/>
          <p:nvPr/>
        </p:nvGrpSpPr>
        <p:grpSpPr>
          <a:xfrm>
            <a:off x="5727728" y="1306249"/>
            <a:ext cx="363756" cy="361090"/>
            <a:chOff x="-57189125" y="1904850"/>
            <a:chExt cx="320575" cy="318225"/>
          </a:xfrm>
        </p:grpSpPr>
        <p:sp>
          <p:nvSpPr>
            <p:cNvPr id="15562" name="Google Shape;15562;p9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7" name="Google Shape;15567;p94"/>
          <p:cNvGrpSpPr/>
          <p:nvPr/>
        </p:nvGrpSpPr>
        <p:grpSpPr>
          <a:xfrm>
            <a:off x="5728621" y="1800985"/>
            <a:ext cx="361969" cy="316411"/>
            <a:chOff x="-57187550" y="2314425"/>
            <a:chExt cx="319000" cy="278850"/>
          </a:xfrm>
        </p:grpSpPr>
        <p:sp>
          <p:nvSpPr>
            <p:cNvPr id="15568" name="Google Shape;15568;p9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2" name="Google Shape;15572;p94"/>
          <p:cNvGrpSpPr/>
          <p:nvPr/>
        </p:nvGrpSpPr>
        <p:grpSpPr>
          <a:xfrm>
            <a:off x="5745585" y="2230534"/>
            <a:ext cx="328042" cy="361771"/>
            <a:chOff x="-57172600" y="2686375"/>
            <a:chExt cx="289100" cy="318825"/>
          </a:xfrm>
        </p:grpSpPr>
        <p:sp>
          <p:nvSpPr>
            <p:cNvPr id="15573" name="Google Shape;15573;p9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5" name="Google Shape;15575;p94"/>
          <p:cNvGrpSpPr/>
          <p:nvPr/>
        </p:nvGrpSpPr>
        <p:grpSpPr>
          <a:xfrm>
            <a:off x="7958434" y="1304461"/>
            <a:ext cx="361090" cy="359303"/>
            <a:chOff x="-55225575" y="1903275"/>
            <a:chExt cx="318225" cy="316650"/>
          </a:xfrm>
        </p:grpSpPr>
        <p:sp>
          <p:nvSpPr>
            <p:cNvPr id="15576" name="Google Shape;15576;p9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94"/>
          <p:cNvGrpSpPr/>
          <p:nvPr/>
        </p:nvGrpSpPr>
        <p:grpSpPr>
          <a:xfrm>
            <a:off x="7969611" y="1780418"/>
            <a:ext cx="338736" cy="359303"/>
            <a:chOff x="-55217700" y="2296300"/>
            <a:chExt cx="298525" cy="316650"/>
          </a:xfrm>
        </p:grpSpPr>
        <p:sp>
          <p:nvSpPr>
            <p:cNvPr id="15582" name="Google Shape;15582;p9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6" name="Google Shape;15586;p94"/>
          <p:cNvGrpSpPr/>
          <p:nvPr/>
        </p:nvGrpSpPr>
        <p:grpSpPr>
          <a:xfrm>
            <a:off x="7957541" y="2233002"/>
            <a:ext cx="362877" cy="359303"/>
            <a:chOff x="-55229525" y="2688550"/>
            <a:chExt cx="319800" cy="316650"/>
          </a:xfrm>
        </p:grpSpPr>
        <p:sp>
          <p:nvSpPr>
            <p:cNvPr id="15587" name="Google Shape;15587;p9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1" name="Google Shape;15591;p94"/>
          <p:cNvGrpSpPr/>
          <p:nvPr/>
        </p:nvGrpSpPr>
        <p:grpSpPr>
          <a:xfrm>
            <a:off x="6653760" y="2684124"/>
            <a:ext cx="338765" cy="361090"/>
            <a:chOff x="-53288825" y="1903275"/>
            <a:chExt cx="298550" cy="318225"/>
          </a:xfrm>
        </p:grpSpPr>
        <p:sp>
          <p:nvSpPr>
            <p:cNvPr id="15592" name="Google Shape;15592;p9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94"/>
          <p:cNvGrpSpPr/>
          <p:nvPr/>
        </p:nvGrpSpPr>
        <p:grpSpPr>
          <a:xfrm>
            <a:off x="6642143" y="3135800"/>
            <a:ext cx="361998" cy="361090"/>
            <a:chOff x="-53299850" y="2294725"/>
            <a:chExt cx="319025" cy="318225"/>
          </a:xfrm>
        </p:grpSpPr>
        <p:sp>
          <p:nvSpPr>
            <p:cNvPr id="15596" name="Google Shape;15596;p9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8" name="Google Shape;15598;p94"/>
          <p:cNvGrpSpPr/>
          <p:nvPr/>
        </p:nvGrpSpPr>
        <p:grpSpPr>
          <a:xfrm>
            <a:off x="6664936" y="3604259"/>
            <a:ext cx="316411" cy="360211"/>
            <a:chOff x="-53278575" y="2687750"/>
            <a:chExt cx="278850" cy="317450"/>
          </a:xfrm>
        </p:grpSpPr>
        <p:sp>
          <p:nvSpPr>
            <p:cNvPr id="15599" name="Google Shape;15599;p9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3" name="Google Shape;15603;p94"/>
          <p:cNvGrpSpPr/>
          <p:nvPr/>
        </p:nvGrpSpPr>
        <p:grpSpPr>
          <a:xfrm>
            <a:off x="7986330" y="3603947"/>
            <a:ext cx="361998" cy="362310"/>
            <a:chOff x="-52101875" y="2687475"/>
            <a:chExt cx="319025" cy="319300"/>
          </a:xfrm>
        </p:grpSpPr>
        <p:sp>
          <p:nvSpPr>
            <p:cNvPr id="15604" name="Google Shape;15604;p9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94"/>
          <p:cNvGrpSpPr/>
          <p:nvPr/>
        </p:nvGrpSpPr>
        <p:grpSpPr>
          <a:xfrm>
            <a:off x="6201079" y="1305369"/>
            <a:ext cx="317290" cy="361090"/>
            <a:chOff x="-56774050" y="1904075"/>
            <a:chExt cx="279625" cy="318225"/>
          </a:xfrm>
        </p:grpSpPr>
        <p:sp>
          <p:nvSpPr>
            <p:cNvPr id="15609" name="Google Shape;15609;p9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1" name="Google Shape;15611;p94"/>
          <p:cNvGrpSpPr/>
          <p:nvPr/>
        </p:nvGrpSpPr>
        <p:grpSpPr>
          <a:xfrm>
            <a:off x="6201079" y="1778631"/>
            <a:ext cx="317290" cy="361090"/>
            <a:chOff x="-56774850" y="2294725"/>
            <a:chExt cx="279625" cy="318225"/>
          </a:xfrm>
        </p:grpSpPr>
        <p:sp>
          <p:nvSpPr>
            <p:cNvPr id="15612" name="Google Shape;15612;p9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5" name="Google Shape;15615;p94"/>
          <p:cNvGrpSpPr/>
          <p:nvPr/>
        </p:nvGrpSpPr>
        <p:grpSpPr>
          <a:xfrm>
            <a:off x="6222086" y="2231215"/>
            <a:ext cx="275278" cy="360182"/>
            <a:chOff x="-56756725" y="2686975"/>
            <a:chExt cx="242600" cy="317425"/>
          </a:xfrm>
        </p:grpSpPr>
        <p:sp>
          <p:nvSpPr>
            <p:cNvPr id="15616" name="Google Shape;15616;p9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9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9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9" name="Google Shape;15619;p94"/>
          <p:cNvGrpSpPr/>
          <p:nvPr/>
        </p:nvGrpSpPr>
        <p:grpSpPr>
          <a:xfrm>
            <a:off x="4870518" y="2684124"/>
            <a:ext cx="337346" cy="361998"/>
            <a:chOff x="-54826975" y="1903275"/>
            <a:chExt cx="297300" cy="319025"/>
          </a:xfrm>
        </p:grpSpPr>
        <p:sp>
          <p:nvSpPr>
            <p:cNvPr id="15620" name="Google Shape;15620;p9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9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9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3" name="Google Shape;15623;p94"/>
          <p:cNvGrpSpPr/>
          <p:nvPr/>
        </p:nvGrpSpPr>
        <p:grpSpPr>
          <a:xfrm>
            <a:off x="4858206" y="3137587"/>
            <a:ext cx="361969" cy="359274"/>
            <a:chOff x="-54836500" y="2296300"/>
            <a:chExt cx="319000" cy="316625"/>
          </a:xfrm>
        </p:grpSpPr>
        <p:sp>
          <p:nvSpPr>
            <p:cNvPr id="15624" name="Google Shape;15624;p9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8" name="Google Shape;15628;p94"/>
          <p:cNvGrpSpPr/>
          <p:nvPr/>
        </p:nvGrpSpPr>
        <p:grpSpPr>
          <a:xfrm>
            <a:off x="4879652" y="3604259"/>
            <a:ext cx="319078" cy="361090"/>
            <a:chOff x="-54817600" y="2687750"/>
            <a:chExt cx="281200" cy="318225"/>
          </a:xfrm>
        </p:grpSpPr>
        <p:sp>
          <p:nvSpPr>
            <p:cNvPr id="15629" name="Google Shape;15629;p9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3" name="Google Shape;15633;p94"/>
          <p:cNvGrpSpPr/>
          <p:nvPr/>
        </p:nvGrpSpPr>
        <p:grpSpPr>
          <a:xfrm>
            <a:off x="7110476" y="2684124"/>
            <a:ext cx="317290" cy="359303"/>
            <a:chOff x="-52887125" y="1903275"/>
            <a:chExt cx="279625" cy="316650"/>
          </a:xfrm>
        </p:grpSpPr>
        <p:sp>
          <p:nvSpPr>
            <p:cNvPr id="15634" name="Google Shape;15634;p9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6" name="Google Shape;15636;p94"/>
          <p:cNvGrpSpPr/>
          <p:nvPr/>
        </p:nvGrpSpPr>
        <p:grpSpPr>
          <a:xfrm>
            <a:off x="7089030" y="3134920"/>
            <a:ext cx="360182" cy="361969"/>
            <a:chOff x="-52906025" y="2293950"/>
            <a:chExt cx="317425" cy="319000"/>
          </a:xfrm>
        </p:grpSpPr>
        <p:sp>
          <p:nvSpPr>
            <p:cNvPr id="15637" name="Google Shape;15637;p9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0" name="Google Shape;15640;p94"/>
          <p:cNvGrpSpPr/>
          <p:nvPr/>
        </p:nvGrpSpPr>
        <p:grpSpPr>
          <a:xfrm>
            <a:off x="7110476" y="3603379"/>
            <a:ext cx="317290" cy="361090"/>
            <a:chOff x="-52887125" y="2686975"/>
            <a:chExt cx="279625" cy="318225"/>
          </a:xfrm>
        </p:grpSpPr>
        <p:sp>
          <p:nvSpPr>
            <p:cNvPr id="15641" name="Google Shape;15641;p9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94"/>
          <p:cNvGrpSpPr/>
          <p:nvPr/>
        </p:nvGrpSpPr>
        <p:grpSpPr>
          <a:xfrm>
            <a:off x="6220848" y="4062998"/>
            <a:ext cx="318170" cy="359303"/>
            <a:chOff x="-51722225" y="1915100"/>
            <a:chExt cx="280400" cy="316650"/>
          </a:xfrm>
        </p:grpSpPr>
        <p:sp>
          <p:nvSpPr>
            <p:cNvPr id="15646" name="Google Shape;15646;p9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94"/>
          <p:cNvGrpSpPr/>
          <p:nvPr/>
        </p:nvGrpSpPr>
        <p:grpSpPr>
          <a:xfrm>
            <a:off x="6616678" y="1303695"/>
            <a:ext cx="370905" cy="360976"/>
            <a:chOff x="-56407800" y="1902600"/>
            <a:chExt cx="326875" cy="318125"/>
          </a:xfrm>
        </p:grpSpPr>
        <p:sp>
          <p:nvSpPr>
            <p:cNvPr id="15651" name="Google Shape;15651;p9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94"/>
          <p:cNvGrpSpPr/>
          <p:nvPr/>
        </p:nvGrpSpPr>
        <p:grpSpPr>
          <a:xfrm>
            <a:off x="6622479" y="1790262"/>
            <a:ext cx="359303" cy="338736"/>
            <a:chOff x="-56401500" y="2304975"/>
            <a:chExt cx="316650" cy="298525"/>
          </a:xfrm>
        </p:grpSpPr>
        <p:sp>
          <p:nvSpPr>
            <p:cNvPr id="15655" name="Google Shape;15655;p9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9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9" name="Google Shape;15659;p94"/>
          <p:cNvGrpSpPr/>
          <p:nvPr/>
        </p:nvGrpSpPr>
        <p:grpSpPr>
          <a:xfrm>
            <a:off x="5328863" y="2682337"/>
            <a:ext cx="319985" cy="361090"/>
            <a:chOff x="-54426150" y="1901700"/>
            <a:chExt cx="282000" cy="318225"/>
          </a:xfrm>
        </p:grpSpPr>
        <p:sp>
          <p:nvSpPr>
            <p:cNvPr id="15660" name="Google Shape;15660;p9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94"/>
          <p:cNvGrpSpPr/>
          <p:nvPr/>
        </p:nvGrpSpPr>
        <p:grpSpPr>
          <a:xfrm>
            <a:off x="5328863" y="3135800"/>
            <a:ext cx="319985" cy="361998"/>
            <a:chOff x="-54426150" y="2294725"/>
            <a:chExt cx="282000" cy="319025"/>
          </a:xfrm>
        </p:grpSpPr>
        <p:sp>
          <p:nvSpPr>
            <p:cNvPr id="15665" name="Google Shape;15665;p9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0" name="Google Shape;15670;p94"/>
          <p:cNvGrpSpPr/>
          <p:nvPr/>
        </p:nvGrpSpPr>
        <p:grpSpPr>
          <a:xfrm>
            <a:off x="5327076" y="3603379"/>
            <a:ext cx="323560" cy="361969"/>
            <a:chOff x="-54427725" y="2686975"/>
            <a:chExt cx="285150" cy="319000"/>
          </a:xfrm>
        </p:grpSpPr>
        <p:sp>
          <p:nvSpPr>
            <p:cNvPr id="15671" name="Google Shape;15671;p9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6" name="Google Shape;15676;p94"/>
          <p:cNvGrpSpPr/>
          <p:nvPr/>
        </p:nvGrpSpPr>
        <p:grpSpPr>
          <a:xfrm>
            <a:off x="7533634" y="2684351"/>
            <a:ext cx="359303" cy="359984"/>
            <a:chOff x="-52513800" y="1903475"/>
            <a:chExt cx="316650" cy="317250"/>
          </a:xfrm>
        </p:grpSpPr>
        <p:sp>
          <p:nvSpPr>
            <p:cNvPr id="15677" name="Google Shape;15677;p9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9" name="Google Shape;15679;p94"/>
          <p:cNvGrpSpPr/>
          <p:nvPr/>
        </p:nvGrpSpPr>
        <p:grpSpPr>
          <a:xfrm>
            <a:off x="7543464" y="3136708"/>
            <a:ext cx="339644" cy="360182"/>
            <a:chOff x="-52505925" y="2295525"/>
            <a:chExt cx="299325" cy="317425"/>
          </a:xfrm>
        </p:grpSpPr>
        <p:sp>
          <p:nvSpPr>
            <p:cNvPr id="15680" name="Google Shape;15680;p9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9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9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4" name="Google Shape;15684;p94"/>
          <p:cNvGrpSpPr/>
          <p:nvPr/>
        </p:nvGrpSpPr>
        <p:grpSpPr>
          <a:xfrm>
            <a:off x="7554641" y="3603379"/>
            <a:ext cx="317290" cy="361090"/>
            <a:chOff x="-52494100" y="2686975"/>
            <a:chExt cx="279625" cy="318225"/>
          </a:xfrm>
        </p:grpSpPr>
        <p:sp>
          <p:nvSpPr>
            <p:cNvPr id="15685" name="Google Shape;15685;p9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9" name="Google Shape;15689;p94"/>
          <p:cNvGrpSpPr/>
          <p:nvPr/>
        </p:nvGrpSpPr>
        <p:grpSpPr>
          <a:xfrm>
            <a:off x="6665412" y="4064322"/>
            <a:ext cx="315503" cy="361090"/>
            <a:chOff x="-51708850" y="2305750"/>
            <a:chExt cx="278050" cy="318225"/>
          </a:xfrm>
        </p:grpSpPr>
        <p:sp>
          <p:nvSpPr>
            <p:cNvPr id="15690" name="Google Shape;15690;p9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94"/>
          <p:cNvGrpSpPr/>
          <p:nvPr/>
        </p:nvGrpSpPr>
        <p:grpSpPr>
          <a:xfrm>
            <a:off x="7536807" y="1306109"/>
            <a:ext cx="319089" cy="362073"/>
            <a:chOff x="1044400" y="2917425"/>
            <a:chExt cx="248125" cy="281550"/>
          </a:xfrm>
        </p:grpSpPr>
        <p:sp>
          <p:nvSpPr>
            <p:cNvPr id="15694" name="Google Shape;15694;p9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5699" name="Google Shape;15699;p9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5700" name="Google Shape;15700;p9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5701" name="Google Shape;15701;p94"/>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4"/>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03" name="Google Shape;15703;p9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07" name="Shape 15707"/>
        <p:cNvGrpSpPr/>
        <p:nvPr/>
      </p:nvGrpSpPr>
      <p:grpSpPr>
        <a:xfrm>
          <a:off x="0" y="0"/>
          <a:ext cx="0" cy="0"/>
          <a:chOff x="0" y="0"/>
          <a:chExt cx="0" cy="0"/>
        </a:xfrm>
      </p:grpSpPr>
      <p:sp>
        <p:nvSpPr>
          <p:cNvPr id="15708" name="Google Shape;15708;p95"/>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709" name="Google Shape;15709;p95"/>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5710" name="Google Shape;15710;p95"/>
          <p:cNvGrpSpPr/>
          <p:nvPr/>
        </p:nvGrpSpPr>
        <p:grpSpPr>
          <a:xfrm>
            <a:off x="889109" y="1303003"/>
            <a:ext cx="278288" cy="357036"/>
            <a:chOff x="-50489600" y="1947400"/>
            <a:chExt cx="233150" cy="299125"/>
          </a:xfrm>
        </p:grpSpPr>
        <p:sp>
          <p:nvSpPr>
            <p:cNvPr id="15711" name="Google Shape;15711;p9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3" name="Google Shape;15713;p95"/>
          <p:cNvGrpSpPr/>
          <p:nvPr/>
        </p:nvGrpSpPr>
        <p:grpSpPr>
          <a:xfrm>
            <a:off x="849616" y="1757960"/>
            <a:ext cx="357274" cy="358199"/>
            <a:chOff x="-50523475" y="2316000"/>
            <a:chExt cx="299325" cy="300100"/>
          </a:xfrm>
        </p:grpSpPr>
        <p:sp>
          <p:nvSpPr>
            <p:cNvPr id="15714" name="Google Shape;15714;p9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6" name="Google Shape;15716;p95"/>
          <p:cNvGrpSpPr/>
          <p:nvPr/>
        </p:nvGrpSpPr>
        <p:grpSpPr>
          <a:xfrm>
            <a:off x="848213" y="2207269"/>
            <a:ext cx="360079" cy="357304"/>
            <a:chOff x="-50524250" y="2686150"/>
            <a:chExt cx="301675" cy="299350"/>
          </a:xfrm>
        </p:grpSpPr>
        <p:sp>
          <p:nvSpPr>
            <p:cNvPr id="15717" name="Google Shape;15717;p9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9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9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3" name="Google Shape;15723;p95"/>
          <p:cNvGrpSpPr/>
          <p:nvPr/>
        </p:nvGrpSpPr>
        <p:grpSpPr>
          <a:xfrm>
            <a:off x="3070976" y="1333082"/>
            <a:ext cx="358199" cy="359154"/>
            <a:chOff x="-48633950" y="1972600"/>
            <a:chExt cx="300100" cy="300900"/>
          </a:xfrm>
        </p:grpSpPr>
        <p:sp>
          <p:nvSpPr>
            <p:cNvPr id="15724" name="Google Shape;15724;p9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6" name="Google Shape;15726;p95"/>
          <p:cNvGrpSpPr/>
          <p:nvPr/>
        </p:nvGrpSpPr>
        <p:grpSpPr>
          <a:xfrm>
            <a:off x="3070499" y="1788993"/>
            <a:ext cx="359154" cy="361004"/>
            <a:chOff x="-48634750" y="2342000"/>
            <a:chExt cx="300900" cy="302450"/>
          </a:xfrm>
        </p:grpSpPr>
        <p:sp>
          <p:nvSpPr>
            <p:cNvPr id="15727" name="Google Shape;15727;p9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9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9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95"/>
          <p:cNvGrpSpPr/>
          <p:nvPr/>
        </p:nvGrpSpPr>
        <p:grpSpPr>
          <a:xfrm>
            <a:off x="3071439" y="2237377"/>
            <a:ext cx="357274" cy="357274"/>
            <a:chOff x="-48633175" y="2711375"/>
            <a:chExt cx="299325" cy="299325"/>
          </a:xfrm>
        </p:grpSpPr>
        <p:sp>
          <p:nvSpPr>
            <p:cNvPr id="15736" name="Google Shape;15736;p9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8" name="Google Shape;15738;p95"/>
          <p:cNvGrpSpPr/>
          <p:nvPr/>
        </p:nvGrpSpPr>
        <p:grpSpPr>
          <a:xfrm>
            <a:off x="1757928" y="2689329"/>
            <a:ext cx="314006" cy="358229"/>
            <a:chOff x="-46753100" y="1965500"/>
            <a:chExt cx="263075" cy="300125"/>
          </a:xfrm>
        </p:grpSpPr>
        <p:sp>
          <p:nvSpPr>
            <p:cNvPr id="15739" name="Google Shape;15739;p9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1" name="Google Shape;15741;p95"/>
          <p:cNvGrpSpPr/>
          <p:nvPr/>
        </p:nvGrpSpPr>
        <p:grpSpPr>
          <a:xfrm>
            <a:off x="1735354" y="3156542"/>
            <a:ext cx="359154" cy="315916"/>
            <a:chOff x="-46772025" y="2350650"/>
            <a:chExt cx="300900" cy="264675"/>
          </a:xfrm>
        </p:grpSpPr>
        <p:sp>
          <p:nvSpPr>
            <p:cNvPr id="15742" name="Google Shape;15742;p9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4" name="Google Shape;15744;p95"/>
          <p:cNvGrpSpPr/>
          <p:nvPr/>
        </p:nvGrpSpPr>
        <p:grpSpPr>
          <a:xfrm>
            <a:off x="1735354" y="3590820"/>
            <a:ext cx="359154" cy="359154"/>
            <a:chOff x="-46772025" y="2701925"/>
            <a:chExt cx="300900" cy="300900"/>
          </a:xfrm>
        </p:grpSpPr>
        <p:sp>
          <p:nvSpPr>
            <p:cNvPr id="15745" name="Google Shape;15745;p9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7" name="Google Shape;15747;p9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48" name="Google Shape;15748;p95"/>
          <p:cNvGrpSpPr/>
          <p:nvPr/>
        </p:nvGrpSpPr>
        <p:grpSpPr>
          <a:xfrm>
            <a:off x="1293035" y="1303928"/>
            <a:ext cx="358199" cy="359154"/>
            <a:chOff x="-50154075" y="1948175"/>
            <a:chExt cx="300100" cy="300900"/>
          </a:xfrm>
        </p:grpSpPr>
        <p:sp>
          <p:nvSpPr>
            <p:cNvPr id="15749" name="Google Shape;15749;p9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1" name="Google Shape;15751;p95"/>
          <p:cNvGrpSpPr/>
          <p:nvPr/>
        </p:nvGrpSpPr>
        <p:grpSpPr>
          <a:xfrm>
            <a:off x="1293035" y="1758885"/>
            <a:ext cx="358199" cy="358229"/>
            <a:chOff x="-50154850" y="2316775"/>
            <a:chExt cx="300100" cy="300125"/>
          </a:xfrm>
        </p:grpSpPr>
        <p:sp>
          <p:nvSpPr>
            <p:cNvPr id="15752" name="Google Shape;15752;p9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4" name="Google Shape;15754;p95"/>
          <p:cNvGrpSpPr/>
          <p:nvPr/>
        </p:nvGrpSpPr>
        <p:grpSpPr>
          <a:xfrm>
            <a:off x="1288813" y="2205896"/>
            <a:ext cx="366644" cy="356558"/>
            <a:chOff x="-50158000" y="2685000"/>
            <a:chExt cx="307175" cy="298725"/>
          </a:xfrm>
        </p:grpSpPr>
        <p:sp>
          <p:nvSpPr>
            <p:cNvPr id="15755" name="Google Shape;15755;p9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9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95"/>
          <p:cNvGrpSpPr/>
          <p:nvPr/>
        </p:nvGrpSpPr>
        <p:grpSpPr>
          <a:xfrm>
            <a:off x="3521599" y="1334007"/>
            <a:ext cx="361004" cy="358229"/>
            <a:chOff x="-48266125" y="1973375"/>
            <a:chExt cx="302450" cy="300125"/>
          </a:xfrm>
        </p:grpSpPr>
        <p:sp>
          <p:nvSpPr>
            <p:cNvPr id="15758" name="Google Shape;15758;p9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9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95"/>
          <p:cNvGrpSpPr/>
          <p:nvPr/>
        </p:nvGrpSpPr>
        <p:grpSpPr>
          <a:xfrm>
            <a:off x="3548844" y="1789769"/>
            <a:ext cx="306516" cy="358349"/>
            <a:chOff x="-48237000" y="2342650"/>
            <a:chExt cx="256800" cy="300225"/>
          </a:xfrm>
        </p:grpSpPr>
        <p:sp>
          <p:nvSpPr>
            <p:cNvPr id="15765" name="Google Shape;15765;p9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8" name="Google Shape;15768;p95"/>
          <p:cNvGrpSpPr/>
          <p:nvPr/>
        </p:nvGrpSpPr>
        <p:grpSpPr>
          <a:xfrm>
            <a:off x="2180338" y="2690046"/>
            <a:ext cx="361034" cy="355633"/>
            <a:chOff x="-46404975" y="1966100"/>
            <a:chExt cx="302475" cy="297950"/>
          </a:xfrm>
        </p:grpSpPr>
        <p:sp>
          <p:nvSpPr>
            <p:cNvPr id="15769" name="Google Shape;15769;p9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3" name="Google Shape;15773;p95"/>
          <p:cNvGrpSpPr/>
          <p:nvPr/>
        </p:nvGrpSpPr>
        <p:grpSpPr>
          <a:xfrm>
            <a:off x="2181740" y="3135863"/>
            <a:ext cx="358229" cy="358199"/>
            <a:chOff x="-46401050" y="2333325"/>
            <a:chExt cx="300125" cy="300100"/>
          </a:xfrm>
        </p:grpSpPr>
        <p:sp>
          <p:nvSpPr>
            <p:cNvPr id="15774" name="Google Shape;15774;p9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78" name="Google Shape;15778;p9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9" name="Google Shape;15779;p95"/>
          <p:cNvGrpSpPr/>
          <p:nvPr/>
        </p:nvGrpSpPr>
        <p:grpSpPr>
          <a:xfrm>
            <a:off x="3961830" y="3146218"/>
            <a:ext cx="359154" cy="359124"/>
            <a:chOff x="-44914800" y="2342000"/>
            <a:chExt cx="300900" cy="300875"/>
          </a:xfrm>
        </p:grpSpPr>
        <p:sp>
          <p:nvSpPr>
            <p:cNvPr id="15780" name="Google Shape;15780;p9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3" name="Google Shape;15783;p9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84" name="Google Shape;15784;p95"/>
          <p:cNvGrpSpPr/>
          <p:nvPr/>
        </p:nvGrpSpPr>
        <p:grpSpPr>
          <a:xfrm>
            <a:off x="1735816" y="1758736"/>
            <a:ext cx="359154" cy="357424"/>
            <a:chOff x="-49786250" y="2316650"/>
            <a:chExt cx="300900" cy="299450"/>
          </a:xfrm>
        </p:grpSpPr>
        <p:sp>
          <p:nvSpPr>
            <p:cNvPr id="15785" name="Google Shape;15785;p9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2" name="Google Shape;15792;p9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9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4" name="Google Shape;15794;p95"/>
          <p:cNvGrpSpPr/>
          <p:nvPr/>
        </p:nvGrpSpPr>
        <p:grpSpPr>
          <a:xfrm>
            <a:off x="4033144" y="1788993"/>
            <a:ext cx="230365" cy="359124"/>
            <a:chOff x="-47842400" y="2342000"/>
            <a:chExt cx="193000" cy="300875"/>
          </a:xfrm>
        </p:grpSpPr>
        <p:sp>
          <p:nvSpPr>
            <p:cNvPr id="15795" name="Google Shape;15795;p9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8" name="Google Shape;15798;p95"/>
          <p:cNvGrpSpPr/>
          <p:nvPr/>
        </p:nvGrpSpPr>
        <p:grpSpPr>
          <a:xfrm>
            <a:off x="3969212" y="2236452"/>
            <a:ext cx="358229" cy="359154"/>
            <a:chOff x="-47896750" y="2710600"/>
            <a:chExt cx="300125" cy="300900"/>
          </a:xfrm>
        </p:grpSpPr>
        <p:sp>
          <p:nvSpPr>
            <p:cNvPr id="15799" name="Google Shape;15799;p9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3" name="Google Shape;15803;p95"/>
          <p:cNvGrpSpPr/>
          <p:nvPr/>
        </p:nvGrpSpPr>
        <p:grpSpPr>
          <a:xfrm>
            <a:off x="2624852" y="2710009"/>
            <a:ext cx="359154" cy="314991"/>
            <a:chOff x="-46033225" y="1982825"/>
            <a:chExt cx="300900" cy="263900"/>
          </a:xfrm>
        </p:grpSpPr>
        <p:sp>
          <p:nvSpPr>
            <p:cNvPr id="15804" name="Google Shape;15804;p9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7" name="Google Shape;15807;p95"/>
          <p:cNvGrpSpPr/>
          <p:nvPr/>
        </p:nvGrpSpPr>
        <p:grpSpPr>
          <a:xfrm>
            <a:off x="2621569" y="3137266"/>
            <a:ext cx="365719" cy="326151"/>
            <a:chOff x="-46034000" y="2334500"/>
            <a:chExt cx="306400" cy="273250"/>
          </a:xfrm>
        </p:grpSpPr>
        <p:sp>
          <p:nvSpPr>
            <p:cNvPr id="15808" name="Google Shape;15808;p9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1" name="Google Shape;15811;p95"/>
          <p:cNvGrpSpPr/>
          <p:nvPr/>
        </p:nvGrpSpPr>
        <p:grpSpPr>
          <a:xfrm>
            <a:off x="2667627" y="3591655"/>
            <a:ext cx="273603" cy="356439"/>
            <a:chOff x="-45998575" y="2702625"/>
            <a:chExt cx="229225" cy="298625"/>
          </a:xfrm>
        </p:grpSpPr>
        <p:sp>
          <p:nvSpPr>
            <p:cNvPr id="15812" name="Google Shape;15812;p9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9" name="Google Shape;15819;p9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21" name="Google Shape;15821;p95"/>
          <p:cNvGrpSpPr/>
          <p:nvPr/>
        </p:nvGrpSpPr>
        <p:grpSpPr>
          <a:xfrm>
            <a:off x="2203197" y="2205419"/>
            <a:ext cx="314961" cy="361034"/>
            <a:chOff x="-49398750" y="2684600"/>
            <a:chExt cx="263875" cy="302475"/>
          </a:xfrm>
        </p:grpSpPr>
        <p:sp>
          <p:nvSpPr>
            <p:cNvPr id="15822" name="Google Shape;15822;p9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5" name="Google Shape;15825;p95"/>
          <p:cNvGrpSpPr/>
          <p:nvPr/>
        </p:nvGrpSpPr>
        <p:grpSpPr>
          <a:xfrm>
            <a:off x="873121" y="2699684"/>
            <a:ext cx="314006" cy="359154"/>
            <a:chOff x="-47509225" y="1974175"/>
            <a:chExt cx="263075" cy="300900"/>
          </a:xfrm>
        </p:grpSpPr>
        <p:sp>
          <p:nvSpPr>
            <p:cNvPr id="15826" name="Google Shape;15826;p9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1" name="Google Shape;15831;p95"/>
          <p:cNvGrpSpPr/>
          <p:nvPr/>
        </p:nvGrpSpPr>
        <p:grpSpPr>
          <a:xfrm>
            <a:off x="849622" y="3146218"/>
            <a:ext cx="361004" cy="357961"/>
            <a:chOff x="-47529700" y="2342000"/>
            <a:chExt cx="302450" cy="299900"/>
          </a:xfrm>
        </p:grpSpPr>
        <p:sp>
          <p:nvSpPr>
            <p:cNvPr id="15832" name="Google Shape;15832;p9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4" name="Google Shape;15834;p95"/>
          <p:cNvGrpSpPr/>
          <p:nvPr/>
        </p:nvGrpSpPr>
        <p:grpSpPr>
          <a:xfrm>
            <a:off x="851025" y="3645367"/>
            <a:ext cx="358199" cy="272648"/>
            <a:chOff x="-47527350" y="2747625"/>
            <a:chExt cx="300100" cy="228425"/>
          </a:xfrm>
        </p:grpSpPr>
        <p:sp>
          <p:nvSpPr>
            <p:cNvPr id="15835" name="Google Shape;15835;p9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1" name="Google Shape;15841;p9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2" name="Google Shape;15842;p95"/>
          <p:cNvGrpSpPr/>
          <p:nvPr/>
        </p:nvGrpSpPr>
        <p:grpSpPr>
          <a:xfrm>
            <a:off x="3073924" y="3158422"/>
            <a:ext cx="358229" cy="314961"/>
            <a:chOff x="-45664625" y="2352225"/>
            <a:chExt cx="300125" cy="263875"/>
          </a:xfrm>
        </p:grpSpPr>
        <p:sp>
          <p:nvSpPr>
            <p:cNvPr id="15843" name="Google Shape;15843;p9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95"/>
          <p:cNvGrpSpPr/>
          <p:nvPr/>
        </p:nvGrpSpPr>
        <p:grpSpPr>
          <a:xfrm>
            <a:off x="3073103" y="3592401"/>
            <a:ext cx="359870" cy="357573"/>
            <a:chOff x="-45665400" y="2703250"/>
            <a:chExt cx="301500" cy="299575"/>
          </a:xfrm>
        </p:grpSpPr>
        <p:sp>
          <p:nvSpPr>
            <p:cNvPr id="15851" name="Google Shape;15851;p9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95"/>
          <p:cNvGrpSpPr/>
          <p:nvPr/>
        </p:nvGrpSpPr>
        <p:grpSpPr>
          <a:xfrm>
            <a:off x="2174760" y="4033337"/>
            <a:ext cx="359154" cy="360109"/>
            <a:chOff x="-44528075" y="1982825"/>
            <a:chExt cx="300900" cy="301700"/>
          </a:xfrm>
        </p:grpSpPr>
        <p:sp>
          <p:nvSpPr>
            <p:cNvPr id="15856" name="Google Shape;15856;p9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3" name="Google Shape;15863;p9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4" name="Google Shape;15864;p95"/>
          <p:cNvGrpSpPr/>
          <p:nvPr/>
        </p:nvGrpSpPr>
        <p:grpSpPr>
          <a:xfrm>
            <a:off x="2625923" y="1758885"/>
            <a:ext cx="358199" cy="358229"/>
            <a:chOff x="-49048250" y="2316775"/>
            <a:chExt cx="300100" cy="300125"/>
          </a:xfrm>
        </p:grpSpPr>
        <p:sp>
          <p:nvSpPr>
            <p:cNvPr id="15865" name="Google Shape;15865;p9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69" name="Google Shape;15869;p9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0" name="Google Shape;15870;p95"/>
          <p:cNvGrpSpPr/>
          <p:nvPr/>
        </p:nvGrpSpPr>
        <p:grpSpPr>
          <a:xfrm>
            <a:off x="1290494" y="2699684"/>
            <a:ext cx="360109" cy="358199"/>
            <a:chOff x="-47160325" y="1974175"/>
            <a:chExt cx="301700" cy="300100"/>
          </a:xfrm>
        </p:grpSpPr>
        <p:sp>
          <p:nvSpPr>
            <p:cNvPr id="15871" name="Google Shape;15871;p9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3" name="Google Shape;15873;p95"/>
          <p:cNvGrpSpPr/>
          <p:nvPr/>
        </p:nvGrpSpPr>
        <p:grpSpPr>
          <a:xfrm>
            <a:off x="1290971" y="3146218"/>
            <a:ext cx="359154" cy="359124"/>
            <a:chOff x="-47159525" y="2342000"/>
            <a:chExt cx="300900" cy="300875"/>
          </a:xfrm>
        </p:grpSpPr>
        <p:sp>
          <p:nvSpPr>
            <p:cNvPr id="15874" name="Google Shape;15874;p9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9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9" name="Google Shape;15879;p95"/>
          <p:cNvGrpSpPr/>
          <p:nvPr/>
        </p:nvGrpSpPr>
        <p:grpSpPr>
          <a:xfrm>
            <a:off x="1291448" y="3603054"/>
            <a:ext cx="358199" cy="359154"/>
            <a:chOff x="-47157950" y="2712175"/>
            <a:chExt cx="300100" cy="300900"/>
          </a:xfrm>
        </p:grpSpPr>
        <p:sp>
          <p:nvSpPr>
            <p:cNvPr id="15880" name="Google Shape;15880;p9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7" name="Google Shape;15887;p9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8" name="Google Shape;15888;p95"/>
          <p:cNvGrpSpPr/>
          <p:nvPr/>
        </p:nvGrpSpPr>
        <p:grpSpPr>
          <a:xfrm>
            <a:off x="3535175" y="3135863"/>
            <a:ext cx="315886" cy="358199"/>
            <a:chOff x="-45278675" y="2333325"/>
            <a:chExt cx="264650" cy="300100"/>
          </a:xfrm>
        </p:grpSpPr>
        <p:sp>
          <p:nvSpPr>
            <p:cNvPr id="15889" name="Google Shape;15889;p9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9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3" name="Google Shape;15893;p95"/>
          <p:cNvGrpSpPr/>
          <p:nvPr/>
        </p:nvGrpSpPr>
        <p:grpSpPr>
          <a:xfrm>
            <a:off x="3545500" y="3590820"/>
            <a:ext cx="295237" cy="358229"/>
            <a:chOff x="-45270025" y="2701925"/>
            <a:chExt cx="247350" cy="300125"/>
          </a:xfrm>
        </p:grpSpPr>
        <p:sp>
          <p:nvSpPr>
            <p:cNvPr id="15894" name="Google Shape;15894;p9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8" name="Google Shape;15898;p9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99" name="Google Shape;15899;p95"/>
          <p:cNvGrpSpPr/>
          <p:nvPr/>
        </p:nvGrpSpPr>
        <p:grpSpPr>
          <a:xfrm>
            <a:off x="2209567" y="1743737"/>
            <a:ext cx="307444" cy="366556"/>
            <a:chOff x="2209567" y="1972337"/>
            <a:chExt cx="307444" cy="366556"/>
          </a:xfrm>
        </p:grpSpPr>
        <p:sp>
          <p:nvSpPr>
            <p:cNvPr id="15900" name="Google Shape;15900;p9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9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3" name="Google Shape;15903;p95"/>
            <p:cNvGrpSpPr/>
            <p:nvPr/>
          </p:nvGrpSpPr>
          <p:grpSpPr>
            <a:xfrm>
              <a:off x="2209567" y="2078266"/>
              <a:ext cx="307444" cy="260626"/>
              <a:chOff x="1636184" y="2959225"/>
              <a:chExt cx="232666" cy="197250"/>
            </a:xfrm>
          </p:grpSpPr>
          <p:sp>
            <p:nvSpPr>
              <p:cNvPr id="15904" name="Google Shape;15904;p9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5"/>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5907" name="Google Shape;15907;p9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5908" name="Google Shape;15908;p95"/>
          <p:cNvGrpSpPr/>
          <p:nvPr/>
        </p:nvGrpSpPr>
        <p:grpSpPr>
          <a:xfrm>
            <a:off x="3577265" y="2235011"/>
            <a:ext cx="258542" cy="365154"/>
            <a:chOff x="-47300587" y="123275"/>
            <a:chExt cx="190975" cy="269725"/>
          </a:xfrm>
        </p:grpSpPr>
        <p:sp>
          <p:nvSpPr>
            <p:cNvPr id="15909" name="Google Shape;15909;p9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95"/>
          <p:cNvGrpSpPr/>
          <p:nvPr/>
        </p:nvGrpSpPr>
        <p:grpSpPr>
          <a:xfrm>
            <a:off x="4870788" y="1304201"/>
            <a:ext cx="342328" cy="339793"/>
            <a:chOff x="-13966675" y="1639700"/>
            <a:chExt cx="354450" cy="351825"/>
          </a:xfrm>
        </p:grpSpPr>
        <p:sp>
          <p:nvSpPr>
            <p:cNvPr id="15915" name="Google Shape;15915;p9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20" name="Google Shape;15920;p9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9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2" name="Google Shape;15922;p95"/>
          <p:cNvGrpSpPr/>
          <p:nvPr/>
        </p:nvGrpSpPr>
        <p:grpSpPr>
          <a:xfrm>
            <a:off x="6667277" y="1303887"/>
            <a:ext cx="340034" cy="340420"/>
            <a:chOff x="-12199250" y="1662675"/>
            <a:chExt cx="352075" cy="352475"/>
          </a:xfrm>
        </p:grpSpPr>
        <p:sp>
          <p:nvSpPr>
            <p:cNvPr id="15923" name="Google Shape;15923;p9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6" name="Google Shape;15926;p95"/>
          <p:cNvGrpSpPr/>
          <p:nvPr/>
        </p:nvGrpSpPr>
        <p:grpSpPr>
          <a:xfrm>
            <a:off x="6666130" y="1710754"/>
            <a:ext cx="342328" cy="342328"/>
            <a:chOff x="-12199250" y="2096250"/>
            <a:chExt cx="354450" cy="354450"/>
          </a:xfrm>
        </p:grpSpPr>
        <p:sp>
          <p:nvSpPr>
            <p:cNvPr id="15927" name="Google Shape;15927;p9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9" name="Google Shape;15929;p95"/>
          <p:cNvGrpSpPr/>
          <p:nvPr/>
        </p:nvGrpSpPr>
        <p:grpSpPr>
          <a:xfrm>
            <a:off x="6667277" y="2119708"/>
            <a:ext cx="340034" cy="341579"/>
            <a:chOff x="-12199250" y="2530225"/>
            <a:chExt cx="352075" cy="353675"/>
          </a:xfrm>
        </p:grpSpPr>
        <p:sp>
          <p:nvSpPr>
            <p:cNvPr id="15930" name="Google Shape;15930;p9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4" name="Google Shape;15934;p9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5" name="Google Shape;15935;p95"/>
          <p:cNvGrpSpPr/>
          <p:nvPr/>
        </p:nvGrpSpPr>
        <p:grpSpPr>
          <a:xfrm>
            <a:off x="4870788" y="2959488"/>
            <a:ext cx="342328" cy="339310"/>
            <a:chOff x="-10462550" y="2057650"/>
            <a:chExt cx="354450" cy="351325"/>
          </a:xfrm>
        </p:grpSpPr>
        <p:sp>
          <p:nvSpPr>
            <p:cNvPr id="15936" name="Google Shape;15936;p9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8" name="Google Shape;15938;p9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39" name="Google Shape;15939;p95"/>
          <p:cNvGrpSpPr/>
          <p:nvPr/>
        </p:nvGrpSpPr>
        <p:grpSpPr>
          <a:xfrm>
            <a:off x="6649772" y="2551051"/>
            <a:ext cx="375044" cy="340541"/>
            <a:chOff x="-8692750" y="1622100"/>
            <a:chExt cx="388325" cy="352600"/>
          </a:xfrm>
        </p:grpSpPr>
        <p:sp>
          <p:nvSpPr>
            <p:cNvPr id="15940" name="Google Shape;15940;p9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2" name="Google Shape;15942;p95"/>
          <p:cNvGrpSpPr/>
          <p:nvPr/>
        </p:nvGrpSpPr>
        <p:grpSpPr>
          <a:xfrm>
            <a:off x="5304253" y="1303307"/>
            <a:ext cx="341555" cy="341579"/>
            <a:chOff x="-13529550" y="1639425"/>
            <a:chExt cx="353650" cy="353675"/>
          </a:xfrm>
        </p:grpSpPr>
        <p:sp>
          <p:nvSpPr>
            <p:cNvPr id="15943" name="Google Shape;15943;p9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1" name="Google Shape;15951;p95"/>
          <p:cNvGrpSpPr/>
          <p:nvPr/>
        </p:nvGrpSpPr>
        <p:grpSpPr>
          <a:xfrm>
            <a:off x="5303106" y="1711889"/>
            <a:ext cx="343849" cy="340058"/>
            <a:chOff x="-13531925" y="2075775"/>
            <a:chExt cx="356025" cy="352100"/>
          </a:xfrm>
        </p:grpSpPr>
        <p:sp>
          <p:nvSpPr>
            <p:cNvPr id="15952" name="Google Shape;15952;p9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9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4" name="Google Shape;15954;p95"/>
          <p:cNvGrpSpPr/>
          <p:nvPr/>
        </p:nvGrpSpPr>
        <p:grpSpPr>
          <a:xfrm>
            <a:off x="5304627" y="2120094"/>
            <a:ext cx="340807" cy="340807"/>
            <a:chOff x="-13528775" y="2507400"/>
            <a:chExt cx="352875" cy="352875"/>
          </a:xfrm>
        </p:grpSpPr>
        <p:sp>
          <p:nvSpPr>
            <p:cNvPr id="15955" name="Google Shape;15955;p9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8" name="Google Shape;15958;p9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60" name="Google Shape;15960;p95"/>
          <p:cNvGrpSpPr/>
          <p:nvPr/>
        </p:nvGrpSpPr>
        <p:grpSpPr>
          <a:xfrm>
            <a:off x="7140133" y="2119708"/>
            <a:ext cx="308090" cy="341579"/>
            <a:chOff x="-11747150" y="2530225"/>
            <a:chExt cx="319000" cy="353675"/>
          </a:xfrm>
        </p:grpSpPr>
        <p:sp>
          <p:nvSpPr>
            <p:cNvPr id="15961" name="Google Shape;15961;p9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3" name="Google Shape;15963;p95"/>
          <p:cNvGrpSpPr/>
          <p:nvPr/>
        </p:nvGrpSpPr>
        <p:grpSpPr>
          <a:xfrm>
            <a:off x="5304627" y="2550919"/>
            <a:ext cx="340807" cy="340807"/>
            <a:chOff x="-10027775" y="1622900"/>
            <a:chExt cx="352875" cy="352875"/>
          </a:xfrm>
        </p:grpSpPr>
        <p:sp>
          <p:nvSpPr>
            <p:cNvPr id="15964" name="Google Shape;15964;p9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0" name="Google Shape;15970;p9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1" name="Google Shape;15971;p95"/>
          <p:cNvGrpSpPr/>
          <p:nvPr/>
        </p:nvGrpSpPr>
        <p:grpSpPr>
          <a:xfrm>
            <a:off x="8031595" y="2576583"/>
            <a:ext cx="322553" cy="342328"/>
            <a:chOff x="-10019125" y="2490075"/>
            <a:chExt cx="333975" cy="354450"/>
          </a:xfrm>
        </p:grpSpPr>
        <p:sp>
          <p:nvSpPr>
            <p:cNvPr id="15972" name="Google Shape;15972;p9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6" name="Google Shape;15976;p95"/>
          <p:cNvGrpSpPr/>
          <p:nvPr/>
        </p:nvGrpSpPr>
        <p:grpSpPr>
          <a:xfrm>
            <a:off x="6661180" y="2957593"/>
            <a:ext cx="352227" cy="343100"/>
            <a:chOff x="-8684100" y="2032450"/>
            <a:chExt cx="364700" cy="355250"/>
          </a:xfrm>
        </p:grpSpPr>
        <p:sp>
          <p:nvSpPr>
            <p:cNvPr id="15977" name="Google Shape;15977;p9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80" name="Google Shape;15980;p9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81" name="Google Shape;15981;p95"/>
          <p:cNvGrpSpPr/>
          <p:nvPr/>
        </p:nvGrpSpPr>
        <p:grpSpPr>
          <a:xfrm>
            <a:off x="5752039" y="1711056"/>
            <a:ext cx="343849" cy="341724"/>
            <a:chOff x="-13095575" y="2073400"/>
            <a:chExt cx="356025" cy="353825"/>
          </a:xfrm>
        </p:grpSpPr>
        <p:sp>
          <p:nvSpPr>
            <p:cNvPr id="15982" name="Google Shape;15982;p9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0" name="Google Shape;15990;p9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1" name="Google Shape;15991;p95"/>
          <p:cNvGrpSpPr/>
          <p:nvPr/>
        </p:nvGrpSpPr>
        <p:grpSpPr>
          <a:xfrm>
            <a:off x="7576787" y="1302885"/>
            <a:ext cx="343100" cy="342424"/>
            <a:chOff x="-11332875" y="1660700"/>
            <a:chExt cx="355250" cy="354550"/>
          </a:xfrm>
        </p:grpSpPr>
        <p:sp>
          <p:nvSpPr>
            <p:cNvPr id="15992" name="Google Shape;15992;p9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96" name="Google Shape;15996;p9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8" name="Google Shape;15998;p95"/>
          <p:cNvGrpSpPr/>
          <p:nvPr/>
        </p:nvGrpSpPr>
        <p:grpSpPr>
          <a:xfrm>
            <a:off x="5774096" y="2549397"/>
            <a:ext cx="299736" cy="343849"/>
            <a:chOff x="-9570950" y="1622100"/>
            <a:chExt cx="310350" cy="356025"/>
          </a:xfrm>
        </p:grpSpPr>
        <p:sp>
          <p:nvSpPr>
            <p:cNvPr id="15999" name="Google Shape;15999;p9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1" name="Google Shape;16001;p95"/>
          <p:cNvGrpSpPr/>
          <p:nvPr/>
        </p:nvGrpSpPr>
        <p:grpSpPr>
          <a:xfrm>
            <a:off x="5752800" y="2958353"/>
            <a:ext cx="342328" cy="341579"/>
            <a:chOff x="-9594575" y="2056875"/>
            <a:chExt cx="354450" cy="353675"/>
          </a:xfrm>
        </p:grpSpPr>
        <p:sp>
          <p:nvSpPr>
            <p:cNvPr id="16002" name="Google Shape;16002;p9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5" name="Google Shape;16005;p9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06" name="Google Shape;16006;p95"/>
          <p:cNvGrpSpPr/>
          <p:nvPr/>
        </p:nvGrpSpPr>
        <p:grpSpPr>
          <a:xfrm>
            <a:off x="6208482" y="1303693"/>
            <a:ext cx="342328" cy="340807"/>
            <a:chOff x="-12661600" y="1640225"/>
            <a:chExt cx="354450" cy="352875"/>
          </a:xfrm>
        </p:grpSpPr>
        <p:sp>
          <p:nvSpPr>
            <p:cNvPr id="16007" name="Google Shape;16007;p9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0" name="Google Shape;16010;p95"/>
          <p:cNvGrpSpPr/>
          <p:nvPr/>
        </p:nvGrpSpPr>
        <p:grpSpPr>
          <a:xfrm>
            <a:off x="6208857" y="1732231"/>
            <a:ext cx="341579" cy="299374"/>
            <a:chOff x="-12660025" y="2096250"/>
            <a:chExt cx="353675" cy="309975"/>
          </a:xfrm>
        </p:grpSpPr>
        <p:sp>
          <p:nvSpPr>
            <p:cNvPr id="16011" name="Google Shape;16011;p9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9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7" name="Google Shape;16017;p95"/>
          <p:cNvGrpSpPr/>
          <p:nvPr/>
        </p:nvGrpSpPr>
        <p:grpSpPr>
          <a:xfrm>
            <a:off x="6207335" y="2119527"/>
            <a:ext cx="344622" cy="341941"/>
            <a:chOff x="-12663175" y="2506800"/>
            <a:chExt cx="356825" cy="354050"/>
          </a:xfrm>
        </p:grpSpPr>
        <p:sp>
          <p:nvSpPr>
            <p:cNvPr id="16018" name="Google Shape;16018;p9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2" name="Google Shape;16022;p95"/>
          <p:cNvGrpSpPr/>
          <p:nvPr/>
        </p:nvGrpSpPr>
        <p:grpSpPr>
          <a:xfrm>
            <a:off x="8022468" y="1303307"/>
            <a:ext cx="340807" cy="341579"/>
            <a:chOff x="-10896525" y="1663050"/>
            <a:chExt cx="352875" cy="353675"/>
          </a:xfrm>
        </p:grpSpPr>
        <p:sp>
          <p:nvSpPr>
            <p:cNvPr id="16023" name="Google Shape;16023;p9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25" name="Google Shape;16025;p9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26" name="Google Shape;16026;p95"/>
          <p:cNvGrpSpPr/>
          <p:nvPr/>
        </p:nvGrpSpPr>
        <p:grpSpPr>
          <a:xfrm>
            <a:off x="8022082" y="2130742"/>
            <a:ext cx="341579" cy="319511"/>
            <a:chOff x="-10898100" y="2542050"/>
            <a:chExt cx="353675" cy="330825"/>
          </a:xfrm>
        </p:grpSpPr>
        <p:sp>
          <p:nvSpPr>
            <p:cNvPr id="16027" name="Google Shape;16027;p9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3" name="Google Shape;16033;p95"/>
          <p:cNvGrpSpPr/>
          <p:nvPr/>
        </p:nvGrpSpPr>
        <p:grpSpPr>
          <a:xfrm>
            <a:off x="6209617" y="2551607"/>
            <a:ext cx="340058" cy="339430"/>
            <a:chOff x="-9157450" y="1622750"/>
            <a:chExt cx="352100" cy="351450"/>
          </a:xfrm>
        </p:grpSpPr>
        <p:sp>
          <p:nvSpPr>
            <p:cNvPr id="16034" name="Google Shape;16034;p9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6" name="Google Shape;16036;p95"/>
          <p:cNvGrpSpPr/>
          <p:nvPr/>
        </p:nvGrpSpPr>
        <p:grpSpPr>
          <a:xfrm>
            <a:off x="6247658" y="2959874"/>
            <a:ext cx="263977" cy="338537"/>
            <a:chOff x="-9119650" y="2056875"/>
            <a:chExt cx="273325" cy="350525"/>
          </a:xfrm>
        </p:grpSpPr>
        <p:sp>
          <p:nvSpPr>
            <p:cNvPr id="16037" name="Google Shape;16037;p9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9" name="Google Shape;16039;p9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9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41" name="Google Shape;16041;p95"/>
          <p:cNvGrpSpPr/>
          <p:nvPr/>
        </p:nvGrpSpPr>
        <p:grpSpPr>
          <a:xfrm>
            <a:off x="7576790" y="2989279"/>
            <a:ext cx="343094" cy="341569"/>
            <a:chOff x="6001575" y="3119050"/>
            <a:chExt cx="315025" cy="313625"/>
          </a:xfrm>
        </p:grpSpPr>
        <p:sp>
          <p:nvSpPr>
            <p:cNvPr id="16042" name="Google Shape;16042;p9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47" name="Shape 16047"/>
        <p:cNvGrpSpPr/>
        <p:nvPr/>
      </p:nvGrpSpPr>
      <p:grpSpPr>
        <a:xfrm>
          <a:off x="0" y="0"/>
          <a:ext cx="0" cy="0"/>
          <a:chOff x="0" y="0"/>
          <a:chExt cx="0" cy="0"/>
        </a:xfrm>
      </p:grpSpPr>
      <p:sp>
        <p:nvSpPr>
          <p:cNvPr id="16048" name="Google Shape;16048;p96"/>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49" name="Google Shape;16049;p96"/>
          <p:cNvGrpSpPr/>
          <p:nvPr/>
        </p:nvGrpSpPr>
        <p:grpSpPr>
          <a:xfrm>
            <a:off x="845233" y="2273195"/>
            <a:ext cx="476329" cy="476213"/>
            <a:chOff x="-21298675" y="2414425"/>
            <a:chExt cx="306400" cy="306325"/>
          </a:xfrm>
        </p:grpSpPr>
        <p:sp>
          <p:nvSpPr>
            <p:cNvPr id="16050" name="Google Shape;16050;p9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3" name="Google Shape;16053;p96"/>
          <p:cNvGrpSpPr/>
          <p:nvPr/>
        </p:nvGrpSpPr>
        <p:grpSpPr>
          <a:xfrm>
            <a:off x="844611" y="2865128"/>
            <a:ext cx="477573" cy="445432"/>
            <a:chOff x="-21299475" y="2798025"/>
            <a:chExt cx="307200" cy="286525"/>
          </a:xfrm>
        </p:grpSpPr>
        <p:sp>
          <p:nvSpPr>
            <p:cNvPr id="16054" name="Google Shape;16054;p9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9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9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6" name="Google Shape;16066;p96"/>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6"/>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6"/>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9" name="Google Shape;16069;p96"/>
          <p:cNvGrpSpPr/>
          <p:nvPr/>
        </p:nvGrpSpPr>
        <p:grpSpPr>
          <a:xfrm>
            <a:off x="6713966" y="1688917"/>
            <a:ext cx="413912" cy="472676"/>
            <a:chOff x="-17545650" y="2051350"/>
            <a:chExt cx="266250" cy="304050"/>
          </a:xfrm>
        </p:grpSpPr>
        <p:sp>
          <p:nvSpPr>
            <p:cNvPr id="16070" name="Google Shape;16070;p9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9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9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74" name="Google Shape;16074;p96"/>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75" name="Google Shape;16075;p96"/>
          <p:cNvGrpSpPr/>
          <p:nvPr/>
        </p:nvGrpSpPr>
        <p:grpSpPr>
          <a:xfrm>
            <a:off x="6684584" y="2865574"/>
            <a:ext cx="472676" cy="444538"/>
            <a:chOff x="-17565350" y="2809825"/>
            <a:chExt cx="304050" cy="285950"/>
          </a:xfrm>
        </p:grpSpPr>
        <p:sp>
          <p:nvSpPr>
            <p:cNvPr id="16076" name="Google Shape;16076;p9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1" name="Google Shape;16081;p96"/>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6"/>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6"/>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84" name="Google Shape;16084;p96"/>
          <p:cNvGrpSpPr/>
          <p:nvPr/>
        </p:nvGrpSpPr>
        <p:grpSpPr>
          <a:xfrm>
            <a:off x="1457493" y="2850904"/>
            <a:ext cx="416283" cy="473881"/>
            <a:chOff x="-20904875" y="2788575"/>
            <a:chExt cx="267775" cy="304825"/>
          </a:xfrm>
        </p:grpSpPr>
        <p:sp>
          <p:nvSpPr>
            <p:cNvPr id="16085" name="Google Shape;16085;p9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7" name="Google Shape;16087;p96"/>
          <p:cNvGrpSpPr/>
          <p:nvPr/>
        </p:nvGrpSpPr>
        <p:grpSpPr>
          <a:xfrm>
            <a:off x="4397908" y="2275564"/>
            <a:ext cx="360045" cy="471471"/>
            <a:chOff x="-19006700" y="2434925"/>
            <a:chExt cx="231600" cy="303275"/>
          </a:xfrm>
        </p:grpSpPr>
        <p:sp>
          <p:nvSpPr>
            <p:cNvPr id="16088" name="Google Shape;16088;p9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2" name="Google Shape;16092;p96"/>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6"/>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4" name="Google Shape;16094;p96"/>
          <p:cNvGrpSpPr/>
          <p:nvPr/>
        </p:nvGrpSpPr>
        <p:grpSpPr>
          <a:xfrm>
            <a:off x="7276507" y="2289051"/>
            <a:ext cx="473881" cy="444499"/>
            <a:chOff x="-17190425" y="2435725"/>
            <a:chExt cx="304825" cy="285925"/>
          </a:xfrm>
        </p:grpSpPr>
        <p:sp>
          <p:nvSpPr>
            <p:cNvPr id="16095" name="Google Shape;16095;p9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8" name="Google Shape;16098;p96"/>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9" name="Google Shape;16099;p96"/>
          <p:cNvGrpSpPr/>
          <p:nvPr/>
        </p:nvGrpSpPr>
        <p:grpSpPr>
          <a:xfrm>
            <a:off x="4931233" y="3444650"/>
            <a:ext cx="476329" cy="475086"/>
            <a:chOff x="-15719925" y="2416825"/>
            <a:chExt cx="306400" cy="305600"/>
          </a:xfrm>
        </p:grpSpPr>
        <p:sp>
          <p:nvSpPr>
            <p:cNvPr id="16100" name="Google Shape;16100;p9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03" name="Google Shape;16103;p96"/>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6"/>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5" name="Google Shape;16105;p96"/>
          <p:cNvGrpSpPr/>
          <p:nvPr/>
        </p:nvGrpSpPr>
        <p:grpSpPr>
          <a:xfrm>
            <a:off x="2017527" y="2851506"/>
            <a:ext cx="479983" cy="472676"/>
            <a:chOff x="-20550425" y="2789350"/>
            <a:chExt cx="308750" cy="304050"/>
          </a:xfrm>
        </p:grpSpPr>
        <p:sp>
          <p:nvSpPr>
            <p:cNvPr id="16106" name="Google Shape;16106;p9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8" name="Google Shape;16108;p96"/>
          <p:cNvGrpSpPr/>
          <p:nvPr/>
        </p:nvGrpSpPr>
        <p:grpSpPr>
          <a:xfrm>
            <a:off x="4932894" y="1688158"/>
            <a:ext cx="473920" cy="474192"/>
            <a:chOff x="-18666450" y="2059825"/>
            <a:chExt cx="304850" cy="305025"/>
          </a:xfrm>
        </p:grpSpPr>
        <p:sp>
          <p:nvSpPr>
            <p:cNvPr id="16109" name="Google Shape;16109;p9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1" name="Google Shape;16111;p96"/>
          <p:cNvGrpSpPr/>
          <p:nvPr/>
        </p:nvGrpSpPr>
        <p:grpSpPr>
          <a:xfrm>
            <a:off x="4932292" y="2275584"/>
            <a:ext cx="475125" cy="471432"/>
            <a:chOff x="-18668025" y="2435725"/>
            <a:chExt cx="305625" cy="303250"/>
          </a:xfrm>
        </p:grpSpPr>
        <p:sp>
          <p:nvSpPr>
            <p:cNvPr id="16112" name="Google Shape;16112;p9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4" name="Google Shape;16114;p96"/>
          <p:cNvGrpSpPr/>
          <p:nvPr/>
        </p:nvGrpSpPr>
        <p:grpSpPr>
          <a:xfrm>
            <a:off x="4931689" y="2850902"/>
            <a:ext cx="476329" cy="473881"/>
            <a:chOff x="-18668800" y="2807475"/>
            <a:chExt cx="306400" cy="304825"/>
          </a:xfrm>
        </p:grpSpPr>
        <p:sp>
          <p:nvSpPr>
            <p:cNvPr id="16115" name="Google Shape;16115;p9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9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9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4" name="Google Shape;16124;p96"/>
          <p:cNvGrpSpPr/>
          <p:nvPr/>
        </p:nvGrpSpPr>
        <p:grpSpPr>
          <a:xfrm>
            <a:off x="7885658" y="1687693"/>
            <a:ext cx="416361" cy="475125"/>
            <a:chOff x="-16798200" y="2050575"/>
            <a:chExt cx="267825" cy="305625"/>
          </a:xfrm>
        </p:grpSpPr>
        <p:sp>
          <p:nvSpPr>
            <p:cNvPr id="16125" name="Google Shape;16125;p9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8" name="Google Shape;16128;p96"/>
          <p:cNvGrpSpPr/>
          <p:nvPr/>
        </p:nvGrpSpPr>
        <p:grpSpPr>
          <a:xfrm>
            <a:off x="7856276" y="2852127"/>
            <a:ext cx="475125" cy="471432"/>
            <a:chOff x="-16817100" y="2801175"/>
            <a:chExt cx="305625" cy="303250"/>
          </a:xfrm>
        </p:grpSpPr>
        <p:sp>
          <p:nvSpPr>
            <p:cNvPr id="16129" name="Google Shape;16129;p9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7" name="Google Shape;16137;p96"/>
          <p:cNvGrpSpPr/>
          <p:nvPr/>
        </p:nvGrpSpPr>
        <p:grpSpPr>
          <a:xfrm>
            <a:off x="7263396" y="3444614"/>
            <a:ext cx="476329" cy="475125"/>
            <a:chOff x="-15717575" y="2786200"/>
            <a:chExt cx="306400" cy="305625"/>
          </a:xfrm>
        </p:grpSpPr>
        <p:sp>
          <p:nvSpPr>
            <p:cNvPr id="16138" name="Google Shape;16138;p9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9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5" name="Google Shape;16145;p96"/>
          <p:cNvGrpSpPr/>
          <p:nvPr/>
        </p:nvGrpSpPr>
        <p:grpSpPr>
          <a:xfrm>
            <a:off x="2600969" y="1688296"/>
            <a:ext cx="475125" cy="473920"/>
            <a:chOff x="-20173175" y="2038750"/>
            <a:chExt cx="305625" cy="304850"/>
          </a:xfrm>
        </p:grpSpPr>
        <p:sp>
          <p:nvSpPr>
            <p:cNvPr id="16146" name="Google Shape;16146;p9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48" name="Google Shape;16148;p96"/>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49" name="Google Shape;16149;p96"/>
          <p:cNvGrpSpPr/>
          <p:nvPr/>
        </p:nvGrpSpPr>
        <p:grpSpPr>
          <a:xfrm>
            <a:off x="2602193" y="2850282"/>
            <a:ext cx="472676" cy="475125"/>
            <a:chOff x="-20173175" y="2787775"/>
            <a:chExt cx="304050" cy="305625"/>
          </a:xfrm>
        </p:grpSpPr>
        <p:sp>
          <p:nvSpPr>
            <p:cNvPr id="16150" name="Google Shape;16150;p9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7" name="Google Shape;16157;p96"/>
          <p:cNvGrpSpPr/>
          <p:nvPr/>
        </p:nvGrpSpPr>
        <p:grpSpPr>
          <a:xfrm>
            <a:off x="5527177" y="2275564"/>
            <a:ext cx="473881" cy="471471"/>
            <a:chOff x="-18294675" y="2434925"/>
            <a:chExt cx="304825" cy="303275"/>
          </a:xfrm>
        </p:grpSpPr>
        <p:sp>
          <p:nvSpPr>
            <p:cNvPr id="16158" name="Google Shape;16158;p9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1" name="Google Shape;16161;p96"/>
          <p:cNvGrpSpPr/>
          <p:nvPr/>
        </p:nvGrpSpPr>
        <p:grpSpPr>
          <a:xfrm>
            <a:off x="5583492" y="2852107"/>
            <a:ext cx="361250" cy="471471"/>
            <a:chOff x="-18258450" y="2809825"/>
            <a:chExt cx="232375" cy="303275"/>
          </a:xfrm>
        </p:grpSpPr>
        <p:sp>
          <p:nvSpPr>
            <p:cNvPr id="16162" name="Google Shape;16162;p9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9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65" name="Google Shape;16165;p96"/>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6" name="Google Shape;16166;p96"/>
          <p:cNvGrpSpPr/>
          <p:nvPr/>
        </p:nvGrpSpPr>
        <p:grpSpPr>
          <a:xfrm>
            <a:off x="3793692" y="3445233"/>
            <a:ext cx="415117" cy="473920"/>
            <a:chOff x="-16422500" y="2425450"/>
            <a:chExt cx="267025" cy="304850"/>
          </a:xfrm>
        </p:grpSpPr>
        <p:sp>
          <p:nvSpPr>
            <p:cNvPr id="16167" name="Google Shape;16167;p9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0" name="Google Shape;16170;p96"/>
          <p:cNvGrpSpPr/>
          <p:nvPr/>
        </p:nvGrpSpPr>
        <p:grpSpPr>
          <a:xfrm>
            <a:off x="6096453" y="3445838"/>
            <a:ext cx="473920" cy="472676"/>
            <a:chOff x="-16442200" y="2801175"/>
            <a:chExt cx="304850" cy="304050"/>
          </a:xfrm>
        </p:grpSpPr>
        <p:sp>
          <p:nvSpPr>
            <p:cNvPr id="16171" name="Google Shape;16171;p9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74" name="Google Shape;16174;p96"/>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6"/>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6" name="Google Shape;16176;p96"/>
          <p:cNvGrpSpPr/>
          <p:nvPr/>
        </p:nvGrpSpPr>
        <p:grpSpPr>
          <a:xfrm>
            <a:off x="3172167" y="2276343"/>
            <a:ext cx="481265" cy="469917"/>
            <a:chOff x="-19802200" y="2416025"/>
            <a:chExt cx="309575" cy="302275"/>
          </a:xfrm>
        </p:grpSpPr>
        <p:sp>
          <p:nvSpPr>
            <p:cNvPr id="16177" name="Google Shape;16177;p9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9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2" name="Google Shape;16182;p96"/>
          <p:cNvGrpSpPr/>
          <p:nvPr/>
        </p:nvGrpSpPr>
        <p:grpSpPr>
          <a:xfrm>
            <a:off x="3175238" y="2851506"/>
            <a:ext cx="475125" cy="472676"/>
            <a:chOff x="-19801400" y="2788575"/>
            <a:chExt cx="305625" cy="304050"/>
          </a:xfrm>
        </p:grpSpPr>
        <p:sp>
          <p:nvSpPr>
            <p:cNvPr id="16183" name="Google Shape;16183;p9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9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9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9" name="Google Shape;16189;p96"/>
          <p:cNvGrpSpPr/>
          <p:nvPr/>
        </p:nvGrpSpPr>
        <p:grpSpPr>
          <a:xfrm>
            <a:off x="6130314" y="1688916"/>
            <a:ext cx="422463" cy="472676"/>
            <a:chOff x="-17903225" y="2060800"/>
            <a:chExt cx="271750" cy="304050"/>
          </a:xfrm>
        </p:grpSpPr>
        <p:sp>
          <p:nvSpPr>
            <p:cNvPr id="16190" name="Google Shape;16190;p9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3" name="Google Shape;16193;p96"/>
          <p:cNvGrpSpPr/>
          <p:nvPr/>
        </p:nvGrpSpPr>
        <p:grpSpPr>
          <a:xfrm>
            <a:off x="6104605" y="2274962"/>
            <a:ext cx="473881" cy="472676"/>
            <a:chOff x="-17918975" y="2435725"/>
            <a:chExt cx="304825" cy="304050"/>
          </a:xfrm>
        </p:grpSpPr>
        <p:sp>
          <p:nvSpPr>
            <p:cNvPr id="16194" name="Google Shape;16194;p9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6" name="Google Shape;16196;p96"/>
          <p:cNvGrpSpPr/>
          <p:nvPr/>
        </p:nvGrpSpPr>
        <p:grpSpPr>
          <a:xfrm>
            <a:off x="6133365" y="2852729"/>
            <a:ext cx="416361" cy="470228"/>
            <a:chOff x="-17899300" y="2810625"/>
            <a:chExt cx="267825" cy="302475"/>
          </a:xfrm>
        </p:grpSpPr>
        <p:sp>
          <p:nvSpPr>
            <p:cNvPr id="16197" name="Google Shape;16197;p9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0" name="Google Shape;16200;p96"/>
          <p:cNvGrpSpPr/>
          <p:nvPr/>
        </p:nvGrpSpPr>
        <p:grpSpPr>
          <a:xfrm>
            <a:off x="2039218" y="3461166"/>
            <a:ext cx="472676" cy="442089"/>
            <a:chOff x="-16066500" y="2060800"/>
            <a:chExt cx="304050" cy="284375"/>
          </a:xfrm>
        </p:grpSpPr>
        <p:sp>
          <p:nvSpPr>
            <p:cNvPr id="16201" name="Google Shape;16201;p9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6" name="Google Shape;16206;p96"/>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96"/>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96"/>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09" name="Google Shape;16209;p96"/>
          <p:cNvGrpSpPr/>
          <p:nvPr/>
        </p:nvGrpSpPr>
        <p:grpSpPr>
          <a:xfrm>
            <a:off x="7923925" y="2297751"/>
            <a:ext cx="368362" cy="419314"/>
            <a:chOff x="4995050" y="3245650"/>
            <a:chExt cx="236950" cy="269725"/>
          </a:xfrm>
        </p:grpSpPr>
        <p:sp>
          <p:nvSpPr>
            <p:cNvPr id="16210" name="Google Shape;16210;p9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3" name="Google Shape;16213;p96"/>
            <p:cNvGrpSpPr/>
            <p:nvPr/>
          </p:nvGrpSpPr>
          <p:grpSpPr>
            <a:xfrm>
              <a:off x="4995050" y="3245650"/>
              <a:ext cx="236950" cy="269725"/>
              <a:chOff x="4995050" y="3245650"/>
              <a:chExt cx="236950" cy="269725"/>
            </a:xfrm>
          </p:grpSpPr>
          <p:sp>
            <p:nvSpPr>
              <p:cNvPr id="16214" name="Google Shape;16214;p9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9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16" name="Google Shape;16216;p96"/>
          <p:cNvGrpSpPr/>
          <p:nvPr/>
        </p:nvGrpSpPr>
        <p:grpSpPr>
          <a:xfrm>
            <a:off x="5523718" y="1689744"/>
            <a:ext cx="483749" cy="481292"/>
            <a:chOff x="4724650" y="2885700"/>
            <a:chExt cx="270750" cy="269375"/>
          </a:xfrm>
        </p:grpSpPr>
        <p:sp>
          <p:nvSpPr>
            <p:cNvPr id="16217" name="Google Shape;16217;p9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9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9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4" name="Google Shape;16224;p96"/>
          <p:cNvGrpSpPr/>
          <p:nvPr/>
        </p:nvGrpSpPr>
        <p:grpSpPr>
          <a:xfrm>
            <a:off x="4390823" y="1683870"/>
            <a:ext cx="389425" cy="467822"/>
            <a:chOff x="4459350" y="2882125"/>
            <a:chExt cx="228375" cy="274350"/>
          </a:xfrm>
        </p:grpSpPr>
        <p:sp>
          <p:nvSpPr>
            <p:cNvPr id="16225" name="Google Shape;16225;p9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6230" name="Google Shape;16230;p9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6231" name="Google Shape;16231;p96"/>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35" name="Shape 16235"/>
        <p:cNvGrpSpPr/>
        <p:nvPr/>
      </p:nvGrpSpPr>
      <p:grpSpPr>
        <a:xfrm>
          <a:off x="0" y="0"/>
          <a:ext cx="0" cy="0"/>
          <a:chOff x="0" y="0"/>
          <a:chExt cx="0" cy="0"/>
        </a:xfrm>
      </p:grpSpPr>
      <p:sp>
        <p:nvSpPr>
          <p:cNvPr id="16236" name="Google Shape;16236;p97"/>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6237" name="Google Shape;16237;p97"/>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38" name="Google Shape;16238;p97"/>
          <p:cNvGrpSpPr/>
          <p:nvPr/>
        </p:nvGrpSpPr>
        <p:grpSpPr>
          <a:xfrm>
            <a:off x="847082" y="2140412"/>
            <a:ext cx="426462" cy="420796"/>
            <a:chOff x="-6713450" y="2397900"/>
            <a:chExt cx="295375" cy="291450"/>
          </a:xfrm>
        </p:grpSpPr>
        <p:sp>
          <p:nvSpPr>
            <p:cNvPr id="16239" name="Google Shape;16239;p9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9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1" name="Google Shape;16241;p97"/>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2" name="Google Shape;16242;p97"/>
          <p:cNvGrpSpPr/>
          <p:nvPr/>
        </p:nvGrpSpPr>
        <p:grpSpPr>
          <a:xfrm>
            <a:off x="3551844" y="1631401"/>
            <a:ext cx="423069" cy="420507"/>
            <a:chOff x="-4932650" y="2046625"/>
            <a:chExt cx="293025" cy="291250"/>
          </a:xfrm>
        </p:grpSpPr>
        <p:sp>
          <p:nvSpPr>
            <p:cNvPr id="16243" name="Google Shape;16243;p9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9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5" name="Google Shape;16245;p97"/>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6" name="Google Shape;16246;p97"/>
          <p:cNvGrpSpPr/>
          <p:nvPr/>
        </p:nvGrpSpPr>
        <p:grpSpPr>
          <a:xfrm>
            <a:off x="3563775" y="2660957"/>
            <a:ext cx="423069" cy="420796"/>
            <a:chOff x="-4931075" y="2765725"/>
            <a:chExt cx="293025" cy="291450"/>
          </a:xfrm>
        </p:grpSpPr>
        <p:sp>
          <p:nvSpPr>
            <p:cNvPr id="16247" name="Google Shape;16247;p9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9" name="Google Shape;16249;p97"/>
          <p:cNvGrpSpPr/>
          <p:nvPr/>
        </p:nvGrpSpPr>
        <p:grpSpPr>
          <a:xfrm>
            <a:off x="6269343" y="1656289"/>
            <a:ext cx="420796" cy="370732"/>
            <a:chOff x="-3137650" y="2067900"/>
            <a:chExt cx="291450" cy="256775"/>
          </a:xfrm>
        </p:grpSpPr>
        <p:sp>
          <p:nvSpPr>
            <p:cNvPr id="16250" name="Google Shape;16250;p9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9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9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3" name="Google Shape;16253;p97"/>
          <p:cNvGrpSpPr/>
          <p:nvPr/>
        </p:nvGrpSpPr>
        <p:grpSpPr>
          <a:xfrm>
            <a:off x="6269343" y="2139926"/>
            <a:ext cx="420796" cy="421770"/>
            <a:chOff x="-3137650" y="2408950"/>
            <a:chExt cx="291450" cy="292125"/>
          </a:xfrm>
        </p:grpSpPr>
        <p:sp>
          <p:nvSpPr>
            <p:cNvPr id="16254" name="Google Shape;16254;p9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9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9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9" name="Google Shape;16259;p97"/>
          <p:cNvGrpSpPr/>
          <p:nvPr/>
        </p:nvGrpSpPr>
        <p:grpSpPr>
          <a:xfrm>
            <a:off x="6281274" y="2685412"/>
            <a:ext cx="420796" cy="371887"/>
            <a:chOff x="-3137650" y="2787000"/>
            <a:chExt cx="291450" cy="257575"/>
          </a:xfrm>
        </p:grpSpPr>
        <p:sp>
          <p:nvSpPr>
            <p:cNvPr id="16260" name="Google Shape;16260;p9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9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9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9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9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9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9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9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8" name="Google Shape;16268;p97"/>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7"/>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7"/>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71" name="Google Shape;16271;p97"/>
          <p:cNvGrpSpPr/>
          <p:nvPr/>
        </p:nvGrpSpPr>
        <p:grpSpPr>
          <a:xfrm>
            <a:off x="1399451" y="2660397"/>
            <a:ext cx="421914" cy="421914"/>
            <a:chOff x="-6354300" y="2757075"/>
            <a:chExt cx="292225" cy="292225"/>
          </a:xfrm>
        </p:grpSpPr>
        <p:sp>
          <p:nvSpPr>
            <p:cNvPr id="16272" name="Google Shape;16272;p9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9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9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9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97"/>
          <p:cNvGrpSpPr/>
          <p:nvPr/>
        </p:nvGrpSpPr>
        <p:grpSpPr>
          <a:xfrm>
            <a:off x="4093454" y="1629560"/>
            <a:ext cx="424188" cy="424188"/>
            <a:chOff x="-4573475" y="2045850"/>
            <a:chExt cx="293800" cy="293800"/>
          </a:xfrm>
        </p:grpSpPr>
        <p:sp>
          <p:nvSpPr>
            <p:cNvPr id="16277" name="Google Shape;16277;p9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9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9" name="Google Shape;16279;p97"/>
          <p:cNvGrpSpPr/>
          <p:nvPr/>
        </p:nvGrpSpPr>
        <p:grpSpPr>
          <a:xfrm>
            <a:off x="4092877" y="2138699"/>
            <a:ext cx="425343" cy="424225"/>
            <a:chOff x="-4570325" y="2405775"/>
            <a:chExt cx="294600" cy="293825"/>
          </a:xfrm>
        </p:grpSpPr>
        <p:sp>
          <p:nvSpPr>
            <p:cNvPr id="16280" name="Google Shape;16280;p9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9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2" name="Google Shape;16282;p97"/>
          <p:cNvGrpSpPr/>
          <p:nvPr/>
        </p:nvGrpSpPr>
        <p:grpSpPr>
          <a:xfrm>
            <a:off x="4105945" y="2659838"/>
            <a:ext cx="423069" cy="423033"/>
            <a:chOff x="-4572700" y="2764950"/>
            <a:chExt cx="293025" cy="293000"/>
          </a:xfrm>
        </p:grpSpPr>
        <p:sp>
          <p:nvSpPr>
            <p:cNvPr id="16283" name="Google Shape;16283;p9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9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9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8" name="Google Shape;16288;p97"/>
          <p:cNvGrpSpPr/>
          <p:nvPr/>
        </p:nvGrpSpPr>
        <p:grpSpPr>
          <a:xfrm>
            <a:off x="6824707" y="1631239"/>
            <a:ext cx="414840" cy="420832"/>
            <a:chOff x="-2777700" y="2049775"/>
            <a:chExt cx="287325" cy="291475"/>
          </a:xfrm>
        </p:grpSpPr>
        <p:sp>
          <p:nvSpPr>
            <p:cNvPr id="16289" name="Google Shape;16289;p9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9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9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2" name="Google Shape;16292;p97"/>
          <p:cNvGrpSpPr/>
          <p:nvPr/>
        </p:nvGrpSpPr>
        <p:grpSpPr>
          <a:xfrm>
            <a:off x="6821170" y="2140431"/>
            <a:ext cx="421914" cy="420759"/>
            <a:chOff x="-2571737" y="2403625"/>
            <a:chExt cx="292225" cy="291425"/>
          </a:xfrm>
        </p:grpSpPr>
        <p:sp>
          <p:nvSpPr>
            <p:cNvPr id="16293" name="Google Shape;16293;p9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9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9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9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0" name="Google Shape;16300;p97"/>
          <p:cNvGrpSpPr/>
          <p:nvPr/>
        </p:nvGrpSpPr>
        <p:grpSpPr>
          <a:xfrm>
            <a:off x="6821170" y="2661534"/>
            <a:ext cx="421914" cy="419640"/>
            <a:chOff x="-2571737" y="2764550"/>
            <a:chExt cx="292225" cy="290650"/>
          </a:xfrm>
        </p:grpSpPr>
        <p:sp>
          <p:nvSpPr>
            <p:cNvPr id="16301" name="Google Shape;16301;p9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9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4" name="Google Shape;16304;p97"/>
          <p:cNvGrpSpPr/>
          <p:nvPr/>
        </p:nvGrpSpPr>
        <p:grpSpPr>
          <a:xfrm>
            <a:off x="3020671" y="3230538"/>
            <a:ext cx="421914" cy="423864"/>
            <a:chOff x="-1333975" y="2365850"/>
            <a:chExt cx="292225" cy="293575"/>
          </a:xfrm>
        </p:grpSpPr>
        <p:sp>
          <p:nvSpPr>
            <p:cNvPr id="16305" name="Google Shape;16305;p9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9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3" name="Google Shape;16313;p97"/>
          <p:cNvGrpSpPr/>
          <p:nvPr/>
        </p:nvGrpSpPr>
        <p:grpSpPr>
          <a:xfrm>
            <a:off x="1954146" y="2660397"/>
            <a:ext cx="398020" cy="421914"/>
            <a:chOff x="-5995925" y="2757850"/>
            <a:chExt cx="275675" cy="292225"/>
          </a:xfrm>
        </p:grpSpPr>
        <p:sp>
          <p:nvSpPr>
            <p:cNvPr id="16314" name="Google Shape;16314;p9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9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9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9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9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9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3" name="Google Shape;16323;p97"/>
          <p:cNvGrpSpPr/>
          <p:nvPr/>
        </p:nvGrpSpPr>
        <p:grpSpPr>
          <a:xfrm>
            <a:off x="4634433" y="1631816"/>
            <a:ext cx="421951" cy="419677"/>
            <a:chOff x="-4211975" y="2046625"/>
            <a:chExt cx="292250" cy="290675"/>
          </a:xfrm>
        </p:grpSpPr>
        <p:sp>
          <p:nvSpPr>
            <p:cNvPr id="16324" name="Google Shape;16324;p9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6" name="Google Shape;16326;p97"/>
          <p:cNvGrpSpPr/>
          <p:nvPr/>
        </p:nvGrpSpPr>
        <p:grpSpPr>
          <a:xfrm>
            <a:off x="4684479" y="2138699"/>
            <a:ext cx="321859" cy="424225"/>
            <a:chOff x="-4178875" y="2405775"/>
            <a:chExt cx="222925" cy="293825"/>
          </a:xfrm>
        </p:grpSpPr>
        <p:sp>
          <p:nvSpPr>
            <p:cNvPr id="16327" name="Google Shape;16327;p9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0" name="Google Shape;16330;p97"/>
          <p:cNvGrpSpPr/>
          <p:nvPr/>
        </p:nvGrpSpPr>
        <p:grpSpPr>
          <a:xfrm>
            <a:off x="4646942" y="2673483"/>
            <a:ext cx="420796" cy="395746"/>
            <a:chOff x="-4211975" y="2783850"/>
            <a:chExt cx="291450" cy="274100"/>
          </a:xfrm>
        </p:grpSpPr>
        <p:sp>
          <p:nvSpPr>
            <p:cNvPr id="16331" name="Google Shape;16331;p9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4" name="Google Shape;16334;p97"/>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5" name="Google Shape;16335;p97"/>
          <p:cNvGrpSpPr/>
          <p:nvPr/>
        </p:nvGrpSpPr>
        <p:grpSpPr>
          <a:xfrm>
            <a:off x="7351871" y="2140413"/>
            <a:ext cx="420796" cy="420796"/>
            <a:chOff x="-2419325" y="2408150"/>
            <a:chExt cx="291450" cy="291450"/>
          </a:xfrm>
        </p:grpSpPr>
        <p:sp>
          <p:nvSpPr>
            <p:cNvPr id="16336" name="Google Shape;16336;p9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9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9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9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43" name="Google Shape;16343;p97"/>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4" name="Google Shape;16344;p97"/>
          <p:cNvGrpSpPr/>
          <p:nvPr/>
        </p:nvGrpSpPr>
        <p:grpSpPr>
          <a:xfrm>
            <a:off x="4673396" y="3231514"/>
            <a:ext cx="420796" cy="421914"/>
            <a:chOff x="-1333200" y="2770450"/>
            <a:chExt cx="291450" cy="292225"/>
          </a:xfrm>
        </p:grpSpPr>
        <p:sp>
          <p:nvSpPr>
            <p:cNvPr id="16345" name="Google Shape;16345;p9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9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7" name="Google Shape;16347;p97"/>
          <p:cNvGrpSpPr/>
          <p:nvPr/>
        </p:nvGrpSpPr>
        <p:grpSpPr>
          <a:xfrm>
            <a:off x="2470009" y="1631256"/>
            <a:ext cx="423069" cy="420796"/>
            <a:chOff x="-5635200" y="2037975"/>
            <a:chExt cx="293025" cy="291450"/>
          </a:xfrm>
        </p:grpSpPr>
        <p:sp>
          <p:nvSpPr>
            <p:cNvPr id="16348" name="Google Shape;16348;p9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0" name="Google Shape;16350;p97"/>
          <p:cNvGrpSpPr/>
          <p:nvPr/>
        </p:nvGrpSpPr>
        <p:grpSpPr>
          <a:xfrm>
            <a:off x="2468295" y="2140412"/>
            <a:ext cx="426499" cy="420796"/>
            <a:chOff x="-5637575" y="2397900"/>
            <a:chExt cx="295400" cy="291450"/>
          </a:xfrm>
        </p:grpSpPr>
        <p:sp>
          <p:nvSpPr>
            <p:cNvPr id="16351" name="Google Shape;16351;p9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9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5" name="Google Shape;16355;p97"/>
          <p:cNvGrpSpPr/>
          <p:nvPr/>
        </p:nvGrpSpPr>
        <p:grpSpPr>
          <a:xfrm>
            <a:off x="2481958" y="2660397"/>
            <a:ext cx="423033" cy="421914"/>
            <a:chOff x="-5635975" y="2757075"/>
            <a:chExt cx="293000" cy="292225"/>
          </a:xfrm>
        </p:grpSpPr>
        <p:sp>
          <p:nvSpPr>
            <p:cNvPr id="16356" name="Google Shape;16356;p9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9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8" name="Google Shape;16358;p97"/>
          <p:cNvGrpSpPr/>
          <p:nvPr/>
        </p:nvGrpSpPr>
        <p:grpSpPr>
          <a:xfrm>
            <a:off x="5165893" y="1631256"/>
            <a:ext cx="423069" cy="420796"/>
            <a:chOff x="-3854375" y="2046625"/>
            <a:chExt cx="293025" cy="291450"/>
          </a:xfrm>
        </p:grpSpPr>
        <p:sp>
          <p:nvSpPr>
            <p:cNvPr id="16359" name="Google Shape;16359;p9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9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1" name="Google Shape;16361;p97"/>
          <p:cNvGrpSpPr/>
          <p:nvPr/>
        </p:nvGrpSpPr>
        <p:grpSpPr>
          <a:xfrm>
            <a:off x="5164756" y="2138717"/>
            <a:ext cx="425343" cy="424188"/>
            <a:chOff x="-3854375" y="2405000"/>
            <a:chExt cx="294600" cy="293800"/>
          </a:xfrm>
        </p:grpSpPr>
        <p:sp>
          <p:nvSpPr>
            <p:cNvPr id="16362" name="Google Shape;16362;p9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9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4" name="Google Shape;16364;p97"/>
          <p:cNvGrpSpPr/>
          <p:nvPr/>
        </p:nvGrpSpPr>
        <p:grpSpPr>
          <a:xfrm>
            <a:off x="5178961" y="2659838"/>
            <a:ext cx="420796" cy="423033"/>
            <a:chOff x="-3852025" y="2764950"/>
            <a:chExt cx="291450" cy="293000"/>
          </a:xfrm>
        </p:grpSpPr>
        <p:sp>
          <p:nvSpPr>
            <p:cNvPr id="16365" name="Google Shape;16365;p9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7" name="Google Shape;16367;p97"/>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7"/>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69" name="Google Shape;16369;p97"/>
          <p:cNvGrpSpPr/>
          <p:nvPr/>
        </p:nvGrpSpPr>
        <p:grpSpPr>
          <a:xfrm>
            <a:off x="7901550" y="2660398"/>
            <a:ext cx="420796" cy="421914"/>
            <a:chOff x="-2060175" y="2768875"/>
            <a:chExt cx="291450" cy="292225"/>
          </a:xfrm>
        </p:grpSpPr>
        <p:sp>
          <p:nvSpPr>
            <p:cNvPr id="16370" name="Google Shape;16370;p9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2" name="Google Shape;16372;p97"/>
          <p:cNvGrpSpPr/>
          <p:nvPr/>
        </p:nvGrpSpPr>
        <p:grpSpPr>
          <a:xfrm>
            <a:off x="1915160" y="3232071"/>
            <a:ext cx="421914" cy="420796"/>
            <a:chOff x="-937025" y="2064750"/>
            <a:chExt cx="292225" cy="291450"/>
          </a:xfrm>
        </p:grpSpPr>
        <p:sp>
          <p:nvSpPr>
            <p:cNvPr id="16373" name="Google Shape;16373;p9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9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9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6" name="Google Shape;16376;p97"/>
          <p:cNvGrpSpPr/>
          <p:nvPr/>
        </p:nvGrpSpPr>
        <p:grpSpPr>
          <a:xfrm>
            <a:off x="3018323" y="1630697"/>
            <a:ext cx="421951" cy="421914"/>
            <a:chOff x="-5276050" y="2037975"/>
            <a:chExt cx="292250" cy="292225"/>
          </a:xfrm>
        </p:grpSpPr>
        <p:sp>
          <p:nvSpPr>
            <p:cNvPr id="16377" name="Google Shape;16377;p9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9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9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80" name="Google Shape;16380;p97"/>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97"/>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82" name="Google Shape;16382;p97"/>
          <p:cNvGrpSpPr/>
          <p:nvPr/>
        </p:nvGrpSpPr>
        <p:grpSpPr>
          <a:xfrm>
            <a:off x="5777136" y="1631256"/>
            <a:ext cx="324133" cy="420796"/>
            <a:chOff x="-3462150" y="2046625"/>
            <a:chExt cx="224500" cy="291450"/>
          </a:xfrm>
        </p:grpSpPr>
        <p:sp>
          <p:nvSpPr>
            <p:cNvPr id="16383" name="Google Shape;16383;p9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9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0" name="Google Shape;16390;p97"/>
          <p:cNvGrpSpPr/>
          <p:nvPr/>
        </p:nvGrpSpPr>
        <p:grpSpPr>
          <a:xfrm>
            <a:off x="5752700" y="2139276"/>
            <a:ext cx="373006" cy="423069"/>
            <a:chOff x="-3478675" y="2405775"/>
            <a:chExt cx="258350" cy="293025"/>
          </a:xfrm>
        </p:grpSpPr>
        <p:sp>
          <p:nvSpPr>
            <p:cNvPr id="16391" name="Google Shape;16391;p9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9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9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5" name="Google Shape;16395;p97"/>
          <p:cNvGrpSpPr/>
          <p:nvPr/>
        </p:nvGrpSpPr>
        <p:grpSpPr>
          <a:xfrm>
            <a:off x="5815218" y="2660398"/>
            <a:ext cx="271831" cy="421914"/>
            <a:chOff x="-3443250" y="2765725"/>
            <a:chExt cx="188275" cy="292225"/>
          </a:xfrm>
        </p:grpSpPr>
        <p:sp>
          <p:nvSpPr>
            <p:cNvPr id="16396" name="Google Shape;16396;p9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9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9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0" name="Google Shape;16400;p97"/>
          <p:cNvGrpSpPr/>
          <p:nvPr/>
        </p:nvGrpSpPr>
        <p:grpSpPr>
          <a:xfrm>
            <a:off x="844114" y="3230934"/>
            <a:ext cx="371887" cy="423069"/>
            <a:chOff x="-1684475" y="2049000"/>
            <a:chExt cx="257575" cy="293025"/>
          </a:xfrm>
        </p:grpSpPr>
        <p:sp>
          <p:nvSpPr>
            <p:cNvPr id="16401" name="Google Shape;16401;p9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9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9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05" name="Google Shape;16405;p97"/>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6" name="Google Shape;16406;p97"/>
          <p:cNvGrpSpPr/>
          <p:nvPr/>
        </p:nvGrpSpPr>
        <p:grpSpPr>
          <a:xfrm>
            <a:off x="4134007" y="3231514"/>
            <a:ext cx="420796" cy="421914"/>
            <a:chOff x="-1700225" y="2768875"/>
            <a:chExt cx="291450" cy="292225"/>
          </a:xfrm>
        </p:grpSpPr>
        <p:sp>
          <p:nvSpPr>
            <p:cNvPr id="16407" name="Google Shape;16407;p9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9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9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3" name="Google Shape;16413;p97"/>
          <p:cNvGrpSpPr/>
          <p:nvPr/>
        </p:nvGrpSpPr>
        <p:grpSpPr>
          <a:xfrm>
            <a:off x="3602355" y="3230935"/>
            <a:ext cx="371887" cy="423069"/>
            <a:chOff x="-919700" y="2420750"/>
            <a:chExt cx="257575" cy="293025"/>
          </a:xfrm>
        </p:grpSpPr>
        <p:sp>
          <p:nvSpPr>
            <p:cNvPr id="16414" name="Google Shape;16414;p9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9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9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7" name="Google Shape;16417;p97"/>
          <p:cNvGrpSpPr/>
          <p:nvPr/>
        </p:nvGrpSpPr>
        <p:grpSpPr>
          <a:xfrm>
            <a:off x="1937547" y="1645950"/>
            <a:ext cx="409531" cy="410617"/>
            <a:chOff x="6679825" y="2693700"/>
            <a:chExt cx="257875" cy="258575"/>
          </a:xfrm>
        </p:grpSpPr>
        <p:sp>
          <p:nvSpPr>
            <p:cNvPr id="16418" name="Google Shape;16418;p9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0" name="Google Shape;16420;p97"/>
          <p:cNvGrpSpPr/>
          <p:nvPr/>
        </p:nvGrpSpPr>
        <p:grpSpPr>
          <a:xfrm>
            <a:off x="1927121" y="2142110"/>
            <a:ext cx="420531" cy="417262"/>
            <a:chOff x="6790450" y="3119050"/>
            <a:chExt cx="262750" cy="260675"/>
          </a:xfrm>
        </p:grpSpPr>
        <p:sp>
          <p:nvSpPr>
            <p:cNvPr id="16421" name="Google Shape;16421;p9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9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3" name="Google Shape;16423;p97"/>
          <p:cNvGrpSpPr/>
          <p:nvPr/>
        </p:nvGrpSpPr>
        <p:grpSpPr>
          <a:xfrm>
            <a:off x="6554233" y="3755436"/>
            <a:ext cx="358093" cy="407391"/>
            <a:chOff x="7660859" y="2571753"/>
            <a:chExt cx="366561" cy="417024"/>
          </a:xfrm>
        </p:grpSpPr>
        <p:sp>
          <p:nvSpPr>
            <p:cNvPr id="16424" name="Google Shape;16424;p9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9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7" name="Google Shape;16427;p97"/>
          <p:cNvGrpSpPr/>
          <p:nvPr/>
        </p:nvGrpSpPr>
        <p:grpSpPr>
          <a:xfrm>
            <a:off x="4088914" y="3755436"/>
            <a:ext cx="407391" cy="407391"/>
            <a:chOff x="5566722" y="2571753"/>
            <a:chExt cx="417024" cy="417024"/>
          </a:xfrm>
        </p:grpSpPr>
        <p:sp>
          <p:nvSpPr>
            <p:cNvPr id="16428" name="Google Shape;16428;p9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9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97"/>
          <p:cNvGrpSpPr/>
          <p:nvPr/>
        </p:nvGrpSpPr>
        <p:grpSpPr>
          <a:xfrm>
            <a:off x="4705247" y="3857692"/>
            <a:ext cx="407381" cy="202880"/>
            <a:chOff x="6090251" y="2676413"/>
            <a:chExt cx="417014" cy="207677"/>
          </a:xfrm>
        </p:grpSpPr>
        <p:sp>
          <p:nvSpPr>
            <p:cNvPr id="16431" name="Google Shape;16431;p9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9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9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5" name="Google Shape;16435;p97"/>
          <p:cNvGrpSpPr/>
          <p:nvPr/>
        </p:nvGrpSpPr>
        <p:grpSpPr>
          <a:xfrm>
            <a:off x="5937901" y="3755436"/>
            <a:ext cx="407391" cy="407391"/>
            <a:chOff x="7137330" y="2571753"/>
            <a:chExt cx="417024" cy="417024"/>
          </a:xfrm>
        </p:grpSpPr>
        <p:sp>
          <p:nvSpPr>
            <p:cNvPr id="16436" name="Google Shape;16436;p9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9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9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9" name="Google Shape;16439;p97"/>
          <p:cNvGrpSpPr/>
          <p:nvPr/>
        </p:nvGrpSpPr>
        <p:grpSpPr>
          <a:xfrm>
            <a:off x="5321569" y="3755436"/>
            <a:ext cx="407391" cy="407391"/>
            <a:chOff x="6613801" y="2571753"/>
            <a:chExt cx="417024" cy="417024"/>
          </a:xfrm>
        </p:grpSpPr>
        <p:sp>
          <p:nvSpPr>
            <p:cNvPr id="16440" name="Google Shape;16440;p9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9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9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5" name="Google Shape;16445;p97"/>
          <p:cNvGrpSpPr/>
          <p:nvPr/>
        </p:nvGrpSpPr>
        <p:grpSpPr>
          <a:xfrm>
            <a:off x="7908242" y="3238780"/>
            <a:ext cx="407411" cy="407411"/>
            <a:chOff x="2964567" y="2571753"/>
            <a:chExt cx="417045" cy="417045"/>
          </a:xfrm>
        </p:grpSpPr>
        <p:sp>
          <p:nvSpPr>
            <p:cNvPr id="16446" name="Google Shape;16446;p9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8" name="Google Shape;16448;p97"/>
          <p:cNvGrpSpPr/>
          <p:nvPr/>
        </p:nvGrpSpPr>
        <p:grpSpPr>
          <a:xfrm>
            <a:off x="1623565" y="3815897"/>
            <a:ext cx="407391" cy="286470"/>
            <a:chOff x="3476576" y="2633631"/>
            <a:chExt cx="417024" cy="293244"/>
          </a:xfrm>
        </p:grpSpPr>
        <p:sp>
          <p:nvSpPr>
            <p:cNvPr id="16449" name="Google Shape;16449;p9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9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1" name="Google Shape;16451;p97"/>
          <p:cNvGrpSpPr/>
          <p:nvPr/>
        </p:nvGrpSpPr>
        <p:grpSpPr>
          <a:xfrm>
            <a:off x="2239897" y="3755508"/>
            <a:ext cx="407411" cy="407248"/>
            <a:chOff x="3988564" y="2571836"/>
            <a:chExt cx="417045" cy="416878"/>
          </a:xfrm>
        </p:grpSpPr>
        <p:sp>
          <p:nvSpPr>
            <p:cNvPr id="16452" name="Google Shape;16452;p9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4" name="Google Shape;16454;p97"/>
          <p:cNvGrpSpPr/>
          <p:nvPr/>
        </p:nvGrpSpPr>
        <p:grpSpPr>
          <a:xfrm>
            <a:off x="2856250" y="3755436"/>
            <a:ext cx="407391" cy="407391"/>
            <a:chOff x="4500573" y="2571753"/>
            <a:chExt cx="417024" cy="417024"/>
          </a:xfrm>
        </p:grpSpPr>
        <p:sp>
          <p:nvSpPr>
            <p:cNvPr id="16455" name="Google Shape;16455;p9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97"/>
          <p:cNvGrpSpPr/>
          <p:nvPr/>
        </p:nvGrpSpPr>
        <p:grpSpPr>
          <a:xfrm>
            <a:off x="3472582" y="3755436"/>
            <a:ext cx="407391" cy="407391"/>
            <a:chOff x="5012603" y="2571753"/>
            <a:chExt cx="417024" cy="417024"/>
          </a:xfrm>
        </p:grpSpPr>
        <p:sp>
          <p:nvSpPr>
            <p:cNvPr id="16458" name="Google Shape;16458;p9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0" name="Google Shape;16460;p97"/>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61" name="Google Shape;16461;p97"/>
          <p:cNvGrpSpPr/>
          <p:nvPr/>
        </p:nvGrpSpPr>
        <p:grpSpPr>
          <a:xfrm>
            <a:off x="5733329" y="3238790"/>
            <a:ext cx="407432" cy="407391"/>
            <a:chOff x="812101" y="2571761"/>
            <a:chExt cx="417066" cy="417024"/>
          </a:xfrm>
        </p:grpSpPr>
        <p:sp>
          <p:nvSpPr>
            <p:cNvPr id="16462" name="Google Shape;16462;p9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9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9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6" name="Google Shape;16466;p97"/>
          <p:cNvGrpSpPr/>
          <p:nvPr/>
        </p:nvGrpSpPr>
        <p:grpSpPr>
          <a:xfrm>
            <a:off x="6253923" y="3238790"/>
            <a:ext cx="407391" cy="407391"/>
            <a:chOff x="1323129" y="2571761"/>
            <a:chExt cx="417024" cy="417024"/>
          </a:xfrm>
        </p:grpSpPr>
        <p:sp>
          <p:nvSpPr>
            <p:cNvPr id="16467" name="Google Shape;16467;p9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71" name="Google Shape;16471;p97"/>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72" name="Google Shape;16472;p97"/>
          <p:cNvGrpSpPr/>
          <p:nvPr/>
        </p:nvGrpSpPr>
        <p:grpSpPr>
          <a:xfrm>
            <a:off x="7390398" y="3238843"/>
            <a:ext cx="408023" cy="407411"/>
            <a:chOff x="2344476" y="2571761"/>
            <a:chExt cx="417671" cy="417045"/>
          </a:xfrm>
        </p:grpSpPr>
        <p:sp>
          <p:nvSpPr>
            <p:cNvPr id="16473" name="Google Shape;16473;p9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5" name="Google Shape;16475;p97"/>
          <p:cNvGrpSpPr/>
          <p:nvPr/>
        </p:nvGrpSpPr>
        <p:grpSpPr>
          <a:xfrm>
            <a:off x="7121258" y="3759535"/>
            <a:ext cx="399178" cy="399178"/>
            <a:chOff x="2038375" y="3798025"/>
            <a:chExt cx="841792" cy="841792"/>
          </a:xfrm>
        </p:grpSpPr>
        <p:sp>
          <p:nvSpPr>
            <p:cNvPr id="16476" name="Google Shape;16476;p9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9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481" name="Shape 16481"/>
        <p:cNvGrpSpPr/>
        <p:nvPr/>
      </p:nvGrpSpPr>
      <p:grpSpPr>
        <a:xfrm>
          <a:off x="0" y="0"/>
          <a:ext cx="0" cy="0"/>
          <a:chOff x="0" y="0"/>
          <a:chExt cx="0" cy="0"/>
        </a:xfrm>
      </p:grpSpPr>
      <p:pic>
        <p:nvPicPr>
          <p:cNvPr id="16482" name="Google Shape;16482;p9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7" name="Shape 4897"/>
        <p:cNvGrpSpPr/>
        <p:nvPr/>
      </p:nvGrpSpPr>
      <p:grpSpPr>
        <a:xfrm>
          <a:off x="0" y="0"/>
          <a:ext cx="0" cy="0"/>
          <a:chOff x="0" y="0"/>
          <a:chExt cx="0" cy="0"/>
        </a:xfrm>
      </p:grpSpPr>
      <p:sp>
        <p:nvSpPr>
          <p:cNvPr id="4898" name="Google Shape;4898;p46"/>
          <p:cNvSpPr txBox="1"/>
          <p:nvPr>
            <p:ph type="title"/>
          </p:nvPr>
        </p:nvSpPr>
        <p:spPr>
          <a:xfrm>
            <a:off x="713100" y="2180315"/>
            <a:ext cx="3696000" cy="135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BUSINESS OVERVIEW</a:t>
            </a:r>
            <a:endParaRPr/>
          </a:p>
        </p:txBody>
      </p:sp>
      <p:sp>
        <p:nvSpPr>
          <p:cNvPr id="4899" name="Google Shape;4899;p46"/>
          <p:cNvSpPr txBox="1"/>
          <p:nvPr>
            <p:ph idx="2" type="title"/>
          </p:nvPr>
        </p:nvSpPr>
        <p:spPr>
          <a:xfrm>
            <a:off x="1956925" y="1070176"/>
            <a:ext cx="1208700" cy="93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00" name="Google Shape;4900;p46"/>
          <p:cNvSpPr txBox="1"/>
          <p:nvPr>
            <p:ph idx="1" type="subTitle"/>
          </p:nvPr>
        </p:nvSpPr>
        <p:spPr>
          <a:xfrm>
            <a:off x="1157500" y="3531590"/>
            <a:ext cx="2807400" cy="6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sp>
        <p:nvSpPr>
          <p:cNvPr id="4901" name="Google Shape;4901;p46"/>
          <p:cNvSpPr/>
          <p:nvPr/>
        </p:nvSpPr>
        <p:spPr>
          <a:xfrm>
            <a:off x="532430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7991050" y="2418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7761125" y="1230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4286350" y="16900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446300" y="34466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522138" y="41403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6"/>
          <p:cNvSpPr/>
          <p:nvPr/>
        </p:nvSpPr>
        <p:spPr>
          <a:xfrm>
            <a:off x="179175" y="11981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6"/>
          <p:cNvSpPr/>
          <p:nvPr/>
        </p:nvSpPr>
        <p:spPr>
          <a:xfrm>
            <a:off x="2292525" y="26385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4210575" y="3447600"/>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3" name="Shape 4913"/>
        <p:cNvGrpSpPr/>
        <p:nvPr/>
      </p:nvGrpSpPr>
      <p:grpSpPr>
        <a:xfrm>
          <a:off x="0" y="0"/>
          <a:ext cx="0" cy="0"/>
          <a:chOff x="0" y="0"/>
          <a:chExt cx="0" cy="0"/>
        </a:xfrm>
      </p:grpSpPr>
      <p:sp>
        <p:nvSpPr>
          <p:cNvPr id="4914" name="Google Shape;4914;p47"/>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TRENDS</a:t>
            </a:r>
            <a:endParaRPr>
              <a:solidFill>
                <a:srgbClr val="D9D9D9"/>
              </a:solidFill>
            </a:endParaRPr>
          </a:p>
        </p:txBody>
      </p:sp>
      <p:sp>
        <p:nvSpPr>
          <p:cNvPr id="4915" name="Google Shape;4915;p47"/>
          <p:cNvSpPr txBox="1"/>
          <p:nvPr/>
        </p:nvSpPr>
        <p:spPr>
          <a:xfrm>
            <a:off x="6209225" y="2502988"/>
            <a:ext cx="198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It’s </a:t>
            </a:r>
            <a:r>
              <a:rPr lang="en">
                <a:solidFill>
                  <a:schemeClr val="lt1"/>
                </a:solidFill>
                <a:latin typeface="Maven Pro"/>
                <a:ea typeface="Maven Pro"/>
                <a:cs typeface="Maven Pro"/>
                <a:sym typeface="Maven Pro"/>
              </a:rPr>
              <a:t>the farthest planet from the Sun</a:t>
            </a:r>
            <a:endParaRPr>
              <a:solidFill>
                <a:schemeClr val="lt1"/>
              </a:solidFill>
              <a:latin typeface="Maven Pro"/>
              <a:ea typeface="Maven Pro"/>
              <a:cs typeface="Maven Pro"/>
              <a:sym typeface="Maven Pro"/>
            </a:endParaRPr>
          </a:p>
        </p:txBody>
      </p:sp>
      <p:sp>
        <p:nvSpPr>
          <p:cNvPr id="4916" name="Google Shape;4916;p47"/>
          <p:cNvSpPr txBox="1"/>
          <p:nvPr/>
        </p:nvSpPr>
        <p:spPr>
          <a:xfrm>
            <a:off x="6209125" y="2177788"/>
            <a:ext cx="19860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NEPTUNE</a:t>
            </a:r>
            <a:endParaRPr sz="2200">
              <a:solidFill>
                <a:schemeClr val="lt1"/>
              </a:solidFill>
              <a:latin typeface="Share Tech"/>
              <a:ea typeface="Share Tech"/>
              <a:cs typeface="Share Tech"/>
              <a:sym typeface="Share Tech"/>
            </a:endParaRPr>
          </a:p>
        </p:txBody>
      </p:sp>
      <p:sp>
        <p:nvSpPr>
          <p:cNvPr id="4917" name="Google Shape;4917;p47"/>
          <p:cNvSpPr txBox="1"/>
          <p:nvPr/>
        </p:nvSpPr>
        <p:spPr>
          <a:xfrm>
            <a:off x="948775" y="2177788"/>
            <a:ext cx="1986000" cy="3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Share Tech"/>
                <a:ea typeface="Share Tech"/>
                <a:cs typeface="Share Tech"/>
                <a:sym typeface="Share Tech"/>
              </a:rPr>
              <a:t>JUPITER</a:t>
            </a:r>
            <a:endParaRPr sz="2200">
              <a:solidFill>
                <a:schemeClr val="lt1"/>
              </a:solidFill>
              <a:latin typeface="Share Tech"/>
              <a:ea typeface="Share Tech"/>
              <a:cs typeface="Share Tech"/>
              <a:sym typeface="Share Tech"/>
            </a:endParaRPr>
          </a:p>
        </p:txBody>
      </p:sp>
      <p:sp>
        <p:nvSpPr>
          <p:cNvPr id="4918" name="Google Shape;4918;p47"/>
          <p:cNvSpPr txBox="1"/>
          <p:nvPr/>
        </p:nvSpPr>
        <p:spPr>
          <a:xfrm>
            <a:off x="948775" y="2502988"/>
            <a:ext cx="1986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aven Pro"/>
                <a:ea typeface="Maven Pro"/>
                <a:cs typeface="Maven Pro"/>
                <a:sym typeface="Maven Pro"/>
              </a:rPr>
              <a:t>Jupiter is the biggest planet of them all</a:t>
            </a:r>
            <a:endParaRPr>
              <a:solidFill>
                <a:schemeClr val="lt1"/>
              </a:solidFill>
              <a:latin typeface="Maven Pro"/>
              <a:ea typeface="Maven Pro"/>
              <a:cs typeface="Maven Pro"/>
              <a:sym typeface="Maven Pro"/>
            </a:endParaRPr>
          </a:p>
        </p:txBody>
      </p:sp>
      <p:sp>
        <p:nvSpPr>
          <p:cNvPr id="4919" name="Google Shape;4919;p47"/>
          <p:cNvSpPr txBox="1"/>
          <p:nvPr/>
        </p:nvSpPr>
        <p:spPr>
          <a:xfrm>
            <a:off x="1382875" y="1563221"/>
            <a:ext cx="1117800" cy="46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accent3"/>
                </a:solidFill>
                <a:latin typeface="Share Tech"/>
                <a:ea typeface="Share Tech"/>
                <a:cs typeface="Share Tech"/>
                <a:sym typeface="Share Tech"/>
              </a:rPr>
              <a:t>65%</a:t>
            </a:r>
            <a:endParaRPr sz="3600">
              <a:solidFill>
                <a:schemeClr val="accent3"/>
              </a:solidFill>
              <a:latin typeface="Share Tech"/>
              <a:ea typeface="Share Tech"/>
              <a:cs typeface="Share Tech"/>
              <a:sym typeface="Share Tech"/>
            </a:endParaRPr>
          </a:p>
        </p:txBody>
      </p:sp>
      <p:sp>
        <p:nvSpPr>
          <p:cNvPr id="4920" name="Google Shape;4920;p47"/>
          <p:cNvSpPr txBox="1"/>
          <p:nvPr/>
        </p:nvSpPr>
        <p:spPr>
          <a:xfrm>
            <a:off x="6643225" y="1563221"/>
            <a:ext cx="1117800" cy="46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accent2"/>
                </a:solidFill>
                <a:latin typeface="Share Tech"/>
                <a:ea typeface="Share Tech"/>
                <a:cs typeface="Share Tech"/>
                <a:sym typeface="Share Tech"/>
              </a:rPr>
              <a:t>35%</a:t>
            </a:r>
            <a:endParaRPr sz="3600">
              <a:solidFill>
                <a:schemeClr val="accent2"/>
              </a:solidFill>
              <a:latin typeface="Share Tech"/>
              <a:ea typeface="Share Tech"/>
              <a:cs typeface="Share Tech"/>
              <a:sym typeface="Share Tech"/>
            </a:endParaRPr>
          </a:p>
        </p:txBody>
      </p:sp>
      <p:sp>
        <p:nvSpPr>
          <p:cNvPr id="4921" name="Google Shape;4921;p47"/>
          <p:cNvSpPr txBox="1"/>
          <p:nvPr/>
        </p:nvSpPr>
        <p:spPr>
          <a:xfrm>
            <a:off x="1601425" y="33185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22" name="Google Shape;4922;p47"/>
          <p:cNvSpPr txBox="1"/>
          <p:nvPr/>
        </p:nvSpPr>
        <p:spPr>
          <a:xfrm>
            <a:off x="6861775" y="33185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23" name="Google Shape;4923;p47"/>
          <p:cNvSpPr/>
          <p:nvPr/>
        </p:nvSpPr>
        <p:spPr>
          <a:xfrm>
            <a:off x="304613" y="1180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7"/>
          <p:cNvSpPr/>
          <p:nvPr/>
        </p:nvSpPr>
        <p:spPr>
          <a:xfrm>
            <a:off x="3001238" y="143422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7"/>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7"/>
          <p:cNvSpPr/>
          <p:nvPr/>
        </p:nvSpPr>
        <p:spPr>
          <a:xfrm>
            <a:off x="8423713" y="78935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7"/>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7"/>
          <p:cNvSpPr/>
          <p:nvPr/>
        </p:nvSpPr>
        <p:spPr>
          <a:xfrm>
            <a:off x="7896525" y="254313"/>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9" name="Google Shape;4929;p47"/>
          <p:cNvGrpSpPr/>
          <p:nvPr/>
        </p:nvGrpSpPr>
        <p:grpSpPr>
          <a:xfrm>
            <a:off x="1714304" y="3431479"/>
            <a:ext cx="454951" cy="454744"/>
            <a:chOff x="1439091" y="1865103"/>
            <a:chExt cx="478443" cy="478225"/>
          </a:xfrm>
        </p:grpSpPr>
        <p:sp>
          <p:nvSpPr>
            <p:cNvPr id="4930" name="Google Shape;4930;p47"/>
            <p:cNvSpPr/>
            <p:nvPr/>
          </p:nvSpPr>
          <p:spPr>
            <a:xfrm>
              <a:off x="1439091" y="1865103"/>
              <a:ext cx="295263" cy="448330"/>
            </a:xfrm>
            <a:custGeom>
              <a:rect b="b" l="l" r="r" t="t"/>
              <a:pathLst>
                <a:path extrusionOk="0" h="17530" w="11545">
                  <a:moveTo>
                    <a:pt x="3292" y="15193"/>
                  </a:moveTo>
                  <a:cubicBezTo>
                    <a:pt x="3506" y="15193"/>
                    <a:pt x="3711" y="15273"/>
                    <a:pt x="3863" y="15424"/>
                  </a:cubicBezTo>
                  <a:cubicBezTo>
                    <a:pt x="4015" y="15585"/>
                    <a:pt x="4095" y="15781"/>
                    <a:pt x="4095" y="15995"/>
                  </a:cubicBezTo>
                  <a:cubicBezTo>
                    <a:pt x="4095" y="16210"/>
                    <a:pt x="4015" y="16415"/>
                    <a:pt x="3863" y="16566"/>
                  </a:cubicBezTo>
                  <a:cubicBezTo>
                    <a:pt x="3711" y="16718"/>
                    <a:pt x="3506" y="16798"/>
                    <a:pt x="3292" y="16798"/>
                  </a:cubicBezTo>
                  <a:cubicBezTo>
                    <a:pt x="3078" y="16798"/>
                    <a:pt x="2873" y="16718"/>
                    <a:pt x="2721" y="16566"/>
                  </a:cubicBezTo>
                  <a:cubicBezTo>
                    <a:pt x="2570" y="16415"/>
                    <a:pt x="2489" y="16210"/>
                    <a:pt x="2489" y="15995"/>
                  </a:cubicBezTo>
                  <a:cubicBezTo>
                    <a:pt x="2489" y="15781"/>
                    <a:pt x="2570" y="15585"/>
                    <a:pt x="2721" y="15424"/>
                  </a:cubicBezTo>
                  <a:cubicBezTo>
                    <a:pt x="2873" y="15273"/>
                    <a:pt x="3078" y="15193"/>
                    <a:pt x="3292" y="15193"/>
                  </a:cubicBezTo>
                  <a:close/>
                  <a:moveTo>
                    <a:pt x="9359" y="0"/>
                  </a:moveTo>
                  <a:cubicBezTo>
                    <a:pt x="6861" y="0"/>
                    <a:pt x="4505" y="972"/>
                    <a:pt x="2739" y="2739"/>
                  </a:cubicBezTo>
                  <a:cubicBezTo>
                    <a:pt x="973" y="4505"/>
                    <a:pt x="0" y="6851"/>
                    <a:pt x="0" y="9349"/>
                  </a:cubicBezTo>
                  <a:cubicBezTo>
                    <a:pt x="0" y="11455"/>
                    <a:pt x="714" y="13506"/>
                    <a:pt x="2016" y="15148"/>
                  </a:cubicBezTo>
                  <a:cubicBezTo>
                    <a:pt x="1847" y="15398"/>
                    <a:pt x="1758" y="15692"/>
                    <a:pt x="1758" y="15995"/>
                  </a:cubicBezTo>
                  <a:cubicBezTo>
                    <a:pt x="1758" y="16406"/>
                    <a:pt x="1918" y="16789"/>
                    <a:pt x="2213" y="17084"/>
                  </a:cubicBezTo>
                  <a:cubicBezTo>
                    <a:pt x="2498" y="17369"/>
                    <a:pt x="2882" y="17530"/>
                    <a:pt x="3292" y="17530"/>
                  </a:cubicBezTo>
                  <a:cubicBezTo>
                    <a:pt x="3703" y="17530"/>
                    <a:pt x="4086" y="17369"/>
                    <a:pt x="4381" y="17084"/>
                  </a:cubicBezTo>
                  <a:cubicBezTo>
                    <a:pt x="4666" y="16789"/>
                    <a:pt x="4827" y="16406"/>
                    <a:pt x="4827" y="15995"/>
                  </a:cubicBezTo>
                  <a:cubicBezTo>
                    <a:pt x="4827" y="15585"/>
                    <a:pt x="4666" y="15201"/>
                    <a:pt x="4381" y="14916"/>
                  </a:cubicBezTo>
                  <a:cubicBezTo>
                    <a:pt x="4086" y="14622"/>
                    <a:pt x="3703" y="14461"/>
                    <a:pt x="3292" y="14461"/>
                  </a:cubicBezTo>
                  <a:cubicBezTo>
                    <a:pt x="3033" y="14461"/>
                    <a:pt x="2784" y="14532"/>
                    <a:pt x="2561" y="14648"/>
                  </a:cubicBezTo>
                  <a:cubicBezTo>
                    <a:pt x="1383" y="13141"/>
                    <a:pt x="732" y="11267"/>
                    <a:pt x="732" y="9349"/>
                  </a:cubicBezTo>
                  <a:cubicBezTo>
                    <a:pt x="732" y="4594"/>
                    <a:pt x="4604" y="732"/>
                    <a:pt x="9359" y="732"/>
                  </a:cubicBezTo>
                  <a:cubicBezTo>
                    <a:pt x="9929" y="732"/>
                    <a:pt x="10509" y="785"/>
                    <a:pt x="11071" y="901"/>
                  </a:cubicBezTo>
                  <a:cubicBezTo>
                    <a:pt x="11097" y="907"/>
                    <a:pt x="11123" y="910"/>
                    <a:pt x="11148" y="910"/>
                  </a:cubicBezTo>
                  <a:cubicBezTo>
                    <a:pt x="11316" y="910"/>
                    <a:pt x="11469" y="786"/>
                    <a:pt x="11500" y="616"/>
                  </a:cubicBezTo>
                  <a:cubicBezTo>
                    <a:pt x="11544" y="419"/>
                    <a:pt x="11410" y="223"/>
                    <a:pt x="11214" y="187"/>
                  </a:cubicBezTo>
                  <a:cubicBezTo>
                    <a:pt x="10607" y="63"/>
                    <a:pt x="9983" y="0"/>
                    <a:pt x="9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7"/>
            <p:cNvSpPr/>
            <p:nvPr/>
          </p:nvSpPr>
          <p:spPr>
            <a:xfrm>
              <a:off x="1622731" y="1894972"/>
              <a:ext cx="294803" cy="448355"/>
            </a:xfrm>
            <a:custGeom>
              <a:rect b="b" l="l" r="r" t="t"/>
              <a:pathLst>
                <a:path extrusionOk="0" h="17531" w="11527">
                  <a:moveTo>
                    <a:pt x="8235" y="732"/>
                  </a:moveTo>
                  <a:cubicBezTo>
                    <a:pt x="8449" y="732"/>
                    <a:pt x="8654" y="821"/>
                    <a:pt x="8806" y="973"/>
                  </a:cubicBezTo>
                  <a:cubicBezTo>
                    <a:pt x="9118" y="1285"/>
                    <a:pt x="9118" y="1794"/>
                    <a:pt x="8806" y="2106"/>
                  </a:cubicBezTo>
                  <a:cubicBezTo>
                    <a:pt x="8654" y="2258"/>
                    <a:pt x="8449" y="2338"/>
                    <a:pt x="8235" y="2338"/>
                  </a:cubicBezTo>
                  <a:cubicBezTo>
                    <a:pt x="8021" y="2338"/>
                    <a:pt x="7816" y="2258"/>
                    <a:pt x="7664" y="2106"/>
                  </a:cubicBezTo>
                  <a:cubicBezTo>
                    <a:pt x="7512" y="1954"/>
                    <a:pt x="7432" y="1749"/>
                    <a:pt x="7432" y="1535"/>
                  </a:cubicBezTo>
                  <a:cubicBezTo>
                    <a:pt x="7432" y="1321"/>
                    <a:pt x="7512" y="1125"/>
                    <a:pt x="7664" y="973"/>
                  </a:cubicBezTo>
                  <a:cubicBezTo>
                    <a:pt x="7816" y="821"/>
                    <a:pt x="8021" y="732"/>
                    <a:pt x="8235" y="732"/>
                  </a:cubicBezTo>
                  <a:close/>
                  <a:moveTo>
                    <a:pt x="8235" y="1"/>
                  </a:moveTo>
                  <a:cubicBezTo>
                    <a:pt x="7825" y="1"/>
                    <a:pt x="7441" y="161"/>
                    <a:pt x="7147" y="456"/>
                  </a:cubicBezTo>
                  <a:cubicBezTo>
                    <a:pt x="6861" y="741"/>
                    <a:pt x="6700" y="1125"/>
                    <a:pt x="6700" y="1535"/>
                  </a:cubicBezTo>
                  <a:cubicBezTo>
                    <a:pt x="6700" y="1946"/>
                    <a:pt x="6861" y="2329"/>
                    <a:pt x="7147" y="2624"/>
                  </a:cubicBezTo>
                  <a:cubicBezTo>
                    <a:pt x="7441" y="2909"/>
                    <a:pt x="7825" y="3070"/>
                    <a:pt x="8235" y="3070"/>
                  </a:cubicBezTo>
                  <a:cubicBezTo>
                    <a:pt x="8494" y="3070"/>
                    <a:pt x="8752" y="3007"/>
                    <a:pt x="8975" y="2882"/>
                  </a:cubicBezTo>
                  <a:cubicBezTo>
                    <a:pt x="10153" y="4390"/>
                    <a:pt x="10795" y="6263"/>
                    <a:pt x="10795" y="8181"/>
                  </a:cubicBezTo>
                  <a:cubicBezTo>
                    <a:pt x="10795" y="12936"/>
                    <a:pt x="6923" y="16808"/>
                    <a:pt x="2178" y="16808"/>
                  </a:cubicBezTo>
                  <a:cubicBezTo>
                    <a:pt x="1607" y="16808"/>
                    <a:pt x="1027" y="16745"/>
                    <a:pt x="474" y="16638"/>
                  </a:cubicBezTo>
                  <a:cubicBezTo>
                    <a:pt x="448" y="16633"/>
                    <a:pt x="422" y="16630"/>
                    <a:pt x="397" y="16630"/>
                  </a:cubicBezTo>
                  <a:cubicBezTo>
                    <a:pt x="229" y="16630"/>
                    <a:pt x="76" y="16753"/>
                    <a:pt x="45" y="16924"/>
                  </a:cubicBezTo>
                  <a:cubicBezTo>
                    <a:pt x="1" y="17120"/>
                    <a:pt x="135" y="17316"/>
                    <a:pt x="331" y="17352"/>
                  </a:cubicBezTo>
                  <a:cubicBezTo>
                    <a:pt x="937" y="17477"/>
                    <a:pt x="1553" y="17530"/>
                    <a:pt x="2178" y="17530"/>
                  </a:cubicBezTo>
                  <a:cubicBezTo>
                    <a:pt x="4675" y="17530"/>
                    <a:pt x="7022" y="16558"/>
                    <a:pt x="8788" y="14792"/>
                  </a:cubicBezTo>
                  <a:cubicBezTo>
                    <a:pt x="10554" y="13025"/>
                    <a:pt x="11527" y="10679"/>
                    <a:pt x="11527" y="8181"/>
                  </a:cubicBezTo>
                  <a:cubicBezTo>
                    <a:pt x="11527" y="6085"/>
                    <a:pt x="10813" y="4033"/>
                    <a:pt x="9511" y="2392"/>
                  </a:cubicBezTo>
                  <a:cubicBezTo>
                    <a:pt x="9912" y="1794"/>
                    <a:pt x="9850" y="982"/>
                    <a:pt x="9323" y="456"/>
                  </a:cubicBezTo>
                  <a:cubicBezTo>
                    <a:pt x="9029" y="161"/>
                    <a:pt x="8645" y="1"/>
                    <a:pt x="8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7"/>
            <p:cNvSpPr/>
            <p:nvPr/>
          </p:nvSpPr>
          <p:spPr>
            <a:xfrm>
              <a:off x="1508676" y="1934457"/>
              <a:ext cx="339968" cy="339968"/>
            </a:xfrm>
            <a:custGeom>
              <a:rect b="b" l="l" r="r" t="t"/>
              <a:pathLst>
                <a:path extrusionOk="0" h="13293" w="13293">
                  <a:moveTo>
                    <a:pt x="3016" y="12275"/>
                  </a:moveTo>
                  <a:cubicBezTo>
                    <a:pt x="3013" y="12275"/>
                    <a:pt x="3010" y="12275"/>
                    <a:pt x="3007" y="12275"/>
                  </a:cubicBezTo>
                  <a:lnTo>
                    <a:pt x="3024" y="12275"/>
                  </a:lnTo>
                  <a:cubicBezTo>
                    <a:pt x="3022" y="12275"/>
                    <a:pt x="3019" y="12275"/>
                    <a:pt x="3016" y="12275"/>
                  </a:cubicBezTo>
                  <a:close/>
                  <a:moveTo>
                    <a:pt x="7414" y="732"/>
                  </a:moveTo>
                  <a:lnTo>
                    <a:pt x="7414" y="1285"/>
                  </a:lnTo>
                  <a:cubicBezTo>
                    <a:pt x="7414" y="1454"/>
                    <a:pt x="7530" y="1606"/>
                    <a:pt x="7699" y="1642"/>
                  </a:cubicBezTo>
                  <a:cubicBezTo>
                    <a:pt x="8297" y="1775"/>
                    <a:pt x="8859" y="2007"/>
                    <a:pt x="9376" y="2337"/>
                  </a:cubicBezTo>
                  <a:cubicBezTo>
                    <a:pt x="9438" y="2380"/>
                    <a:pt x="9507" y="2400"/>
                    <a:pt x="9577" y="2400"/>
                  </a:cubicBezTo>
                  <a:cubicBezTo>
                    <a:pt x="9669" y="2400"/>
                    <a:pt x="9760" y="2364"/>
                    <a:pt x="9831" y="2293"/>
                  </a:cubicBezTo>
                  <a:lnTo>
                    <a:pt x="10277" y="1847"/>
                  </a:lnTo>
                  <a:lnTo>
                    <a:pt x="11375" y="2953"/>
                  </a:lnTo>
                  <a:lnTo>
                    <a:pt x="10929" y="3399"/>
                  </a:lnTo>
                  <a:cubicBezTo>
                    <a:pt x="10813" y="3524"/>
                    <a:pt x="10786" y="3720"/>
                    <a:pt x="10884" y="3863"/>
                  </a:cubicBezTo>
                  <a:cubicBezTo>
                    <a:pt x="11214" y="4380"/>
                    <a:pt x="11446" y="4951"/>
                    <a:pt x="11580" y="5549"/>
                  </a:cubicBezTo>
                  <a:cubicBezTo>
                    <a:pt x="11615" y="5727"/>
                    <a:pt x="11758" y="5843"/>
                    <a:pt x="11937" y="5843"/>
                  </a:cubicBezTo>
                  <a:lnTo>
                    <a:pt x="12561" y="5843"/>
                  </a:lnTo>
                  <a:lnTo>
                    <a:pt x="12561" y="7413"/>
                  </a:lnTo>
                  <a:lnTo>
                    <a:pt x="11928" y="7413"/>
                  </a:lnTo>
                  <a:cubicBezTo>
                    <a:pt x="11928" y="7413"/>
                    <a:pt x="11607" y="7529"/>
                    <a:pt x="11571" y="7699"/>
                  </a:cubicBezTo>
                  <a:cubicBezTo>
                    <a:pt x="11437" y="8297"/>
                    <a:pt x="11205" y="8859"/>
                    <a:pt x="10875" y="9367"/>
                  </a:cubicBezTo>
                  <a:cubicBezTo>
                    <a:pt x="10786" y="9519"/>
                    <a:pt x="10804" y="9706"/>
                    <a:pt x="10920" y="9831"/>
                  </a:cubicBezTo>
                  <a:lnTo>
                    <a:pt x="11366" y="10268"/>
                  </a:lnTo>
                  <a:lnTo>
                    <a:pt x="10268" y="11374"/>
                  </a:lnTo>
                  <a:lnTo>
                    <a:pt x="9822" y="10928"/>
                  </a:lnTo>
                  <a:cubicBezTo>
                    <a:pt x="9755" y="10855"/>
                    <a:pt x="9660" y="10819"/>
                    <a:pt x="9564" y="10819"/>
                  </a:cubicBezTo>
                  <a:cubicBezTo>
                    <a:pt x="9496" y="10819"/>
                    <a:pt x="9427" y="10838"/>
                    <a:pt x="9367" y="10875"/>
                  </a:cubicBezTo>
                  <a:cubicBezTo>
                    <a:pt x="8859" y="11205"/>
                    <a:pt x="8297" y="11437"/>
                    <a:pt x="7699" y="11571"/>
                  </a:cubicBezTo>
                  <a:cubicBezTo>
                    <a:pt x="7530" y="11606"/>
                    <a:pt x="7414" y="11758"/>
                    <a:pt x="7414" y="11927"/>
                  </a:cubicBezTo>
                  <a:lnTo>
                    <a:pt x="7414" y="12570"/>
                  </a:lnTo>
                  <a:lnTo>
                    <a:pt x="5844" y="12570"/>
                  </a:lnTo>
                  <a:lnTo>
                    <a:pt x="5844" y="11927"/>
                  </a:lnTo>
                  <a:cubicBezTo>
                    <a:pt x="5861" y="11758"/>
                    <a:pt x="5736" y="11606"/>
                    <a:pt x="5567" y="11571"/>
                  </a:cubicBezTo>
                  <a:cubicBezTo>
                    <a:pt x="4969" y="11446"/>
                    <a:pt x="4416" y="11205"/>
                    <a:pt x="3899" y="10875"/>
                  </a:cubicBezTo>
                  <a:cubicBezTo>
                    <a:pt x="3839" y="10838"/>
                    <a:pt x="3772" y="10819"/>
                    <a:pt x="3705" y="10819"/>
                  </a:cubicBezTo>
                  <a:cubicBezTo>
                    <a:pt x="3611" y="10819"/>
                    <a:pt x="3517" y="10855"/>
                    <a:pt x="3444" y="10928"/>
                  </a:cubicBezTo>
                  <a:lnTo>
                    <a:pt x="2998" y="11374"/>
                  </a:lnTo>
                  <a:lnTo>
                    <a:pt x="1900" y="10268"/>
                  </a:lnTo>
                  <a:lnTo>
                    <a:pt x="2346" y="9831"/>
                  </a:lnTo>
                  <a:cubicBezTo>
                    <a:pt x="2462" y="9706"/>
                    <a:pt x="2489" y="9519"/>
                    <a:pt x="2391" y="9367"/>
                  </a:cubicBezTo>
                  <a:cubicBezTo>
                    <a:pt x="2061" y="8859"/>
                    <a:pt x="1829" y="8297"/>
                    <a:pt x="1704" y="7699"/>
                  </a:cubicBezTo>
                  <a:cubicBezTo>
                    <a:pt x="1668" y="7529"/>
                    <a:pt x="1347" y="7413"/>
                    <a:pt x="1347" y="7413"/>
                  </a:cubicBezTo>
                  <a:lnTo>
                    <a:pt x="732" y="7413"/>
                  </a:lnTo>
                  <a:lnTo>
                    <a:pt x="732" y="5879"/>
                  </a:lnTo>
                  <a:lnTo>
                    <a:pt x="1276" y="5879"/>
                  </a:lnTo>
                  <a:cubicBezTo>
                    <a:pt x="1454" y="5879"/>
                    <a:pt x="1606" y="5763"/>
                    <a:pt x="1642" y="5594"/>
                  </a:cubicBezTo>
                  <a:cubicBezTo>
                    <a:pt x="1767" y="4996"/>
                    <a:pt x="2007" y="4434"/>
                    <a:pt x="2338" y="3916"/>
                  </a:cubicBezTo>
                  <a:cubicBezTo>
                    <a:pt x="2436" y="3774"/>
                    <a:pt x="2418" y="3586"/>
                    <a:pt x="2293" y="3461"/>
                  </a:cubicBezTo>
                  <a:lnTo>
                    <a:pt x="1847" y="3015"/>
                  </a:lnTo>
                  <a:lnTo>
                    <a:pt x="2953" y="1918"/>
                  </a:lnTo>
                  <a:lnTo>
                    <a:pt x="3399" y="2355"/>
                  </a:lnTo>
                  <a:cubicBezTo>
                    <a:pt x="3472" y="2428"/>
                    <a:pt x="3569" y="2464"/>
                    <a:pt x="3666" y="2464"/>
                  </a:cubicBezTo>
                  <a:cubicBezTo>
                    <a:pt x="3735" y="2464"/>
                    <a:pt x="3804" y="2446"/>
                    <a:pt x="3863" y="2409"/>
                  </a:cubicBezTo>
                  <a:cubicBezTo>
                    <a:pt x="4380" y="2079"/>
                    <a:pt x="4951" y="1847"/>
                    <a:pt x="5549" y="1713"/>
                  </a:cubicBezTo>
                  <a:cubicBezTo>
                    <a:pt x="5719" y="1677"/>
                    <a:pt x="5844" y="1526"/>
                    <a:pt x="5844" y="1356"/>
                  </a:cubicBezTo>
                  <a:lnTo>
                    <a:pt x="5844" y="732"/>
                  </a:lnTo>
                  <a:close/>
                  <a:moveTo>
                    <a:pt x="5513" y="0"/>
                  </a:moveTo>
                  <a:cubicBezTo>
                    <a:pt x="5308" y="0"/>
                    <a:pt x="5148" y="161"/>
                    <a:pt x="5148" y="366"/>
                  </a:cubicBezTo>
                  <a:lnTo>
                    <a:pt x="5148" y="1071"/>
                  </a:lnTo>
                  <a:cubicBezTo>
                    <a:pt x="4666" y="1195"/>
                    <a:pt x="4211" y="1392"/>
                    <a:pt x="3774" y="1642"/>
                  </a:cubicBezTo>
                  <a:lnTo>
                    <a:pt x="3274" y="1142"/>
                  </a:lnTo>
                  <a:cubicBezTo>
                    <a:pt x="3203" y="1071"/>
                    <a:pt x="3109" y="1035"/>
                    <a:pt x="3016" y="1035"/>
                  </a:cubicBezTo>
                  <a:cubicBezTo>
                    <a:pt x="2922" y="1035"/>
                    <a:pt x="2828" y="1071"/>
                    <a:pt x="2757" y="1142"/>
                  </a:cubicBezTo>
                  <a:lnTo>
                    <a:pt x="1142" y="2757"/>
                  </a:lnTo>
                  <a:cubicBezTo>
                    <a:pt x="1035" y="2873"/>
                    <a:pt x="999" y="3042"/>
                    <a:pt x="1080" y="3194"/>
                  </a:cubicBezTo>
                  <a:cubicBezTo>
                    <a:pt x="1098" y="3229"/>
                    <a:pt x="1115" y="3256"/>
                    <a:pt x="1142" y="3283"/>
                  </a:cubicBezTo>
                  <a:lnTo>
                    <a:pt x="1642" y="3774"/>
                  </a:lnTo>
                  <a:cubicBezTo>
                    <a:pt x="1392" y="4211"/>
                    <a:pt x="1196" y="4666"/>
                    <a:pt x="1071" y="5147"/>
                  </a:cubicBezTo>
                  <a:lnTo>
                    <a:pt x="366" y="5147"/>
                  </a:lnTo>
                  <a:cubicBezTo>
                    <a:pt x="161" y="5147"/>
                    <a:pt x="0" y="5317"/>
                    <a:pt x="0" y="5513"/>
                  </a:cubicBezTo>
                  <a:lnTo>
                    <a:pt x="0" y="7779"/>
                  </a:lnTo>
                  <a:cubicBezTo>
                    <a:pt x="0" y="7940"/>
                    <a:pt x="98" y="8082"/>
                    <a:pt x="268" y="8136"/>
                  </a:cubicBezTo>
                  <a:cubicBezTo>
                    <a:pt x="304" y="8145"/>
                    <a:pt x="330" y="8145"/>
                    <a:pt x="366" y="8145"/>
                  </a:cubicBezTo>
                  <a:lnTo>
                    <a:pt x="1071" y="8145"/>
                  </a:lnTo>
                  <a:cubicBezTo>
                    <a:pt x="1205" y="8627"/>
                    <a:pt x="1392" y="9091"/>
                    <a:pt x="1642" y="9519"/>
                  </a:cubicBezTo>
                  <a:lnTo>
                    <a:pt x="1142" y="10027"/>
                  </a:lnTo>
                  <a:cubicBezTo>
                    <a:pt x="999" y="10170"/>
                    <a:pt x="999" y="10402"/>
                    <a:pt x="1142" y="10545"/>
                  </a:cubicBezTo>
                  <a:lnTo>
                    <a:pt x="2766" y="12168"/>
                  </a:lnTo>
                  <a:cubicBezTo>
                    <a:pt x="2826" y="12229"/>
                    <a:pt x="2921" y="12273"/>
                    <a:pt x="3016" y="12275"/>
                  </a:cubicBezTo>
                  <a:lnTo>
                    <a:pt x="3016" y="12275"/>
                  </a:lnTo>
                  <a:cubicBezTo>
                    <a:pt x="3110" y="12273"/>
                    <a:pt x="3196" y="12237"/>
                    <a:pt x="3265" y="12168"/>
                  </a:cubicBezTo>
                  <a:lnTo>
                    <a:pt x="3756" y="11678"/>
                  </a:lnTo>
                  <a:cubicBezTo>
                    <a:pt x="4184" y="11919"/>
                    <a:pt x="4639" y="12106"/>
                    <a:pt x="5112" y="12231"/>
                  </a:cubicBezTo>
                  <a:lnTo>
                    <a:pt x="5112" y="12927"/>
                  </a:lnTo>
                  <a:cubicBezTo>
                    <a:pt x="5112" y="13132"/>
                    <a:pt x="5273" y="13292"/>
                    <a:pt x="5478" y="13292"/>
                  </a:cubicBezTo>
                  <a:lnTo>
                    <a:pt x="7779" y="13292"/>
                  </a:lnTo>
                  <a:cubicBezTo>
                    <a:pt x="7976" y="13292"/>
                    <a:pt x="8145" y="13132"/>
                    <a:pt x="8145" y="12927"/>
                  </a:cubicBezTo>
                  <a:lnTo>
                    <a:pt x="8145" y="12222"/>
                  </a:lnTo>
                  <a:cubicBezTo>
                    <a:pt x="8627" y="12088"/>
                    <a:pt x="9082" y="11901"/>
                    <a:pt x="9519" y="11651"/>
                  </a:cubicBezTo>
                  <a:lnTo>
                    <a:pt x="10019" y="12150"/>
                  </a:lnTo>
                  <a:cubicBezTo>
                    <a:pt x="10036" y="12177"/>
                    <a:pt x="10063" y="12195"/>
                    <a:pt x="10099" y="12213"/>
                  </a:cubicBezTo>
                  <a:cubicBezTo>
                    <a:pt x="10158" y="12244"/>
                    <a:pt x="10219" y="12259"/>
                    <a:pt x="10279" y="12259"/>
                  </a:cubicBezTo>
                  <a:cubicBezTo>
                    <a:pt x="10374" y="12259"/>
                    <a:pt x="10465" y="12221"/>
                    <a:pt x="10536" y="12150"/>
                  </a:cubicBezTo>
                  <a:lnTo>
                    <a:pt x="12151" y="10536"/>
                  </a:lnTo>
                  <a:cubicBezTo>
                    <a:pt x="12293" y="10393"/>
                    <a:pt x="12293" y="10161"/>
                    <a:pt x="12151" y="10018"/>
                  </a:cubicBezTo>
                  <a:lnTo>
                    <a:pt x="11651" y="9519"/>
                  </a:lnTo>
                  <a:cubicBezTo>
                    <a:pt x="11901" y="9091"/>
                    <a:pt x="12088" y="8627"/>
                    <a:pt x="12222" y="8145"/>
                  </a:cubicBezTo>
                  <a:lnTo>
                    <a:pt x="12927" y="8145"/>
                  </a:lnTo>
                  <a:cubicBezTo>
                    <a:pt x="13132" y="8145"/>
                    <a:pt x="13293" y="7984"/>
                    <a:pt x="13293" y="7779"/>
                  </a:cubicBezTo>
                  <a:lnTo>
                    <a:pt x="13293" y="5513"/>
                  </a:lnTo>
                  <a:cubicBezTo>
                    <a:pt x="13293" y="5317"/>
                    <a:pt x="13132" y="5147"/>
                    <a:pt x="12927" y="5147"/>
                  </a:cubicBezTo>
                  <a:lnTo>
                    <a:pt x="12222" y="5147"/>
                  </a:lnTo>
                  <a:cubicBezTo>
                    <a:pt x="12088" y="4666"/>
                    <a:pt x="11901" y="4211"/>
                    <a:pt x="11651" y="3774"/>
                  </a:cubicBezTo>
                  <a:lnTo>
                    <a:pt x="12151" y="3283"/>
                  </a:lnTo>
                  <a:cubicBezTo>
                    <a:pt x="12222" y="3212"/>
                    <a:pt x="12258" y="3113"/>
                    <a:pt x="12258" y="3015"/>
                  </a:cubicBezTo>
                  <a:cubicBezTo>
                    <a:pt x="12258" y="2926"/>
                    <a:pt x="12222" y="2828"/>
                    <a:pt x="12151" y="2757"/>
                  </a:cubicBezTo>
                  <a:lnTo>
                    <a:pt x="10527" y="1142"/>
                  </a:lnTo>
                  <a:cubicBezTo>
                    <a:pt x="10456" y="1071"/>
                    <a:pt x="10362" y="1035"/>
                    <a:pt x="10268" y="1035"/>
                  </a:cubicBezTo>
                  <a:cubicBezTo>
                    <a:pt x="10175" y="1035"/>
                    <a:pt x="10081" y="1071"/>
                    <a:pt x="10010" y="1142"/>
                  </a:cubicBezTo>
                  <a:lnTo>
                    <a:pt x="9519" y="1642"/>
                  </a:lnTo>
                  <a:cubicBezTo>
                    <a:pt x="9082" y="1392"/>
                    <a:pt x="8627" y="1195"/>
                    <a:pt x="8145" y="1071"/>
                  </a:cubicBezTo>
                  <a:lnTo>
                    <a:pt x="8145" y="366"/>
                  </a:lnTo>
                  <a:cubicBezTo>
                    <a:pt x="8145" y="161"/>
                    <a:pt x="7976" y="0"/>
                    <a:pt x="7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7"/>
            <p:cNvSpPr/>
            <p:nvPr/>
          </p:nvSpPr>
          <p:spPr>
            <a:xfrm>
              <a:off x="1601071" y="2027056"/>
              <a:ext cx="154473" cy="154499"/>
            </a:xfrm>
            <a:custGeom>
              <a:rect b="b" l="l" r="r" t="t"/>
              <a:pathLst>
                <a:path extrusionOk="0" h="6041" w="6040">
                  <a:moveTo>
                    <a:pt x="3025" y="733"/>
                  </a:moveTo>
                  <a:cubicBezTo>
                    <a:pt x="4282" y="733"/>
                    <a:pt x="5308" y="1758"/>
                    <a:pt x="5308" y="3016"/>
                  </a:cubicBezTo>
                  <a:cubicBezTo>
                    <a:pt x="5308" y="4283"/>
                    <a:pt x="4282" y="5309"/>
                    <a:pt x="3025" y="5309"/>
                  </a:cubicBezTo>
                  <a:cubicBezTo>
                    <a:pt x="1758" y="5309"/>
                    <a:pt x="732" y="4283"/>
                    <a:pt x="732" y="3016"/>
                  </a:cubicBezTo>
                  <a:cubicBezTo>
                    <a:pt x="732" y="1758"/>
                    <a:pt x="1758" y="733"/>
                    <a:pt x="3025" y="733"/>
                  </a:cubicBezTo>
                  <a:close/>
                  <a:moveTo>
                    <a:pt x="3025" y="1"/>
                  </a:moveTo>
                  <a:cubicBezTo>
                    <a:pt x="1356" y="1"/>
                    <a:pt x="0" y="1357"/>
                    <a:pt x="0" y="3016"/>
                  </a:cubicBezTo>
                  <a:cubicBezTo>
                    <a:pt x="0" y="4685"/>
                    <a:pt x="1356" y="6041"/>
                    <a:pt x="3025" y="6041"/>
                  </a:cubicBezTo>
                  <a:cubicBezTo>
                    <a:pt x="4684" y="6041"/>
                    <a:pt x="6040" y="4685"/>
                    <a:pt x="6040" y="3016"/>
                  </a:cubicBezTo>
                  <a:cubicBezTo>
                    <a:pt x="6040" y="1357"/>
                    <a:pt x="4684" y="1"/>
                    <a:pt x="30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7"/>
            <p:cNvSpPr/>
            <p:nvPr/>
          </p:nvSpPr>
          <p:spPr>
            <a:xfrm>
              <a:off x="1755046" y="1881751"/>
              <a:ext cx="18746" cy="18721"/>
            </a:xfrm>
            <a:custGeom>
              <a:rect b="b" l="l" r="r" t="t"/>
              <a:pathLst>
                <a:path extrusionOk="0" h="732" w="733">
                  <a:moveTo>
                    <a:pt x="367" y="0"/>
                  </a:moveTo>
                  <a:cubicBezTo>
                    <a:pt x="269" y="0"/>
                    <a:pt x="170" y="36"/>
                    <a:pt x="108" y="107"/>
                  </a:cubicBezTo>
                  <a:cubicBezTo>
                    <a:pt x="37" y="179"/>
                    <a:pt x="1" y="268"/>
                    <a:pt x="1" y="366"/>
                  </a:cubicBezTo>
                  <a:cubicBezTo>
                    <a:pt x="1" y="464"/>
                    <a:pt x="37" y="553"/>
                    <a:pt x="108" y="625"/>
                  </a:cubicBezTo>
                  <a:cubicBezTo>
                    <a:pt x="170" y="696"/>
                    <a:pt x="269" y="732"/>
                    <a:pt x="367" y="732"/>
                  </a:cubicBezTo>
                  <a:cubicBezTo>
                    <a:pt x="456" y="732"/>
                    <a:pt x="554" y="696"/>
                    <a:pt x="625" y="625"/>
                  </a:cubicBezTo>
                  <a:cubicBezTo>
                    <a:pt x="688" y="553"/>
                    <a:pt x="733" y="464"/>
                    <a:pt x="733" y="366"/>
                  </a:cubicBezTo>
                  <a:cubicBezTo>
                    <a:pt x="733" y="268"/>
                    <a:pt x="688" y="179"/>
                    <a:pt x="625" y="107"/>
                  </a:cubicBezTo>
                  <a:cubicBezTo>
                    <a:pt x="554" y="36"/>
                    <a:pt x="456" y="0"/>
                    <a:pt x="3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7"/>
            <p:cNvSpPr/>
            <p:nvPr/>
          </p:nvSpPr>
          <p:spPr>
            <a:xfrm>
              <a:off x="1583272" y="2308128"/>
              <a:ext cx="18721" cy="18746"/>
            </a:xfrm>
            <a:custGeom>
              <a:rect b="b" l="l" r="r" t="t"/>
              <a:pathLst>
                <a:path extrusionOk="0" h="733" w="732">
                  <a:moveTo>
                    <a:pt x="366" y="1"/>
                  </a:moveTo>
                  <a:cubicBezTo>
                    <a:pt x="277" y="1"/>
                    <a:pt x="179" y="45"/>
                    <a:pt x="107" y="108"/>
                  </a:cubicBezTo>
                  <a:cubicBezTo>
                    <a:pt x="45" y="179"/>
                    <a:pt x="0" y="268"/>
                    <a:pt x="0" y="366"/>
                  </a:cubicBezTo>
                  <a:cubicBezTo>
                    <a:pt x="0" y="465"/>
                    <a:pt x="45" y="563"/>
                    <a:pt x="107" y="625"/>
                  </a:cubicBezTo>
                  <a:cubicBezTo>
                    <a:pt x="179" y="696"/>
                    <a:pt x="277" y="732"/>
                    <a:pt x="366" y="732"/>
                  </a:cubicBezTo>
                  <a:cubicBezTo>
                    <a:pt x="464" y="732"/>
                    <a:pt x="562" y="696"/>
                    <a:pt x="625" y="625"/>
                  </a:cubicBezTo>
                  <a:cubicBezTo>
                    <a:pt x="696" y="563"/>
                    <a:pt x="732" y="465"/>
                    <a:pt x="732" y="366"/>
                  </a:cubicBezTo>
                  <a:cubicBezTo>
                    <a:pt x="732" y="268"/>
                    <a:pt x="696" y="179"/>
                    <a:pt x="625" y="108"/>
                  </a:cubicBezTo>
                  <a:cubicBezTo>
                    <a:pt x="562"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47"/>
          <p:cNvGrpSpPr/>
          <p:nvPr/>
        </p:nvGrpSpPr>
        <p:grpSpPr>
          <a:xfrm>
            <a:off x="6972747" y="3453170"/>
            <a:ext cx="458978" cy="411432"/>
            <a:chOff x="2080437" y="1887914"/>
            <a:chExt cx="482677" cy="432677"/>
          </a:xfrm>
        </p:grpSpPr>
        <p:sp>
          <p:nvSpPr>
            <p:cNvPr id="4937" name="Google Shape;4937;p47"/>
            <p:cNvSpPr/>
            <p:nvPr/>
          </p:nvSpPr>
          <p:spPr>
            <a:xfrm>
              <a:off x="2080437" y="1899652"/>
              <a:ext cx="482677" cy="420939"/>
            </a:xfrm>
            <a:custGeom>
              <a:rect b="b" l="l" r="r" t="t"/>
              <a:pathLst>
                <a:path extrusionOk="0" h="16459" w="18873">
                  <a:moveTo>
                    <a:pt x="9439" y="2072"/>
                  </a:moveTo>
                  <a:cubicBezTo>
                    <a:pt x="9459" y="2072"/>
                    <a:pt x="9479" y="2073"/>
                    <a:pt x="9499" y="2075"/>
                  </a:cubicBezTo>
                  <a:cubicBezTo>
                    <a:pt x="9803" y="2110"/>
                    <a:pt x="10017" y="2378"/>
                    <a:pt x="10017" y="2672"/>
                  </a:cubicBezTo>
                  <a:lnTo>
                    <a:pt x="10017" y="3020"/>
                  </a:lnTo>
                  <a:cubicBezTo>
                    <a:pt x="10017" y="3324"/>
                    <a:pt x="9803" y="3582"/>
                    <a:pt x="9499" y="3618"/>
                  </a:cubicBezTo>
                  <a:cubicBezTo>
                    <a:pt x="9479" y="3620"/>
                    <a:pt x="9459" y="3621"/>
                    <a:pt x="9439" y="3621"/>
                  </a:cubicBezTo>
                  <a:cubicBezTo>
                    <a:pt x="9117" y="3621"/>
                    <a:pt x="8848" y="3357"/>
                    <a:pt x="8848" y="3038"/>
                  </a:cubicBezTo>
                  <a:lnTo>
                    <a:pt x="8848" y="2655"/>
                  </a:lnTo>
                  <a:cubicBezTo>
                    <a:pt x="8848" y="2335"/>
                    <a:pt x="9117" y="2072"/>
                    <a:pt x="9439" y="2072"/>
                  </a:cubicBezTo>
                  <a:close/>
                  <a:moveTo>
                    <a:pt x="10293" y="4028"/>
                  </a:moveTo>
                  <a:lnTo>
                    <a:pt x="10588" y="4082"/>
                  </a:lnTo>
                  <a:cubicBezTo>
                    <a:pt x="10811" y="4127"/>
                    <a:pt x="10971" y="4314"/>
                    <a:pt x="10971" y="4537"/>
                  </a:cubicBezTo>
                  <a:lnTo>
                    <a:pt x="10971" y="4867"/>
                  </a:lnTo>
                  <a:cubicBezTo>
                    <a:pt x="10543" y="5197"/>
                    <a:pt x="10008" y="5384"/>
                    <a:pt x="9437" y="5384"/>
                  </a:cubicBezTo>
                  <a:cubicBezTo>
                    <a:pt x="8857" y="5384"/>
                    <a:pt x="8331" y="5197"/>
                    <a:pt x="7902" y="4867"/>
                  </a:cubicBezTo>
                  <a:lnTo>
                    <a:pt x="7902" y="4537"/>
                  </a:lnTo>
                  <a:cubicBezTo>
                    <a:pt x="7902" y="4314"/>
                    <a:pt x="8063" y="4127"/>
                    <a:pt x="8277" y="4082"/>
                  </a:cubicBezTo>
                  <a:lnTo>
                    <a:pt x="8572" y="4028"/>
                  </a:lnTo>
                  <a:cubicBezTo>
                    <a:pt x="8803" y="4234"/>
                    <a:pt x="9107" y="4350"/>
                    <a:pt x="9437" y="4350"/>
                  </a:cubicBezTo>
                  <a:cubicBezTo>
                    <a:pt x="9767" y="4350"/>
                    <a:pt x="10061" y="4234"/>
                    <a:pt x="10293" y="4028"/>
                  </a:cubicBezTo>
                  <a:close/>
                  <a:moveTo>
                    <a:pt x="9437" y="8257"/>
                  </a:moveTo>
                  <a:cubicBezTo>
                    <a:pt x="10284" y="8257"/>
                    <a:pt x="10971" y="8953"/>
                    <a:pt x="10971" y="9791"/>
                  </a:cubicBezTo>
                  <a:cubicBezTo>
                    <a:pt x="10971" y="10639"/>
                    <a:pt x="10284" y="11326"/>
                    <a:pt x="9437" y="11326"/>
                  </a:cubicBezTo>
                  <a:cubicBezTo>
                    <a:pt x="8589" y="11326"/>
                    <a:pt x="7902" y="10639"/>
                    <a:pt x="7902" y="9791"/>
                  </a:cubicBezTo>
                  <a:cubicBezTo>
                    <a:pt x="7902" y="8953"/>
                    <a:pt x="8589" y="8257"/>
                    <a:pt x="9437" y="8257"/>
                  </a:cubicBezTo>
                  <a:close/>
                  <a:moveTo>
                    <a:pt x="3382" y="12418"/>
                  </a:moveTo>
                  <a:cubicBezTo>
                    <a:pt x="3698" y="12418"/>
                    <a:pt x="3959" y="12680"/>
                    <a:pt x="3959" y="13003"/>
                  </a:cubicBezTo>
                  <a:lnTo>
                    <a:pt x="3959" y="13378"/>
                  </a:lnTo>
                  <a:cubicBezTo>
                    <a:pt x="3959" y="13701"/>
                    <a:pt x="3698" y="13962"/>
                    <a:pt x="3382" y="13962"/>
                  </a:cubicBezTo>
                  <a:cubicBezTo>
                    <a:pt x="3358" y="13962"/>
                    <a:pt x="3333" y="13961"/>
                    <a:pt x="3308" y="13958"/>
                  </a:cubicBezTo>
                  <a:cubicBezTo>
                    <a:pt x="3005" y="13931"/>
                    <a:pt x="2791" y="13663"/>
                    <a:pt x="2791" y="13369"/>
                  </a:cubicBezTo>
                  <a:lnTo>
                    <a:pt x="2791" y="13021"/>
                  </a:lnTo>
                  <a:cubicBezTo>
                    <a:pt x="2791" y="12717"/>
                    <a:pt x="3005" y="12459"/>
                    <a:pt x="3308" y="12423"/>
                  </a:cubicBezTo>
                  <a:cubicBezTo>
                    <a:pt x="3333" y="12420"/>
                    <a:pt x="3358" y="12418"/>
                    <a:pt x="3382" y="12418"/>
                  </a:cubicBezTo>
                  <a:close/>
                  <a:moveTo>
                    <a:pt x="15506" y="12418"/>
                  </a:moveTo>
                  <a:cubicBezTo>
                    <a:pt x="15821" y="12418"/>
                    <a:pt x="16083" y="12680"/>
                    <a:pt x="16083" y="13003"/>
                  </a:cubicBezTo>
                  <a:lnTo>
                    <a:pt x="16083" y="13378"/>
                  </a:lnTo>
                  <a:cubicBezTo>
                    <a:pt x="16083" y="13701"/>
                    <a:pt x="15821" y="13962"/>
                    <a:pt x="15506" y="13962"/>
                  </a:cubicBezTo>
                  <a:cubicBezTo>
                    <a:pt x="15481" y="13962"/>
                    <a:pt x="15457" y="13961"/>
                    <a:pt x="15432" y="13958"/>
                  </a:cubicBezTo>
                  <a:cubicBezTo>
                    <a:pt x="15128" y="13931"/>
                    <a:pt x="14914" y="13663"/>
                    <a:pt x="14914" y="13369"/>
                  </a:cubicBezTo>
                  <a:lnTo>
                    <a:pt x="14914" y="13021"/>
                  </a:lnTo>
                  <a:cubicBezTo>
                    <a:pt x="14914" y="12717"/>
                    <a:pt x="15128" y="12450"/>
                    <a:pt x="15432" y="12423"/>
                  </a:cubicBezTo>
                  <a:cubicBezTo>
                    <a:pt x="15457" y="12420"/>
                    <a:pt x="15481" y="12418"/>
                    <a:pt x="15506" y="12418"/>
                  </a:cubicBezTo>
                  <a:close/>
                  <a:moveTo>
                    <a:pt x="3357" y="10612"/>
                  </a:moveTo>
                  <a:cubicBezTo>
                    <a:pt x="4771" y="10612"/>
                    <a:pt x="5931" y="11761"/>
                    <a:pt x="5931" y="13172"/>
                  </a:cubicBezTo>
                  <a:cubicBezTo>
                    <a:pt x="5931" y="13645"/>
                    <a:pt x="5797" y="14100"/>
                    <a:pt x="5565" y="14484"/>
                  </a:cubicBezTo>
                  <a:cubicBezTo>
                    <a:pt x="5422" y="14091"/>
                    <a:pt x="5083" y="13788"/>
                    <a:pt x="4664" y="13708"/>
                  </a:cubicBezTo>
                  <a:lnTo>
                    <a:pt x="4646" y="13708"/>
                  </a:lnTo>
                  <a:cubicBezTo>
                    <a:pt x="4673" y="13601"/>
                    <a:pt x="4682" y="13494"/>
                    <a:pt x="4682" y="13378"/>
                  </a:cubicBezTo>
                  <a:lnTo>
                    <a:pt x="4682" y="13030"/>
                  </a:lnTo>
                  <a:cubicBezTo>
                    <a:pt x="4682" y="12325"/>
                    <a:pt x="4156" y="11736"/>
                    <a:pt x="3460" y="11692"/>
                  </a:cubicBezTo>
                  <a:cubicBezTo>
                    <a:pt x="3428" y="11689"/>
                    <a:pt x="3397" y="11688"/>
                    <a:pt x="3366" y="11688"/>
                  </a:cubicBezTo>
                  <a:cubicBezTo>
                    <a:pt x="2641" y="11688"/>
                    <a:pt x="2059" y="12276"/>
                    <a:pt x="2059" y="13003"/>
                  </a:cubicBezTo>
                  <a:lnTo>
                    <a:pt x="2059" y="13378"/>
                  </a:lnTo>
                  <a:cubicBezTo>
                    <a:pt x="2059" y="13494"/>
                    <a:pt x="2068" y="13601"/>
                    <a:pt x="2095" y="13708"/>
                  </a:cubicBezTo>
                  <a:lnTo>
                    <a:pt x="2086" y="13708"/>
                  </a:lnTo>
                  <a:cubicBezTo>
                    <a:pt x="1658" y="13788"/>
                    <a:pt x="1319" y="14091"/>
                    <a:pt x="1176" y="14484"/>
                  </a:cubicBezTo>
                  <a:cubicBezTo>
                    <a:pt x="917" y="14047"/>
                    <a:pt x="783" y="13538"/>
                    <a:pt x="819" y="12994"/>
                  </a:cubicBezTo>
                  <a:cubicBezTo>
                    <a:pt x="908" y="11683"/>
                    <a:pt x="1997" y="10648"/>
                    <a:pt x="3308" y="10612"/>
                  </a:cubicBezTo>
                  <a:cubicBezTo>
                    <a:pt x="3324" y="10612"/>
                    <a:pt x="3341" y="10612"/>
                    <a:pt x="3357" y="10612"/>
                  </a:cubicBezTo>
                  <a:close/>
                  <a:moveTo>
                    <a:pt x="15481" y="10612"/>
                  </a:moveTo>
                  <a:cubicBezTo>
                    <a:pt x="16904" y="10612"/>
                    <a:pt x="18055" y="11761"/>
                    <a:pt x="18055" y="13172"/>
                  </a:cubicBezTo>
                  <a:cubicBezTo>
                    <a:pt x="18055" y="13645"/>
                    <a:pt x="17921" y="14100"/>
                    <a:pt x="17689" y="14484"/>
                  </a:cubicBezTo>
                  <a:cubicBezTo>
                    <a:pt x="17555" y="14091"/>
                    <a:pt x="17216" y="13788"/>
                    <a:pt x="16788" y="13708"/>
                  </a:cubicBezTo>
                  <a:lnTo>
                    <a:pt x="16770" y="13708"/>
                  </a:lnTo>
                  <a:cubicBezTo>
                    <a:pt x="16797" y="13601"/>
                    <a:pt x="16815" y="13494"/>
                    <a:pt x="16815" y="13378"/>
                  </a:cubicBezTo>
                  <a:lnTo>
                    <a:pt x="16815" y="13030"/>
                  </a:lnTo>
                  <a:cubicBezTo>
                    <a:pt x="16815" y="12325"/>
                    <a:pt x="16279" y="11736"/>
                    <a:pt x="15583" y="11692"/>
                  </a:cubicBezTo>
                  <a:cubicBezTo>
                    <a:pt x="15552" y="11689"/>
                    <a:pt x="15520" y="11688"/>
                    <a:pt x="15489" y="11688"/>
                  </a:cubicBezTo>
                  <a:cubicBezTo>
                    <a:pt x="14765" y="11688"/>
                    <a:pt x="14183" y="12276"/>
                    <a:pt x="14183" y="13003"/>
                  </a:cubicBezTo>
                  <a:lnTo>
                    <a:pt x="14183" y="13378"/>
                  </a:lnTo>
                  <a:cubicBezTo>
                    <a:pt x="14183" y="13494"/>
                    <a:pt x="14201" y="13601"/>
                    <a:pt x="14227" y="13708"/>
                  </a:cubicBezTo>
                  <a:lnTo>
                    <a:pt x="14210" y="13708"/>
                  </a:lnTo>
                  <a:cubicBezTo>
                    <a:pt x="13781" y="13788"/>
                    <a:pt x="13442" y="14091"/>
                    <a:pt x="13300" y="14484"/>
                  </a:cubicBezTo>
                  <a:cubicBezTo>
                    <a:pt x="13041" y="14047"/>
                    <a:pt x="12907" y="13538"/>
                    <a:pt x="12952" y="12994"/>
                  </a:cubicBezTo>
                  <a:cubicBezTo>
                    <a:pt x="13041" y="11683"/>
                    <a:pt x="14129" y="10648"/>
                    <a:pt x="15432" y="10612"/>
                  </a:cubicBezTo>
                  <a:cubicBezTo>
                    <a:pt x="15448" y="10612"/>
                    <a:pt x="15465" y="10612"/>
                    <a:pt x="15481" y="10612"/>
                  </a:cubicBezTo>
                  <a:close/>
                  <a:moveTo>
                    <a:pt x="4236" y="14377"/>
                  </a:moveTo>
                  <a:lnTo>
                    <a:pt x="4521" y="14430"/>
                  </a:lnTo>
                  <a:cubicBezTo>
                    <a:pt x="4744" y="14466"/>
                    <a:pt x="4905" y="14662"/>
                    <a:pt x="4905" y="14885"/>
                  </a:cubicBezTo>
                  <a:lnTo>
                    <a:pt x="4905" y="15215"/>
                  </a:lnTo>
                  <a:cubicBezTo>
                    <a:pt x="4477" y="15537"/>
                    <a:pt x="3950" y="15733"/>
                    <a:pt x="3371" y="15733"/>
                  </a:cubicBezTo>
                  <a:cubicBezTo>
                    <a:pt x="2800" y="15733"/>
                    <a:pt x="2264" y="15537"/>
                    <a:pt x="1836" y="15215"/>
                  </a:cubicBezTo>
                  <a:lnTo>
                    <a:pt x="1836" y="14885"/>
                  </a:lnTo>
                  <a:cubicBezTo>
                    <a:pt x="1836" y="14662"/>
                    <a:pt x="1997" y="14466"/>
                    <a:pt x="2220" y="14430"/>
                  </a:cubicBezTo>
                  <a:lnTo>
                    <a:pt x="2505" y="14377"/>
                  </a:lnTo>
                  <a:cubicBezTo>
                    <a:pt x="2737" y="14573"/>
                    <a:pt x="3040" y="14698"/>
                    <a:pt x="3371" y="14698"/>
                  </a:cubicBezTo>
                  <a:cubicBezTo>
                    <a:pt x="3701" y="14698"/>
                    <a:pt x="4004" y="14573"/>
                    <a:pt x="4236" y="14377"/>
                  </a:cubicBezTo>
                  <a:close/>
                  <a:moveTo>
                    <a:pt x="16360" y="14377"/>
                  </a:moveTo>
                  <a:lnTo>
                    <a:pt x="16654" y="14430"/>
                  </a:lnTo>
                  <a:cubicBezTo>
                    <a:pt x="16868" y="14466"/>
                    <a:pt x="17029" y="14662"/>
                    <a:pt x="17029" y="14885"/>
                  </a:cubicBezTo>
                  <a:lnTo>
                    <a:pt x="17029" y="15215"/>
                  </a:lnTo>
                  <a:cubicBezTo>
                    <a:pt x="16600" y="15537"/>
                    <a:pt x="16074" y="15733"/>
                    <a:pt x="15494" y="15733"/>
                  </a:cubicBezTo>
                  <a:cubicBezTo>
                    <a:pt x="14923" y="15733"/>
                    <a:pt x="14388" y="15537"/>
                    <a:pt x="13960" y="15215"/>
                  </a:cubicBezTo>
                  <a:lnTo>
                    <a:pt x="13960" y="14885"/>
                  </a:lnTo>
                  <a:cubicBezTo>
                    <a:pt x="13960" y="14662"/>
                    <a:pt x="14120" y="14466"/>
                    <a:pt x="14343" y="14430"/>
                  </a:cubicBezTo>
                  <a:lnTo>
                    <a:pt x="14638" y="14377"/>
                  </a:lnTo>
                  <a:cubicBezTo>
                    <a:pt x="14870" y="14573"/>
                    <a:pt x="15164" y="14698"/>
                    <a:pt x="15494" y="14698"/>
                  </a:cubicBezTo>
                  <a:cubicBezTo>
                    <a:pt x="15824" y="14698"/>
                    <a:pt x="16128" y="14573"/>
                    <a:pt x="16360" y="14377"/>
                  </a:cubicBezTo>
                  <a:close/>
                  <a:moveTo>
                    <a:pt x="7863" y="1"/>
                  </a:moveTo>
                  <a:cubicBezTo>
                    <a:pt x="7793" y="1"/>
                    <a:pt x="7723" y="20"/>
                    <a:pt x="7662" y="59"/>
                  </a:cubicBezTo>
                  <a:cubicBezTo>
                    <a:pt x="6716" y="665"/>
                    <a:pt x="6145" y="1700"/>
                    <a:pt x="6145" y="2824"/>
                  </a:cubicBezTo>
                  <a:cubicBezTo>
                    <a:pt x="6145" y="4519"/>
                    <a:pt x="7430" y="5920"/>
                    <a:pt x="9080" y="6089"/>
                  </a:cubicBezTo>
                  <a:cubicBezTo>
                    <a:pt x="9071" y="6116"/>
                    <a:pt x="9071" y="6143"/>
                    <a:pt x="9071" y="6169"/>
                  </a:cubicBezTo>
                  <a:lnTo>
                    <a:pt x="9071" y="7561"/>
                  </a:lnTo>
                  <a:cubicBezTo>
                    <a:pt x="7992" y="7731"/>
                    <a:pt x="7171" y="8667"/>
                    <a:pt x="7171" y="9791"/>
                  </a:cubicBezTo>
                  <a:cubicBezTo>
                    <a:pt x="7171" y="10077"/>
                    <a:pt x="7224" y="10345"/>
                    <a:pt x="7314" y="10594"/>
                  </a:cubicBezTo>
                  <a:lnTo>
                    <a:pt x="6118" y="11290"/>
                  </a:lnTo>
                  <a:cubicBezTo>
                    <a:pt x="6100" y="11299"/>
                    <a:pt x="6091" y="11299"/>
                    <a:pt x="6083" y="11308"/>
                  </a:cubicBezTo>
                  <a:cubicBezTo>
                    <a:pt x="5481" y="10445"/>
                    <a:pt x="4487" y="9880"/>
                    <a:pt x="3359" y="9880"/>
                  </a:cubicBezTo>
                  <a:cubicBezTo>
                    <a:pt x="3333" y="9880"/>
                    <a:pt x="3307" y="9880"/>
                    <a:pt x="3281" y="9881"/>
                  </a:cubicBezTo>
                  <a:cubicBezTo>
                    <a:pt x="1568" y="9934"/>
                    <a:pt x="168" y="11308"/>
                    <a:pt x="88" y="13021"/>
                  </a:cubicBezTo>
                  <a:cubicBezTo>
                    <a:pt x="1" y="14905"/>
                    <a:pt x="1502" y="16459"/>
                    <a:pt x="3367" y="16459"/>
                  </a:cubicBezTo>
                  <a:cubicBezTo>
                    <a:pt x="3418" y="16459"/>
                    <a:pt x="3470" y="16458"/>
                    <a:pt x="3522" y="16455"/>
                  </a:cubicBezTo>
                  <a:cubicBezTo>
                    <a:pt x="5182" y="16384"/>
                    <a:pt x="6538" y="15064"/>
                    <a:pt x="6653" y="13413"/>
                  </a:cubicBezTo>
                  <a:cubicBezTo>
                    <a:pt x="6689" y="12887"/>
                    <a:pt x="6600" y="12396"/>
                    <a:pt x="6422" y="11950"/>
                  </a:cubicBezTo>
                  <a:cubicBezTo>
                    <a:pt x="6439" y="11941"/>
                    <a:pt x="6466" y="11932"/>
                    <a:pt x="6484" y="11924"/>
                  </a:cubicBezTo>
                  <a:lnTo>
                    <a:pt x="7679" y="11228"/>
                  </a:lnTo>
                  <a:cubicBezTo>
                    <a:pt x="8099" y="11736"/>
                    <a:pt x="8732" y="12057"/>
                    <a:pt x="9437" y="12057"/>
                  </a:cubicBezTo>
                  <a:cubicBezTo>
                    <a:pt x="10142" y="12057"/>
                    <a:pt x="10775" y="11736"/>
                    <a:pt x="11185" y="11228"/>
                  </a:cubicBezTo>
                  <a:lnTo>
                    <a:pt x="12390" y="11924"/>
                  </a:lnTo>
                  <a:cubicBezTo>
                    <a:pt x="12408" y="11932"/>
                    <a:pt x="12425" y="11941"/>
                    <a:pt x="12443" y="11950"/>
                  </a:cubicBezTo>
                  <a:cubicBezTo>
                    <a:pt x="12265" y="12396"/>
                    <a:pt x="12185" y="12887"/>
                    <a:pt x="12220" y="13413"/>
                  </a:cubicBezTo>
                  <a:cubicBezTo>
                    <a:pt x="12336" y="15064"/>
                    <a:pt x="13692" y="16384"/>
                    <a:pt x="15343" y="16455"/>
                  </a:cubicBezTo>
                  <a:cubicBezTo>
                    <a:pt x="15394" y="16458"/>
                    <a:pt x="15446" y="16459"/>
                    <a:pt x="15497" y="16459"/>
                  </a:cubicBezTo>
                  <a:cubicBezTo>
                    <a:pt x="17363" y="16459"/>
                    <a:pt x="18873" y="14896"/>
                    <a:pt x="18786" y="13021"/>
                  </a:cubicBezTo>
                  <a:cubicBezTo>
                    <a:pt x="18706" y="11308"/>
                    <a:pt x="17305" y="9934"/>
                    <a:pt x="15592" y="9881"/>
                  </a:cubicBezTo>
                  <a:cubicBezTo>
                    <a:pt x="15566" y="9880"/>
                    <a:pt x="15540" y="9880"/>
                    <a:pt x="15514" y="9880"/>
                  </a:cubicBezTo>
                  <a:cubicBezTo>
                    <a:pt x="14386" y="9880"/>
                    <a:pt x="13384" y="10445"/>
                    <a:pt x="12791" y="11308"/>
                  </a:cubicBezTo>
                  <a:cubicBezTo>
                    <a:pt x="12773" y="11299"/>
                    <a:pt x="12764" y="11299"/>
                    <a:pt x="12747" y="11290"/>
                  </a:cubicBezTo>
                  <a:lnTo>
                    <a:pt x="11551" y="10594"/>
                  </a:lnTo>
                  <a:cubicBezTo>
                    <a:pt x="11649" y="10345"/>
                    <a:pt x="11703" y="10077"/>
                    <a:pt x="11703" y="9791"/>
                  </a:cubicBezTo>
                  <a:cubicBezTo>
                    <a:pt x="11703" y="8667"/>
                    <a:pt x="10873" y="7731"/>
                    <a:pt x="9803" y="7561"/>
                  </a:cubicBezTo>
                  <a:lnTo>
                    <a:pt x="9803" y="6169"/>
                  </a:lnTo>
                  <a:cubicBezTo>
                    <a:pt x="9803" y="6143"/>
                    <a:pt x="9794" y="6116"/>
                    <a:pt x="9794" y="6089"/>
                  </a:cubicBezTo>
                  <a:cubicBezTo>
                    <a:pt x="11435" y="5920"/>
                    <a:pt x="12720" y="4519"/>
                    <a:pt x="12720" y="2824"/>
                  </a:cubicBezTo>
                  <a:cubicBezTo>
                    <a:pt x="12720" y="1709"/>
                    <a:pt x="12158" y="674"/>
                    <a:pt x="11212" y="68"/>
                  </a:cubicBezTo>
                  <a:cubicBezTo>
                    <a:pt x="11150" y="28"/>
                    <a:pt x="11081" y="10"/>
                    <a:pt x="11014" y="10"/>
                  </a:cubicBezTo>
                  <a:cubicBezTo>
                    <a:pt x="10895" y="10"/>
                    <a:pt x="10781" y="67"/>
                    <a:pt x="10713" y="175"/>
                  </a:cubicBezTo>
                  <a:cubicBezTo>
                    <a:pt x="10597" y="344"/>
                    <a:pt x="10650" y="567"/>
                    <a:pt x="10820" y="683"/>
                  </a:cubicBezTo>
                  <a:cubicBezTo>
                    <a:pt x="11551" y="1156"/>
                    <a:pt x="11988" y="1959"/>
                    <a:pt x="11988" y="2824"/>
                  </a:cubicBezTo>
                  <a:cubicBezTo>
                    <a:pt x="11988" y="3306"/>
                    <a:pt x="11854" y="3752"/>
                    <a:pt x="11631" y="4135"/>
                  </a:cubicBezTo>
                  <a:cubicBezTo>
                    <a:pt x="11489" y="3743"/>
                    <a:pt x="11150" y="3449"/>
                    <a:pt x="10721" y="3368"/>
                  </a:cubicBezTo>
                  <a:lnTo>
                    <a:pt x="10713" y="3359"/>
                  </a:lnTo>
                  <a:cubicBezTo>
                    <a:pt x="10739" y="3261"/>
                    <a:pt x="10748" y="3145"/>
                    <a:pt x="10748" y="3038"/>
                  </a:cubicBezTo>
                  <a:lnTo>
                    <a:pt x="10748" y="2681"/>
                  </a:lnTo>
                  <a:cubicBezTo>
                    <a:pt x="10748" y="1986"/>
                    <a:pt x="10213" y="1388"/>
                    <a:pt x="9517" y="1343"/>
                  </a:cubicBezTo>
                  <a:cubicBezTo>
                    <a:pt x="9491" y="1342"/>
                    <a:pt x="9465" y="1341"/>
                    <a:pt x="9439" y="1341"/>
                  </a:cubicBezTo>
                  <a:cubicBezTo>
                    <a:pt x="8715" y="1341"/>
                    <a:pt x="8117" y="1931"/>
                    <a:pt x="8117" y="2655"/>
                  </a:cubicBezTo>
                  <a:lnTo>
                    <a:pt x="8117" y="3038"/>
                  </a:lnTo>
                  <a:cubicBezTo>
                    <a:pt x="8117" y="3145"/>
                    <a:pt x="8134" y="3261"/>
                    <a:pt x="8161" y="3359"/>
                  </a:cubicBezTo>
                  <a:lnTo>
                    <a:pt x="8143" y="3368"/>
                  </a:lnTo>
                  <a:cubicBezTo>
                    <a:pt x="7715" y="3449"/>
                    <a:pt x="7376" y="3743"/>
                    <a:pt x="7242" y="4135"/>
                  </a:cubicBezTo>
                  <a:cubicBezTo>
                    <a:pt x="7010" y="3752"/>
                    <a:pt x="6877" y="3306"/>
                    <a:pt x="6877" y="2824"/>
                  </a:cubicBezTo>
                  <a:cubicBezTo>
                    <a:pt x="6877" y="1950"/>
                    <a:pt x="7323" y="1147"/>
                    <a:pt x="8054" y="674"/>
                  </a:cubicBezTo>
                  <a:cubicBezTo>
                    <a:pt x="8233" y="567"/>
                    <a:pt x="8277" y="344"/>
                    <a:pt x="8170" y="166"/>
                  </a:cubicBezTo>
                  <a:cubicBezTo>
                    <a:pt x="8102" y="58"/>
                    <a:pt x="7984" y="1"/>
                    <a:pt x="78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7"/>
            <p:cNvSpPr/>
            <p:nvPr/>
          </p:nvSpPr>
          <p:spPr>
            <a:xfrm>
              <a:off x="2312410" y="2140677"/>
              <a:ext cx="18721" cy="18746"/>
            </a:xfrm>
            <a:custGeom>
              <a:rect b="b" l="l" r="r" t="t"/>
              <a:pathLst>
                <a:path extrusionOk="0" h="733" w="732">
                  <a:moveTo>
                    <a:pt x="366" y="1"/>
                  </a:moveTo>
                  <a:cubicBezTo>
                    <a:pt x="268" y="1"/>
                    <a:pt x="170" y="45"/>
                    <a:pt x="107" y="108"/>
                  </a:cubicBezTo>
                  <a:cubicBezTo>
                    <a:pt x="36" y="179"/>
                    <a:pt x="0" y="277"/>
                    <a:pt x="0" y="366"/>
                  </a:cubicBezTo>
                  <a:cubicBezTo>
                    <a:pt x="0" y="465"/>
                    <a:pt x="36" y="563"/>
                    <a:pt x="107" y="625"/>
                  </a:cubicBezTo>
                  <a:cubicBezTo>
                    <a:pt x="170" y="696"/>
                    <a:pt x="268" y="732"/>
                    <a:pt x="366" y="732"/>
                  </a:cubicBezTo>
                  <a:cubicBezTo>
                    <a:pt x="455" y="732"/>
                    <a:pt x="553" y="696"/>
                    <a:pt x="625" y="625"/>
                  </a:cubicBezTo>
                  <a:cubicBezTo>
                    <a:pt x="687" y="563"/>
                    <a:pt x="732" y="465"/>
                    <a:pt x="732" y="366"/>
                  </a:cubicBezTo>
                  <a:cubicBezTo>
                    <a:pt x="732" y="277"/>
                    <a:pt x="687" y="179"/>
                    <a:pt x="625" y="108"/>
                  </a:cubicBezTo>
                  <a:cubicBezTo>
                    <a:pt x="553" y="45"/>
                    <a:pt x="45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7"/>
            <p:cNvSpPr/>
            <p:nvPr/>
          </p:nvSpPr>
          <p:spPr>
            <a:xfrm>
              <a:off x="2312410" y="1887914"/>
              <a:ext cx="18721" cy="18721"/>
            </a:xfrm>
            <a:custGeom>
              <a:rect b="b" l="l" r="r" t="t"/>
              <a:pathLst>
                <a:path extrusionOk="0" h="732" w="732">
                  <a:moveTo>
                    <a:pt x="366" y="0"/>
                  </a:moveTo>
                  <a:cubicBezTo>
                    <a:pt x="161" y="0"/>
                    <a:pt x="0" y="161"/>
                    <a:pt x="0" y="366"/>
                  </a:cubicBezTo>
                  <a:cubicBezTo>
                    <a:pt x="0" y="562"/>
                    <a:pt x="161" y="732"/>
                    <a:pt x="366" y="732"/>
                  </a:cubicBezTo>
                  <a:cubicBezTo>
                    <a:pt x="562" y="732"/>
                    <a:pt x="732" y="562"/>
                    <a:pt x="732" y="366"/>
                  </a:cubicBez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40" name="Google Shape;4940;p47" title="Chart">
            <a:hlinkClick r:id="rId3"/>
          </p:cNvPr>
          <p:cNvPicPr preferRelativeResize="0"/>
          <p:nvPr/>
        </p:nvPicPr>
        <p:blipFill>
          <a:blip r:embed="rId4">
            <a:alphaModFix/>
          </a:blip>
          <a:stretch>
            <a:fillRect/>
          </a:stretch>
        </p:blipFill>
        <p:spPr>
          <a:xfrm>
            <a:off x="3252500" y="1573288"/>
            <a:ext cx="2638899" cy="2631800"/>
          </a:xfrm>
          <a:prstGeom prst="rect">
            <a:avLst/>
          </a:prstGeom>
          <a:noFill/>
          <a:ln>
            <a:noFill/>
          </a:ln>
        </p:spPr>
      </p:pic>
      <p:sp>
        <p:nvSpPr>
          <p:cNvPr id="4941" name="Google Shape;4941;p47"/>
          <p:cNvSpPr txBox="1"/>
          <p:nvPr>
            <p:ph idx="4294967295" type="subTitle"/>
          </p:nvPr>
        </p:nvSpPr>
        <p:spPr>
          <a:xfrm>
            <a:off x="714225" y="4165800"/>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5"/>
              </a:rPr>
              <a:t>For more info, click here</a:t>
            </a:r>
            <a:endParaRPr b="1"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5" name="Shape 4945"/>
        <p:cNvGrpSpPr/>
        <p:nvPr/>
      </p:nvGrpSpPr>
      <p:grpSpPr>
        <a:xfrm>
          <a:off x="0" y="0"/>
          <a:ext cx="0" cy="0"/>
          <a:chOff x="0" y="0"/>
          <a:chExt cx="0" cy="0"/>
        </a:xfrm>
      </p:grpSpPr>
      <p:sp>
        <p:nvSpPr>
          <p:cNvPr id="4946" name="Google Shape;4946;p48"/>
          <p:cNvSpPr txBox="1"/>
          <p:nvPr>
            <p:ph type="title"/>
          </p:nvPr>
        </p:nvSpPr>
        <p:spPr>
          <a:xfrm>
            <a:off x="720000"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VS SOLUTION</a:t>
            </a:r>
            <a:endParaRPr/>
          </a:p>
        </p:txBody>
      </p:sp>
      <p:sp>
        <p:nvSpPr>
          <p:cNvPr id="4947" name="Google Shape;4947;p48"/>
          <p:cNvSpPr txBox="1"/>
          <p:nvPr>
            <p:ph idx="2" type="title"/>
          </p:nvPr>
        </p:nvSpPr>
        <p:spPr>
          <a:xfrm>
            <a:off x="1187000" y="1924487"/>
            <a:ext cx="27426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4948" name="Google Shape;4948;p48"/>
          <p:cNvSpPr txBox="1"/>
          <p:nvPr>
            <p:ph idx="3" type="title"/>
          </p:nvPr>
        </p:nvSpPr>
        <p:spPr>
          <a:xfrm>
            <a:off x="5214400" y="1924487"/>
            <a:ext cx="27426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4949" name="Google Shape;4949;p48"/>
          <p:cNvSpPr txBox="1"/>
          <p:nvPr>
            <p:ph idx="1" type="subTitle"/>
          </p:nvPr>
        </p:nvSpPr>
        <p:spPr>
          <a:xfrm>
            <a:off x="5332897" y="2249710"/>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4950" name="Google Shape;4950;p48"/>
          <p:cNvSpPr txBox="1"/>
          <p:nvPr>
            <p:ph idx="4" type="subTitle"/>
          </p:nvPr>
        </p:nvSpPr>
        <p:spPr>
          <a:xfrm>
            <a:off x="1305500" y="2249710"/>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all—it’s only a bit larger than the Moon</a:t>
            </a:r>
            <a:endParaRPr/>
          </a:p>
        </p:txBody>
      </p:sp>
      <p:sp>
        <p:nvSpPr>
          <p:cNvPr id="4951" name="Google Shape;4951;p48"/>
          <p:cNvSpPr txBox="1"/>
          <p:nvPr/>
        </p:nvSpPr>
        <p:spPr>
          <a:xfrm>
            <a:off x="2218000" y="34652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52" name="Google Shape;4952;p48"/>
          <p:cNvSpPr txBox="1"/>
          <p:nvPr/>
        </p:nvSpPr>
        <p:spPr>
          <a:xfrm>
            <a:off x="6245350" y="34652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53" name="Google Shape;4953;p48"/>
          <p:cNvSpPr/>
          <p:nvPr/>
        </p:nvSpPr>
        <p:spPr>
          <a:xfrm>
            <a:off x="1410713" y="41722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8"/>
          <p:cNvSpPr/>
          <p:nvPr/>
        </p:nvSpPr>
        <p:spPr>
          <a:xfrm>
            <a:off x="4973375" y="412558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8"/>
          <p:cNvSpPr/>
          <p:nvPr/>
        </p:nvSpPr>
        <p:spPr>
          <a:xfrm>
            <a:off x="7903300" y="37819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8"/>
          <p:cNvSpPr/>
          <p:nvPr/>
        </p:nvSpPr>
        <p:spPr>
          <a:xfrm>
            <a:off x="8219500" y="938938"/>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8"/>
          <p:cNvSpPr/>
          <p:nvPr/>
        </p:nvSpPr>
        <p:spPr>
          <a:xfrm>
            <a:off x="1622800" y="-152937"/>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8"/>
          <p:cNvSpPr/>
          <p:nvPr/>
        </p:nvSpPr>
        <p:spPr>
          <a:xfrm>
            <a:off x="-162650" y="106941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8"/>
          <p:cNvSpPr/>
          <p:nvPr/>
        </p:nvSpPr>
        <p:spPr>
          <a:xfrm>
            <a:off x="4385075" y="1900363"/>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0" name="Google Shape;4960;p48"/>
          <p:cNvGrpSpPr/>
          <p:nvPr/>
        </p:nvGrpSpPr>
        <p:grpSpPr>
          <a:xfrm>
            <a:off x="2329951" y="3578179"/>
            <a:ext cx="456692" cy="454746"/>
            <a:chOff x="2725567" y="1865103"/>
            <a:chExt cx="480273" cy="478227"/>
          </a:xfrm>
        </p:grpSpPr>
        <p:sp>
          <p:nvSpPr>
            <p:cNvPr id="4961" name="Google Shape;4961;p48"/>
            <p:cNvSpPr/>
            <p:nvPr/>
          </p:nvSpPr>
          <p:spPr>
            <a:xfrm>
              <a:off x="2820008" y="1972253"/>
              <a:ext cx="156545" cy="143834"/>
            </a:xfrm>
            <a:custGeom>
              <a:rect b="b" l="l" r="r" t="t"/>
              <a:pathLst>
                <a:path extrusionOk="0" h="5624" w="6121">
                  <a:moveTo>
                    <a:pt x="1489" y="0"/>
                  </a:moveTo>
                  <a:cubicBezTo>
                    <a:pt x="1418" y="0"/>
                    <a:pt x="1346" y="21"/>
                    <a:pt x="1285" y="65"/>
                  </a:cubicBezTo>
                  <a:cubicBezTo>
                    <a:pt x="482" y="645"/>
                    <a:pt x="0" y="1573"/>
                    <a:pt x="0" y="2563"/>
                  </a:cubicBezTo>
                  <a:cubicBezTo>
                    <a:pt x="0" y="4249"/>
                    <a:pt x="1374" y="5623"/>
                    <a:pt x="3060" y="5623"/>
                  </a:cubicBezTo>
                  <a:cubicBezTo>
                    <a:pt x="4755" y="5623"/>
                    <a:pt x="6120" y="4249"/>
                    <a:pt x="6120" y="2563"/>
                  </a:cubicBezTo>
                  <a:cubicBezTo>
                    <a:pt x="6120" y="1573"/>
                    <a:pt x="5647" y="645"/>
                    <a:pt x="4845" y="65"/>
                  </a:cubicBezTo>
                  <a:cubicBezTo>
                    <a:pt x="4780" y="21"/>
                    <a:pt x="4707" y="0"/>
                    <a:pt x="4636" y="0"/>
                  </a:cubicBezTo>
                  <a:cubicBezTo>
                    <a:pt x="4519" y="0"/>
                    <a:pt x="4404" y="55"/>
                    <a:pt x="4327" y="155"/>
                  </a:cubicBezTo>
                  <a:cubicBezTo>
                    <a:pt x="4211" y="315"/>
                    <a:pt x="4256" y="547"/>
                    <a:pt x="4416" y="663"/>
                  </a:cubicBezTo>
                  <a:cubicBezTo>
                    <a:pt x="5032" y="1100"/>
                    <a:pt x="5398" y="1814"/>
                    <a:pt x="5398" y="2563"/>
                  </a:cubicBezTo>
                  <a:cubicBezTo>
                    <a:pt x="5398" y="3848"/>
                    <a:pt x="4345" y="4892"/>
                    <a:pt x="3060" y="4892"/>
                  </a:cubicBezTo>
                  <a:cubicBezTo>
                    <a:pt x="1776" y="4892"/>
                    <a:pt x="732" y="3848"/>
                    <a:pt x="732" y="2563"/>
                  </a:cubicBezTo>
                  <a:cubicBezTo>
                    <a:pt x="732" y="1814"/>
                    <a:pt x="1098" y="1100"/>
                    <a:pt x="1713" y="663"/>
                  </a:cubicBezTo>
                  <a:cubicBezTo>
                    <a:pt x="1874" y="547"/>
                    <a:pt x="1910" y="315"/>
                    <a:pt x="1794" y="155"/>
                  </a:cubicBezTo>
                  <a:cubicBezTo>
                    <a:pt x="1722" y="55"/>
                    <a:pt x="1606" y="0"/>
                    <a:pt x="14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8"/>
            <p:cNvSpPr/>
            <p:nvPr/>
          </p:nvSpPr>
          <p:spPr>
            <a:xfrm>
              <a:off x="3049730" y="2187910"/>
              <a:ext cx="92888" cy="92888"/>
            </a:xfrm>
            <a:custGeom>
              <a:rect b="b" l="l" r="r" t="t"/>
              <a:pathLst>
                <a:path extrusionOk="0" h="3632" w="3632">
                  <a:moveTo>
                    <a:pt x="1821" y="732"/>
                  </a:moveTo>
                  <a:cubicBezTo>
                    <a:pt x="2419" y="732"/>
                    <a:pt x="2900" y="1222"/>
                    <a:pt x="2900" y="1820"/>
                  </a:cubicBezTo>
                  <a:cubicBezTo>
                    <a:pt x="2900" y="2418"/>
                    <a:pt x="2419" y="2909"/>
                    <a:pt x="1821" y="2909"/>
                  </a:cubicBezTo>
                  <a:cubicBezTo>
                    <a:pt x="1223" y="2909"/>
                    <a:pt x="732" y="2418"/>
                    <a:pt x="732" y="1820"/>
                  </a:cubicBezTo>
                  <a:cubicBezTo>
                    <a:pt x="732" y="1222"/>
                    <a:pt x="1223" y="732"/>
                    <a:pt x="1821" y="732"/>
                  </a:cubicBezTo>
                  <a:close/>
                  <a:moveTo>
                    <a:pt x="1821" y="0"/>
                  </a:moveTo>
                  <a:cubicBezTo>
                    <a:pt x="813" y="0"/>
                    <a:pt x="1" y="821"/>
                    <a:pt x="1" y="1820"/>
                  </a:cubicBezTo>
                  <a:cubicBezTo>
                    <a:pt x="1" y="2819"/>
                    <a:pt x="813" y="3631"/>
                    <a:pt x="1821" y="3631"/>
                  </a:cubicBezTo>
                  <a:cubicBezTo>
                    <a:pt x="2820" y="3631"/>
                    <a:pt x="3632" y="2819"/>
                    <a:pt x="3632" y="1820"/>
                  </a:cubicBezTo>
                  <a:cubicBezTo>
                    <a:pt x="3632" y="821"/>
                    <a:pt x="2820" y="0"/>
                    <a:pt x="1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8"/>
            <p:cNvSpPr/>
            <p:nvPr/>
          </p:nvSpPr>
          <p:spPr>
            <a:xfrm>
              <a:off x="2725567" y="1865103"/>
              <a:ext cx="480273" cy="478227"/>
            </a:xfrm>
            <a:custGeom>
              <a:rect b="b" l="l" r="r" t="t"/>
              <a:pathLst>
                <a:path extrusionOk="0" h="18699" w="18779">
                  <a:moveTo>
                    <a:pt x="3047" y="12454"/>
                  </a:moveTo>
                  <a:lnTo>
                    <a:pt x="3047" y="12454"/>
                  </a:lnTo>
                  <a:cubicBezTo>
                    <a:pt x="3045" y="12454"/>
                    <a:pt x="3044" y="12454"/>
                    <a:pt x="3042" y="12454"/>
                  </a:cubicBezTo>
                  <a:lnTo>
                    <a:pt x="3051" y="12454"/>
                  </a:lnTo>
                  <a:cubicBezTo>
                    <a:pt x="3050" y="12454"/>
                    <a:pt x="3048" y="12454"/>
                    <a:pt x="3047" y="12454"/>
                  </a:cubicBezTo>
                  <a:close/>
                  <a:moveTo>
                    <a:pt x="7565" y="732"/>
                  </a:moveTo>
                  <a:lnTo>
                    <a:pt x="7565" y="1329"/>
                  </a:lnTo>
                  <a:cubicBezTo>
                    <a:pt x="7565" y="1499"/>
                    <a:pt x="7681" y="1650"/>
                    <a:pt x="7851" y="1686"/>
                  </a:cubicBezTo>
                  <a:cubicBezTo>
                    <a:pt x="8457" y="1820"/>
                    <a:pt x="9028" y="2061"/>
                    <a:pt x="9555" y="2400"/>
                  </a:cubicBezTo>
                  <a:cubicBezTo>
                    <a:pt x="9614" y="2437"/>
                    <a:pt x="9681" y="2456"/>
                    <a:pt x="9748" y="2456"/>
                  </a:cubicBezTo>
                  <a:cubicBezTo>
                    <a:pt x="9843" y="2456"/>
                    <a:pt x="9937" y="2419"/>
                    <a:pt x="10010" y="2346"/>
                  </a:cubicBezTo>
                  <a:lnTo>
                    <a:pt x="10456" y="1891"/>
                  </a:lnTo>
                  <a:lnTo>
                    <a:pt x="11589" y="3024"/>
                  </a:lnTo>
                  <a:lnTo>
                    <a:pt x="11134" y="3488"/>
                  </a:lnTo>
                  <a:cubicBezTo>
                    <a:pt x="11009" y="3604"/>
                    <a:pt x="10991" y="3800"/>
                    <a:pt x="11080" y="3943"/>
                  </a:cubicBezTo>
                  <a:cubicBezTo>
                    <a:pt x="11419" y="4470"/>
                    <a:pt x="11660" y="5049"/>
                    <a:pt x="11785" y="5665"/>
                  </a:cubicBezTo>
                  <a:cubicBezTo>
                    <a:pt x="11820" y="5834"/>
                    <a:pt x="11972" y="5950"/>
                    <a:pt x="12142" y="5950"/>
                  </a:cubicBezTo>
                  <a:lnTo>
                    <a:pt x="12784" y="5950"/>
                  </a:lnTo>
                  <a:lnTo>
                    <a:pt x="12784" y="7565"/>
                  </a:lnTo>
                  <a:lnTo>
                    <a:pt x="12142" y="7565"/>
                  </a:lnTo>
                  <a:cubicBezTo>
                    <a:pt x="11972" y="7565"/>
                    <a:pt x="11820" y="7681"/>
                    <a:pt x="11785" y="7851"/>
                  </a:cubicBezTo>
                  <a:cubicBezTo>
                    <a:pt x="11660" y="8466"/>
                    <a:pt x="11419" y="9046"/>
                    <a:pt x="11080" y="9572"/>
                  </a:cubicBezTo>
                  <a:cubicBezTo>
                    <a:pt x="10991" y="9715"/>
                    <a:pt x="11009" y="9911"/>
                    <a:pt x="11134" y="10027"/>
                  </a:cubicBezTo>
                  <a:lnTo>
                    <a:pt x="11589" y="10491"/>
                  </a:lnTo>
                  <a:lnTo>
                    <a:pt x="10464" y="11624"/>
                  </a:lnTo>
                  <a:lnTo>
                    <a:pt x="10010" y="11169"/>
                  </a:lnTo>
                  <a:cubicBezTo>
                    <a:pt x="9937" y="11096"/>
                    <a:pt x="9843" y="11060"/>
                    <a:pt x="9748" y="11060"/>
                  </a:cubicBezTo>
                  <a:cubicBezTo>
                    <a:pt x="9681" y="11060"/>
                    <a:pt x="9614" y="11078"/>
                    <a:pt x="9555" y="11116"/>
                  </a:cubicBezTo>
                  <a:cubicBezTo>
                    <a:pt x="9028" y="11455"/>
                    <a:pt x="8457" y="11696"/>
                    <a:pt x="7851" y="11829"/>
                  </a:cubicBezTo>
                  <a:cubicBezTo>
                    <a:pt x="7681" y="11865"/>
                    <a:pt x="7565" y="12017"/>
                    <a:pt x="7565" y="12186"/>
                  </a:cubicBezTo>
                  <a:lnTo>
                    <a:pt x="7565" y="12784"/>
                  </a:lnTo>
                  <a:lnTo>
                    <a:pt x="5959" y="12784"/>
                  </a:lnTo>
                  <a:lnTo>
                    <a:pt x="5959" y="12186"/>
                  </a:lnTo>
                  <a:cubicBezTo>
                    <a:pt x="5959" y="12017"/>
                    <a:pt x="5834" y="11865"/>
                    <a:pt x="5665" y="11829"/>
                  </a:cubicBezTo>
                  <a:cubicBezTo>
                    <a:pt x="5067" y="11696"/>
                    <a:pt x="4496" y="11455"/>
                    <a:pt x="3970" y="11116"/>
                  </a:cubicBezTo>
                  <a:cubicBezTo>
                    <a:pt x="3910" y="11078"/>
                    <a:pt x="3843" y="11060"/>
                    <a:pt x="3776" y="11060"/>
                  </a:cubicBezTo>
                  <a:cubicBezTo>
                    <a:pt x="3682" y="11060"/>
                    <a:pt x="3588" y="11096"/>
                    <a:pt x="3515" y="11169"/>
                  </a:cubicBezTo>
                  <a:lnTo>
                    <a:pt x="3060" y="11624"/>
                  </a:lnTo>
                  <a:lnTo>
                    <a:pt x="1936" y="10491"/>
                  </a:lnTo>
                  <a:lnTo>
                    <a:pt x="2391" y="10027"/>
                  </a:lnTo>
                  <a:cubicBezTo>
                    <a:pt x="2516" y="9911"/>
                    <a:pt x="2534" y="9715"/>
                    <a:pt x="2436" y="9572"/>
                  </a:cubicBezTo>
                  <a:cubicBezTo>
                    <a:pt x="2105" y="9046"/>
                    <a:pt x="1865" y="8466"/>
                    <a:pt x="1731" y="7851"/>
                  </a:cubicBezTo>
                  <a:cubicBezTo>
                    <a:pt x="1695" y="7681"/>
                    <a:pt x="1552" y="7565"/>
                    <a:pt x="1374" y="7565"/>
                  </a:cubicBezTo>
                  <a:lnTo>
                    <a:pt x="732" y="7565"/>
                  </a:lnTo>
                  <a:lnTo>
                    <a:pt x="732" y="5950"/>
                  </a:lnTo>
                  <a:lnTo>
                    <a:pt x="1329" y="5950"/>
                  </a:lnTo>
                  <a:cubicBezTo>
                    <a:pt x="1499" y="5950"/>
                    <a:pt x="1650" y="5834"/>
                    <a:pt x="1686" y="5665"/>
                  </a:cubicBezTo>
                  <a:cubicBezTo>
                    <a:pt x="1820" y="5058"/>
                    <a:pt x="2061" y="4487"/>
                    <a:pt x="2400" y="3970"/>
                  </a:cubicBezTo>
                  <a:cubicBezTo>
                    <a:pt x="2498" y="3818"/>
                    <a:pt x="2471" y="3631"/>
                    <a:pt x="2355" y="3506"/>
                  </a:cubicBezTo>
                  <a:lnTo>
                    <a:pt x="1891" y="3060"/>
                  </a:lnTo>
                  <a:lnTo>
                    <a:pt x="3033" y="1936"/>
                  </a:lnTo>
                  <a:lnTo>
                    <a:pt x="3488" y="2382"/>
                  </a:lnTo>
                  <a:cubicBezTo>
                    <a:pt x="3561" y="2455"/>
                    <a:pt x="3655" y="2491"/>
                    <a:pt x="3751" y="2491"/>
                  </a:cubicBezTo>
                  <a:cubicBezTo>
                    <a:pt x="3820" y="2491"/>
                    <a:pt x="3889" y="2473"/>
                    <a:pt x="3952" y="2436"/>
                  </a:cubicBezTo>
                  <a:cubicBezTo>
                    <a:pt x="4478" y="2097"/>
                    <a:pt x="5058" y="1856"/>
                    <a:pt x="5665" y="1731"/>
                  </a:cubicBezTo>
                  <a:cubicBezTo>
                    <a:pt x="5834" y="1695"/>
                    <a:pt x="5959" y="1543"/>
                    <a:pt x="5959" y="1374"/>
                  </a:cubicBezTo>
                  <a:lnTo>
                    <a:pt x="5959" y="732"/>
                  </a:lnTo>
                  <a:close/>
                  <a:moveTo>
                    <a:pt x="15050" y="10919"/>
                  </a:moveTo>
                  <a:lnTo>
                    <a:pt x="15050" y="11312"/>
                  </a:lnTo>
                  <a:cubicBezTo>
                    <a:pt x="15077" y="11472"/>
                    <a:pt x="15184" y="11615"/>
                    <a:pt x="15335" y="11660"/>
                  </a:cubicBezTo>
                  <a:cubicBezTo>
                    <a:pt x="15755" y="11785"/>
                    <a:pt x="16156" y="12017"/>
                    <a:pt x="16486" y="12320"/>
                  </a:cubicBezTo>
                  <a:cubicBezTo>
                    <a:pt x="16555" y="12389"/>
                    <a:pt x="16642" y="12423"/>
                    <a:pt x="16731" y="12423"/>
                  </a:cubicBezTo>
                  <a:cubicBezTo>
                    <a:pt x="16793" y="12423"/>
                    <a:pt x="16856" y="12406"/>
                    <a:pt x="16914" y="12374"/>
                  </a:cubicBezTo>
                  <a:lnTo>
                    <a:pt x="17262" y="12177"/>
                  </a:lnTo>
                  <a:lnTo>
                    <a:pt x="17842" y="13176"/>
                  </a:lnTo>
                  <a:lnTo>
                    <a:pt x="17494" y="13382"/>
                  </a:lnTo>
                  <a:cubicBezTo>
                    <a:pt x="17360" y="13462"/>
                    <a:pt x="17289" y="13622"/>
                    <a:pt x="17325" y="13774"/>
                  </a:cubicBezTo>
                  <a:cubicBezTo>
                    <a:pt x="17369" y="13997"/>
                    <a:pt x="17396" y="14220"/>
                    <a:pt x="17396" y="14443"/>
                  </a:cubicBezTo>
                  <a:cubicBezTo>
                    <a:pt x="17396" y="14666"/>
                    <a:pt x="17369" y="14889"/>
                    <a:pt x="17325" y="15103"/>
                  </a:cubicBezTo>
                  <a:cubicBezTo>
                    <a:pt x="17289" y="15264"/>
                    <a:pt x="17360" y="15424"/>
                    <a:pt x="17494" y="15505"/>
                  </a:cubicBezTo>
                  <a:lnTo>
                    <a:pt x="17842" y="15701"/>
                  </a:lnTo>
                  <a:lnTo>
                    <a:pt x="17262" y="16709"/>
                  </a:lnTo>
                  <a:lnTo>
                    <a:pt x="16914" y="16513"/>
                  </a:lnTo>
                  <a:cubicBezTo>
                    <a:pt x="16855" y="16479"/>
                    <a:pt x="16791" y="16463"/>
                    <a:pt x="16728" y="16463"/>
                  </a:cubicBezTo>
                  <a:cubicBezTo>
                    <a:pt x="16640" y="16463"/>
                    <a:pt x="16554" y="16495"/>
                    <a:pt x="16486" y="16557"/>
                  </a:cubicBezTo>
                  <a:cubicBezTo>
                    <a:pt x="16156" y="16870"/>
                    <a:pt x="15764" y="17093"/>
                    <a:pt x="15335" y="17227"/>
                  </a:cubicBezTo>
                  <a:cubicBezTo>
                    <a:pt x="15184" y="17271"/>
                    <a:pt x="15086" y="17574"/>
                    <a:pt x="15086" y="17574"/>
                  </a:cubicBezTo>
                  <a:lnTo>
                    <a:pt x="15086" y="17967"/>
                  </a:lnTo>
                  <a:lnTo>
                    <a:pt x="13917" y="17967"/>
                  </a:lnTo>
                  <a:lnTo>
                    <a:pt x="13917" y="17574"/>
                  </a:lnTo>
                  <a:cubicBezTo>
                    <a:pt x="13917" y="17414"/>
                    <a:pt x="13810" y="17271"/>
                    <a:pt x="13658" y="17227"/>
                  </a:cubicBezTo>
                  <a:cubicBezTo>
                    <a:pt x="13230" y="17093"/>
                    <a:pt x="12829" y="16870"/>
                    <a:pt x="12498" y="16557"/>
                  </a:cubicBezTo>
                  <a:cubicBezTo>
                    <a:pt x="12431" y="16495"/>
                    <a:pt x="12345" y="16463"/>
                    <a:pt x="12257" y="16463"/>
                  </a:cubicBezTo>
                  <a:cubicBezTo>
                    <a:pt x="12194" y="16463"/>
                    <a:pt x="12130" y="16479"/>
                    <a:pt x="12070" y="16513"/>
                  </a:cubicBezTo>
                  <a:lnTo>
                    <a:pt x="11722" y="16709"/>
                  </a:lnTo>
                  <a:lnTo>
                    <a:pt x="11134" y="15710"/>
                  </a:lnTo>
                  <a:lnTo>
                    <a:pt x="11481" y="15505"/>
                  </a:lnTo>
                  <a:cubicBezTo>
                    <a:pt x="11624" y="15424"/>
                    <a:pt x="11696" y="15264"/>
                    <a:pt x="11660" y="15103"/>
                  </a:cubicBezTo>
                  <a:cubicBezTo>
                    <a:pt x="11606" y="14889"/>
                    <a:pt x="11580" y="14666"/>
                    <a:pt x="11580" y="14443"/>
                  </a:cubicBezTo>
                  <a:cubicBezTo>
                    <a:pt x="11580" y="14220"/>
                    <a:pt x="11606" y="13997"/>
                    <a:pt x="11660" y="13783"/>
                  </a:cubicBezTo>
                  <a:cubicBezTo>
                    <a:pt x="11696" y="13631"/>
                    <a:pt x="11624" y="13462"/>
                    <a:pt x="11481" y="13382"/>
                  </a:cubicBezTo>
                  <a:lnTo>
                    <a:pt x="11134" y="13185"/>
                  </a:lnTo>
                  <a:lnTo>
                    <a:pt x="11722" y="12186"/>
                  </a:lnTo>
                  <a:lnTo>
                    <a:pt x="12070" y="12382"/>
                  </a:lnTo>
                  <a:cubicBezTo>
                    <a:pt x="12130" y="12416"/>
                    <a:pt x="12194" y="12432"/>
                    <a:pt x="12257" y="12432"/>
                  </a:cubicBezTo>
                  <a:cubicBezTo>
                    <a:pt x="12345" y="12432"/>
                    <a:pt x="12431" y="12400"/>
                    <a:pt x="12498" y="12338"/>
                  </a:cubicBezTo>
                  <a:cubicBezTo>
                    <a:pt x="12829" y="12026"/>
                    <a:pt x="13230" y="11794"/>
                    <a:pt x="13658" y="11669"/>
                  </a:cubicBezTo>
                  <a:cubicBezTo>
                    <a:pt x="13810" y="11624"/>
                    <a:pt x="13917" y="11481"/>
                    <a:pt x="13917" y="11321"/>
                  </a:cubicBezTo>
                  <a:lnTo>
                    <a:pt x="13917" y="10919"/>
                  </a:lnTo>
                  <a:close/>
                  <a:moveTo>
                    <a:pt x="5594" y="0"/>
                  </a:moveTo>
                  <a:cubicBezTo>
                    <a:pt x="5388" y="0"/>
                    <a:pt x="5228" y="161"/>
                    <a:pt x="5228" y="366"/>
                  </a:cubicBezTo>
                  <a:lnTo>
                    <a:pt x="5228" y="1080"/>
                  </a:lnTo>
                  <a:cubicBezTo>
                    <a:pt x="4737" y="1213"/>
                    <a:pt x="4264" y="1410"/>
                    <a:pt x="3827" y="1668"/>
                  </a:cubicBezTo>
                  <a:lnTo>
                    <a:pt x="3319" y="1160"/>
                  </a:lnTo>
                  <a:cubicBezTo>
                    <a:pt x="3247" y="1088"/>
                    <a:pt x="3154" y="1053"/>
                    <a:pt x="3060" y="1053"/>
                  </a:cubicBezTo>
                  <a:cubicBezTo>
                    <a:pt x="2966" y="1053"/>
                    <a:pt x="2873" y="1088"/>
                    <a:pt x="2801" y="1160"/>
                  </a:cubicBezTo>
                  <a:lnTo>
                    <a:pt x="1160" y="2801"/>
                  </a:lnTo>
                  <a:cubicBezTo>
                    <a:pt x="1088" y="2864"/>
                    <a:pt x="1053" y="2962"/>
                    <a:pt x="1053" y="3060"/>
                  </a:cubicBezTo>
                  <a:cubicBezTo>
                    <a:pt x="1053" y="3149"/>
                    <a:pt x="1088" y="3247"/>
                    <a:pt x="1160" y="3319"/>
                  </a:cubicBezTo>
                  <a:lnTo>
                    <a:pt x="1668" y="3827"/>
                  </a:lnTo>
                  <a:cubicBezTo>
                    <a:pt x="1419" y="4264"/>
                    <a:pt x="1222" y="4737"/>
                    <a:pt x="1088" y="5228"/>
                  </a:cubicBezTo>
                  <a:lnTo>
                    <a:pt x="366" y="5228"/>
                  </a:lnTo>
                  <a:cubicBezTo>
                    <a:pt x="170" y="5228"/>
                    <a:pt x="0" y="5388"/>
                    <a:pt x="0" y="5585"/>
                  </a:cubicBezTo>
                  <a:lnTo>
                    <a:pt x="0" y="7931"/>
                  </a:lnTo>
                  <a:cubicBezTo>
                    <a:pt x="0" y="8083"/>
                    <a:pt x="107" y="8234"/>
                    <a:pt x="277" y="8279"/>
                  </a:cubicBezTo>
                  <a:cubicBezTo>
                    <a:pt x="303" y="8288"/>
                    <a:pt x="339" y="8288"/>
                    <a:pt x="366" y="8288"/>
                  </a:cubicBezTo>
                  <a:lnTo>
                    <a:pt x="1088" y="8288"/>
                  </a:lnTo>
                  <a:cubicBezTo>
                    <a:pt x="1213" y="8778"/>
                    <a:pt x="1410" y="9251"/>
                    <a:pt x="1668" y="9688"/>
                  </a:cubicBezTo>
                  <a:lnTo>
                    <a:pt x="1151" y="10197"/>
                  </a:lnTo>
                  <a:cubicBezTo>
                    <a:pt x="1017" y="10340"/>
                    <a:pt x="1017" y="10571"/>
                    <a:pt x="1151" y="10714"/>
                  </a:cubicBezTo>
                  <a:lnTo>
                    <a:pt x="2792" y="12347"/>
                  </a:lnTo>
                  <a:cubicBezTo>
                    <a:pt x="2863" y="12417"/>
                    <a:pt x="2950" y="12453"/>
                    <a:pt x="3047" y="12454"/>
                  </a:cubicBezTo>
                  <a:lnTo>
                    <a:pt x="3047" y="12454"/>
                  </a:lnTo>
                  <a:cubicBezTo>
                    <a:pt x="3143" y="12453"/>
                    <a:pt x="3231" y="12417"/>
                    <a:pt x="3301" y="12347"/>
                  </a:cubicBezTo>
                  <a:lnTo>
                    <a:pt x="3818" y="11829"/>
                  </a:lnTo>
                  <a:cubicBezTo>
                    <a:pt x="4264" y="12088"/>
                    <a:pt x="4728" y="12284"/>
                    <a:pt x="5228" y="12418"/>
                  </a:cubicBezTo>
                  <a:lnTo>
                    <a:pt x="5228" y="13150"/>
                  </a:lnTo>
                  <a:cubicBezTo>
                    <a:pt x="5228" y="13355"/>
                    <a:pt x="5388" y="13515"/>
                    <a:pt x="5594" y="13515"/>
                  </a:cubicBezTo>
                  <a:lnTo>
                    <a:pt x="7931" y="13515"/>
                  </a:lnTo>
                  <a:cubicBezTo>
                    <a:pt x="8127" y="13515"/>
                    <a:pt x="8297" y="13355"/>
                    <a:pt x="8297" y="13150"/>
                  </a:cubicBezTo>
                  <a:lnTo>
                    <a:pt x="8297" y="12427"/>
                  </a:lnTo>
                  <a:cubicBezTo>
                    <a:pt x="8787" y="12293"/>
                    <a:pt x="9251" y="12097"/>
                    <a:pt x="9697" y="11847"/>
                  </a:cubicBezTo>
                  <a:lnTo>
                    <a:pt x="10206" y="12356"/>
                  </a:lnTo>
                  <a:cubicBezTo>
                    <a:pt x="10224" y="12382"/>
                    <a:pt x="10250" y="12400"/>
                    <a:pt x="10286" y="12418"/>
                  </a:cubicBezTo>
                  <a:cubicBezTo>
                    <a:pt x="10343" y="12448"/>
                    <a:pt x="10402" y="12462"/>
                    <a:pt x="10459" y="12462"/>
                  </a:cubicBezTo>
                  <a:cubicBezTo>
                    <a:pt x="10557" y="12462"/>
                    <a:pt x="10650" y="12423"/>
                    <a:pt x="10723" y="12356"/>
                  </a:cubicBezTo>
                  <a:lnTo>
                    <a:pt x="10902" y="12177"/>
                  </a:lnTo>
                  <a:lnTo>
                    <a:pt x="10340" y="13141"/>
                  </a:lnTo>
                  <a:cubicBezTo>
                    <a:pt x="10241" y="13319"/>
                    <a:pt x="10304" y="13542"/>
                    <a:pt x="10473" y="13640"/>
                  </a:cubicBezTo>
                  <a:lnTo>
                    <a:pt x="10911" y="13890"/>
                  </a:lnTo>
                  <a:cubicBezTo>
                    <a:pt x="10884" y="14077"/>
                    <a:pt x="10866" y="14265"/>
                    <a:pt x="10866" y="14452"/>
                  </a:cubicBezTo>
                  <a:cubicBezTo>
                    <a:pt x="10866" y="14639"/>
                    <a:pt x="10884" y="14827"/>
                    <a:pt x="10911" y="15014"/>
                  </a:cubicBezTo>
                  <a:lnTo>
                    <a:pt x="10473" y="15264"/>
                  </a:lnTo>
                  <a:cubicBezTo>
                    <a:pt x="10393" y="15317"/>
                    <a:pt x="10331" y="15398"/>
                    <a:pt x="10304" y="15487"/>
                  </a:cubicBezTo>
                  <a:cubicBezTo>
                    <a:pt x="10277" y="15585"/>
                    <a:pt x="10295" y="15683"/>
                    <a:pt x="10340" y="15763"/>
                  </a:cubicBezTo>
                  <a:lnTo>
                    <a:pt x="11285" y="17405"/>
                  </a:lnTo>
                  <a:cubicBezTo>
                    <a:pt x="11339" y="17485"/>
                    <a:pt x="11419" y="17548"/>
                    <a:pt x="11508" y="17574"/>
                  </a:cubicBezTo>
                  <a:cubicBezTo>
                    <a:pt x="11537" y="17583"/>
                    <a:pt x="11567" y="17587"/>
                    <a:pt x="11598" y="17587"/>
                  </a:cubicBezTo>
                  <a:cubicBezTo>
                    <a:pt x="11663" y="17587"/>
                    <a:pt x="11730" y="17569"/>
                    <a:pt x="11785" y="17539"/>
                  </a:cubicBezTo>
                  <a:lnTo>
                    <a:pt x="12222" y="17280"/>
                  </a:lnTo>
                  <a:cubicBezTo>
                    <a:pt x="12516" y="17521"/>
                    <a:pt x="12837" y="17708"/>
                    <a:pt x="13185" y="17842"/>
                  </a:cubicBezTo>
                  <a:lnTo>
                    <a:pt x="13185" y="18333"/>
                  </a:lnTo>
                  <a:cubicBezTo>
                    <a:pt x="13185" y="18538"/>
                    <a:pt x="13355" y="18698"/>
                    <a:pt x="13551" y="18698"/>
                  </a:cubicBezTo>
                  <a:lnTo>
                    <a:pt x="15451" y="18698"/>
                  </a:lnTo>
                  <a:cubicBezTo>
                    <a:pt x="15657" y="18698"/>
                    <a:pt x="15817" y="18538"/>
                    <a:pt x="15817" y="18333"/>
                  </a:cubicBezTo>
                  <a:lnTo>
                    <a:pt x="15817" y="17833"/>
                  </a:lnTo>
                  <a:cubicBezTo>
                    <a:pt x="16165" y="17699"/>
                    <a:pt x="16495" y="17512"/>
                    <a:pt x="16790" y="17271"/>
                  </a:cubicBezTo>
                  <a:lnTo>
                    <a:pt x="17227" y="17530"/>
                  </a:lnTo>
                  <a:cubicBezTo>
                    <a:pt x="17284" y="17562"/>
                    <a:pt x="17347" y="17576"/>
                    <a:pt x="17408" y="17576"/>
                  </a:cubicBezTo>
                  <a:cubicBezTo>
                    <a:pt x="17537" y="17576"/>
                    <a:pt x="17663" y="17511"/>
                    <a:pt x="17735" y="17396"/>
                  </a:cubicBezTo>
                  <a:lnTo>
                    <a:pt x="18681" y="15755"/>
                  </a:lnTo>
                  <a:cubicBezTo>
                    <a:pt x="18725" y="15674"/>
                    <a:pt x="18743" y="15576"/>
                    <a:pt x="18716" y="15478"/>
                  </a:cubicBezTo>
                  <a:cubicBezTo>
                    <a:pt x="18690" y="15389"/>
                    <a:pt x="18627" y="15309"/>
                    <a:pt x="18547" y="15255"/>
                  </a:cubicBezTo>
                  <a:lnTo>
                    <a:pt x="18110" y="15005"/>
                  </a:lnTo>
                  <a:cubicBezTo>
                    <a:pt x="18137" y="14818"/>
                    <a:pt x="18154" y="14631"/>
                    <a:pt x="18154" y="14443"/>
                  </a:cubicBezTo>
                  <a:cubicBezTo>
                    <a:pt x="18154" y="14256"/>
                    <a:pt x="18137" y="14068"/>
                    <a:pt x="18110" y="13890"/>
                  </a:cubicBezTo>
                  <a:lnTo>
                    <a:pt x="18547" y="13631"/>
                  </a:lnTo>
                  <a:cubicBezTo>
                    <a:pt x="18716" y="13533"/>
                    <a:pt x="18779" y="13310"/>
                    <a:pt x="18681" y="13141"/>
                  </a:cubicBezTo>
                  <a:lnTo>
                    <a:pt x="17735" y="11499"/>
                  </a:lnTo>
                  <a:cubicBezTo>
                    <a:pt x="17663" y="11384"/>
                    <a:pt x="17537" y="11319"/>
                    <a:pt x="17408" y="11319"/>
                  </a:cubicBezTo>
                  <a:cubicBezTo>
                    <a:pt x="17347" y="11319"/>
                    <a:pt x="17284" y="11334"/>
                    <a:pt x="17227" y="11365"/>
                  </a:cubicBezTo>
                  <a:lnTo>
                    <a:pt x="16790" y="11615"/>
                  </a:lnTo>
                  <a:cubicBezTo>
                    <a:pt x="16495" y="11383"/>
                    <a:pt x="16165" y="11196"/>
                    <a:pt x="15817" y="11062"/>
                  </a:cubicBezTo>
                  <a:lnTo>
                    <a:pt x="15817" y="10554"/>
                  </a:lnTo>
                  <a:cubicBezTo>
                    <a:pt x="15817" y="10357"/>
                    <a:pt x="15657" y="10188"/>
                    <a:pt x="15451" y="10188"/>
                  </a:cubicBezTo>
                  <a:lnTo>
                    <a:pt x="13551" y="10188"/>
                  </a:lnTo>
                  <a:cubicBezTo>
                    <a:pt x="13355" y="10188"/>
                    <a:pt x="13185" y="10357"/>
                    <a:pt x="13185" y="10554"/>
                  </a:cubicBezTo>
                  <a:lnTo>
                    <a:pt x="13185" y="11053"/>
                  </a:lnTo>
                  <a:cubicBezTo>
                    <a:pt x="12837" y="11187"/>
                    <a:pt x="12498" y="11383"/>
                    <a:pt x="12204" y="11615"/>
                  </a:cubicBezTo>
                  <a:lnTo>
                    <a:pt x="11767" y="11365"/>
                  </a:lnTo>
                  <a:cubicBezTo>
                    <a:pt x="11749" y="11357"/>
                    <a:pt x="11731" y="11348"/>
                    <a:pt x="11705" y="11339"/>
                  </a:cubicBezTo>
                  <a:lnTo>
                    <a:pt x="12347" y="10714"/>
                  </a:lnTo>
                  <a:cubicBezTo>
                    <a:pt x="12490" y="10571"/>
                    <a:pt x="12490" y="10340"/>
                    <a:pt x="12347" y="10197"/>
                  </a:cubicBezTo>
                  <a:lnTo>
                    <a:pt x="11829" y="9688"/>
                  </a:lnTo>
                  <a:cubicBezTo>
                    <a:pt x="12088" y="9251"/>
                    <a:pt x="12284" y="8778"/>
                    <a:pt x="12418" y="8288"/>
                  </a:cubicBezTo>
                  <a:lnTo>
                    <a:pt x="13150" y="8288"/>
                  </a:lnTo>
                  <a:cubicBezTo>
                    <a:pt x="13355" y="8288"/>
                    <a:pt x="13515" y="8127"/>
                    <a:pt x="13515" y="7931"/>
                  </a:cubicBezTo>
                  <a:lnTo>
                    <a:pt x="13515" y="5585"/>
                  </a:lnTo>
                  <a:cubicBezTo>
                    <a:pt x="13515" y="5388"/>
                    <a:pt x="13355" y="5228"/>
                    <a:pt x="13150" y="5228"/>
                  </a:cubicBezTo>
                  <a:lnTo>
                    <a:pt x="12436" y="5228"/>
                  </a:lnTo>
                  <a:cubicBezTo>
                    <a:pt x="12302" y="4737"/>
                    <a:pt x="12106" y="4264"/>
                    <a:pt x="11856" y="3827"/>
                  </a:cubicBezTo>
                  <a:lnTo>
                    <a:pt x="12356" y="3319"/>
                  </a:lnTo>
                  <a:cubicBezTo>
                    <a:pt x="12383" y="3292"/>
                    <a:pt x="12409" y="3265"/>
                    <a:pt x="12418" y="3229"/>
                  </a:cubicBezTo>
                  <a:cubicBezTo>
                    <a:pt x="12498" y="3078"/>
                    <a:pt x="12472" y="2908"/>
                    <a:pt x="12356" y="2801"/>
                  </a:cubicBezTo>
                  <a:lnTo>
                    <a:pt x="10714" y="1160"/>
                  </a:lnTo>
                  <a:cubicBezTo>
                    <a:pt x="10643" y="1088"/>
                    <a:pt x="10551" y="1053"/>
                    <a:pt x="10460" y="1053"/>
                  </a:cubicBezTo>
                  <a:cubicBezTo>
                    <a:pt x="10369" y="1053"/>
                    <a:pt x="10277" y="1088"/>
                    <a:pt x="10206" y="1160"/>
                  </a:cubicBezTo>
                  <a:lnTo>
                    <a:pt x="9697" y="1668"/>
                  </a:lnTo>
                  <a:cubicBezTo>
                    <a:pt x="9251" y="1410"/>
                    <a:pt x="8787" y="1213"/>
                    <a:pt x="8297" y="1088"/>
                  </a:cubicBezTo>
                  <a:lnTo>
                    <a:pt x="8297" y="366"/>
                  </a:lnTo>
                  <a:cubicBezTo>
                    <a:pt x="8297" y="161"/>
                    <a:pt x="8127" y="0"/>
                    <a:pt x="79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8"/>
            <p:cNvSpPr/>
            <p:nvPr/>
          </p:nvSpPr>
          <p:spPr>
            <a:xfrm>
              <a:off x="3106784" y="1865103"/>
              <a:ext cx="18721" cy="78490"/>
            </a:xfrm>
            <a:custGeom>
              <a:rect b="b" l="l" r="r" t="t"/>
              <a:pathLst>
                <a:path extrusionOk="0" h="3069" w="732">
                  <a:moveTo>
                    <a:pt x="366" y="0"/>
                  </a:moveTo>
                  <a:cubicBezTo>
                    <a:pt x="161" y="0"/>
                    <a:pt x="0" y="161"/>
                    <a:pt x="0" y="366"/>
                  </a:cubicBezTo>
                  <a:lnTo>
                    <a:pt x="0" y="2703"/>
                  </a:lnTo>
                  <a:cubicBezTo>
                    <a:pt x="0" y="2908"/>
                    <a:pt x="161" y="3069"/>
                    <a:pt x="366" y="3069"/>
                  </a:cubicBezTo>
                  <a:cubicBezTo>
                    <a:pt x="562" y="3069"/>
                    <a:pt x="732" y="2908"/>
                    <a:pt x="732" y="2703"/>
                  </a:cubicBezTo>
                  <a:lnTo>
                    <a:pt x="732" y="366"/>
                  </a:ln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8"/>
            <p:cNvSpPr/>
            <p:nvPr/>
          </p:nvSpPr>
          <p:spPr>
            <a:xfrm>
              <a:off x="3069371" y="1865103"/>
              <a:ext cx="18721" cy="78490"/>
            </a:xfrm>
            <a:custGeom>
              <a:rect b="b" l="l" r="r" t="t"/>
              <a:pathLst>
                <a:path extrusionOk="0" h="3069" w="732">
                  <a:moveTo>
                    <a:pt x="366" y="0"/>
                  </a:moveTo>
                  <a:cubicBezTo>
                    <a:pt x="161" y="0"/>
                    <a:pt x="0" y="161"/>
                    <a:pt x="0" y="366"/>
                  </a:cubicBezTo>
                  <a:lnTo>
                    <a:pt x="0" y="2703"/>
                  </a:lnTo>
                  <a:cubicBezTo>
                    <a:pt x="0" y="2908"/>
                    <a:pt x="161" y="3069"/>
                    <a:pt x="366" y="3069"/>
                  </a:cubicBezTo>
                  <a:cubicBezTo>
                    <a:pt x="571" y="3069"/>
                    <a:pt x="732" y="2908"/>
                    <a:pt x="732" y="2703"/>
                  </a:cubicBezTo>
                  <a:lnTo>
                    <a:pt x="732" y="366"/>
                  </a:lnTo>
                  <a:cubicBezTo>
                    <a:pt x="732" y="161"/>
                    <a:pt x="571"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8"/>
            <p:cNvSpPr/>
            <p:nvPr/>
          </p:nvSpPr>
          <p:spPr>
            <a:xfrm>
              <a:off x="3144197" y="1865103"/>
              <a:ext cx="59794" cy="78490"/>
            </a:xfrm>
            <a:custGeom>
              <a:rect b="b" l="l" r="r" t="t"/>
              <a:pathLst>
                <a:path extrusionOk="0" h="3069" w="2338">
                  <a:moveTo>
                    <a:pt x="1169" y="732"/>
                  </a:moveTo>
                  <a:cubicBezTo>
                    <a:pt x="1410" y="732"/>
                    <a:pt x="1606" y="928"/>
                    <a:pt x="1606" y="1169"/>
                  </a:cubicBezTo>
                  <a:lnTo>
                    <a:pt x="1606" y="1900"/>
                  </a:lnTo>
                  <a:cubicBezTo>
                    <a:pt x="1606" y="2141"/>
                    <a:pt x="1410" y="2337"/>
                    <a:pt x="1169" y="2337"/>
                  </a:cubicBezTo>
                  <a:cubicBezTo>
                    <a:pt x="928" y="2337"/>
                    <a:pt x="732" y="2141"/>
                    <a:pt x="732" y="1900"/>
                  </a:cubicBezTo>
                  <a:lnTo>
                    <a:pt x="732" y="1169"/>
                  </a:lnTo>
                  <a:cubicBezTo>
                    <a:pt x="732" y="928"/>
                    <a:pt x="928" y="732"/>
                    <a:pt x="1169" y="732"/>
                  </a:cubicBezTo>
                  <a:close/>
                  <a:moveTo>
                    <a:pt x="1169" y="0"/>
                  </a:moveTo>
                  <a:cubicBezTo>
                    <a:pt x="518" y="0"/>
                    <a:pt x="0" y="526"/>
                    <a:pt x="0" y="1169"/>
                  </a:cubicBezTo>
                  <a:lnTo>
                    <a:pt x="0" y="1900"/>
                  </a:lnTo>
                  <a:cubicBezTo>
                    <a:pt x="0" y="2543"/>
                    <a:pt x="518" y="3069"/>
                    <a:pt x="1169" y="3069"/>
                  </a:cubicBezTo>
                  <a:cubicBezTo>
                    <a:pt x="1811" y="3069"/>
                    <a:pt x="2338" y="2543"/>
                    <a:pt x="2338" y="1900"/>
                  </a:cubicBezTo>
                  <a:lnTo>
                    <a:pt x="2338" y="1169"/>
                  </a:lnTo>
                  <a:cubicBezTo>
                    <a:pt x="2338" y="526"/>
                    <a:pt x="1811"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8"/>
            <p:cNvSpPr/>
            <p:nvPr/>
          </p:nvSpPr>
          <p:spPr>
            <a:xfrm>
              <a:off x="3185267" y="1962280"/>
              <a:ext cx="18721" cy="78515"/>
            </a:xfrm>
            <a:custGeom>
              <a:rect b="b" l="l" r="r" t="t"/>
              <a:pathLst>
                <a:path extrusionOk="0" h="3070" w="732">
                  <a:moveTo>
                    <a:pt x="366" y="0"/>
                  </a:moveTo>
                  <a:cubicBezTo>
                    <a:pt x="161" y="0"/>
                    <a:pt x="0" y="161"/>
                    <a:pt x="0" y="366"/>
                  </a:cubicBezTo>
                  <a:lnTo>
                    <a:pt x="0" y="2703"/>
                  </a:lnTo>
                  <a:cubicBezTo>
                    <a:pt x="0" y="2900"/>
                    <a:pt x="161" y="3069"/>
                    <a:pt x="366" y="3069"/>
                  </a:cubicBezTo>
                  <a:cubicBezTo>
                    <a:pt x="562" y="3069"/>
                    <a:pt x="732" y="2900"/>
                    <a:pt x="732" y="2703"/>
                  </a:cubicBezTo>
                  <a:lnTo>
                    <a:pt x="732" y="366"/>
                  </a:lnTo>
                  <a:cubicBezTo>
                    <a:pt x="732" y="161"/>
                    <a:pt x="562"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8"/>
            <p:cNvSpPr/>
            <p:nvPr/>
          </p:nvSpPr>
          <p:spPr>
            <a:xfrm>
              <a:off x="3106784" y="1962280"/>
              <a:ext cx="59794" cy="78515"/>
            </a:xfrm>
            <a:custGeom>
              <a:rect b="b" l="l" r="r" t="t"/>
              <a:pathLst>
                <a:path extrusionOk="0" h="3070" w="2338">
                  <a:moveTo>
                    <a:pt x="1169" y="732"/>
                  </a:moveTo>
                  <a:cubicBezTo>
                    <a:pt x="1410" y="732"/>
                    <a:pt x="1606" y="928"/>
                    <a:pt x="1606" y="1169"/>
                  </a:cubicBezTo>
                  <a:lnTo>
                    <a:pt x="1606" y="1901"/>
                  </a:lnTo>
                  <a:cubicBezTo>
                    <a:pt x="1606" y="2141"/>
                    <a:pt x="1410" y="2338"/>
                    <a:pt x="1169" y="2338"/>
                  </a:cubicBezTo>
                  <a:cubicBezTo>
                    <a:pt x="928" y="2338"/>
                    <a:pt x="732" y="2141"/>
                    <a:pt x="732" y="1901"/>
                  </a:cubicBezTo>
                  <a:lnTo>
                    <a:pt x="732" y="1169"/>
                  </a:lnTo>
                  <a:cubicBezTo>
                    <a:pt x="732" y="928"/>
                    <a:pt x="928" y="732"/>
                    <a:pt x="1169" y="732"/>
                  </a:cubicBezTo>
                  <a:close/>
                  <a:moveTo>
                    <a:pt x="1169" y="0"/>
                  </a:moveTo>
                  <a:cubicBezTo>
                    <a:pt x="527" y="0"/>
                    <a:pt x="0" y="527"/>
                    <a:pt x="0" y="1169"/>
                  </a:cubicBezTo>
                  <a:lnTo>
                    <a:pt x="0" y="1901"/>
                  </a:lnTo>
                  <a:cubicBezTo>
                    <a:pt x="0" y="2543"/>
                    <a:pt x="527" y="3069"/>
                    <a:pt x="1169" y="3069"/>
                  </a:cubicBezTo>
                  <a:cubicBezTo>
                    <a:pt x="1811" y="3069"/>
                    <a:pt x="2337" y="2543"/>
                    <a:pt x="2337" y="1901"/>
                  </a:cubicBezTo>
                  <a:lnTo>
                    <a:pt x="2337" y="1169"/>
                  </a:lnTo>
                  <a:cubicBezTo>
                    <a:pt x="2337" y="527"/>
                    <a:pt x="1811" y="0"/>
                    <a:pt x="1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8"/>
            <p:cNvSpPr/>
            <p:nvPr/>
          </p:nvSpPr>
          <p:spPr>
            <a:xfrm>
              <a:off x="2756587" y="2264782"/>
              <a:ext cx="18491" cy="78515"/>
            </a:xfrm>
            <a:custGeom>
              <a:rect b="b" l="l" r="r" t="t"/>
              <a:pathLst>
                <a:path extrusionOk="0" h="3070" w="723">
                  <a:moveTo>
                    <a:pt x="357" y="1"/>
                  </a:moveTo>
                  <a:cubicBezTo>
                    <a:pt x="161" y="1"/>
                    <a:pt x="0" y="170"/>
                    <a:pt x="0" y="366"/>
                  </a:cubicBezTo>
                  <a:lnTo>
                    <a:pt x="0" y="2704"/>
                  </a:lnTo>
                  <a:cubicBezTo>
                    <a:pt x="0" y="2909"/>
                    <a:pt x="161" y="3069"/>
                    <a:pt x="357" y="3069"/>
                  </a:cubicBezTo>
                  <a:cubicBezTo>
                    <a:pt x="562" y="3069"/>
                    <a:pt x="723" y="2909"/>
                    <a:pt x="723" y="2704"/>
                  </a:cubicBezTo>
                  <a:lnTo>
                    <a:pt x="723" y="366"/>
                  </a:lnTo>
                  <a:cubicBezTo>
                    <a:pt x="723" y="170"/>
                    <a:pt x="562" y="1"/>
                    <a:pt x="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8"/>
            <p:cNvSpPr/>
            <p:nvPr/>
          </p:nvSpPr>
          <p:spPr>
            <a:xfrm>
              <a:off x="2793770" y="2264782"/>
              <a:ext cx="59794" cy="78515"/>
            </a:xfrm>
            <a:custGeom>
              <a:rect b="b" l="l" r="r" t="t"/>
              <a:pathLst>
                <a:path extrusionOk="0" h="3070" w="2338">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20" y="3069"/>
                    <a:pt x="2338" y="2552"/>
                    <a:pt x="2338" y="1901"/>
                  </a:cubicBezTo>
                  <a:lnTo>
                    <a:pt x="2338" y="1169"/>
                  </a:lnTo>
                  <a:cubicBezTo>
                    <a:pt x="2338" y="527"/>
                    <a:pt x="1820" y="1"/>
                    <a:pt x="1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8"/>
            <p:cNvSpPr/>
            <p:nvPr/>
          </p:nvSpPr>
          <p:spPr>
            <a:xfrm>
              <a:off x="2872254" y="2264782"/>
              <a:ext cx="18721" cy="78515"/>
            </a:xfrm>
            <a:custGeom>
              <a:rect b="b" l="l" r="r" t="t"/>
              <a:pathLst>
                <a:path extrusionOk="0" h="3070" w="732">
                  <a:moveTo>
                    <a:pt x="366" y="1"/>
                  </a:moveTo>
                  <a:cubicBezTo>
                    <a:pt x="170" y="1"/>
                    <a:pt x="0" y="170"/>
                    <a:pt x="0" y="366"/>
                  </a:cubicBezTo>
                  <a:lnTo>
                    <a:pt x="0" y="2704"/>
                  </a:lnTo>
                  <a:cubicBezTo>
                    <a:pt x="0" y="2909"/>
                    <a:pt x="170" y="3069"/>
                    <a:pt x="366" y="3069"/>
                  </a:cubicBezTo>
                  <a:cubicBezTo>
                    <a:pt x="571" y="3069"/>
                    <a:pt x="732" y="2909"/>
                    <a:pt x="732" y="2704"/>
                  </a:cubicBezTo>
                  <a:lnTo>
                    <a:pt x="732" y="366"/>
                  </a:lnTo>
                  <a:cubicBezTo>
                    <a:pt x="732" y="170"/>
                    <a:pt x="571"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8"/>
            <p:cNvSpPr/>
            <p:nvPr/>
          </p:nvSpPr>
          <p:spPr>
            <a:xfrm>
              <a:off x="2909667" y="2264782"/>
              <a:ext cx="59794" cy="78515"/>
            </a:xfrm>
            <a:custGeom>
              <a:rect b="b" l="l" r="r" t="t"/>
              <a:pathLst>
                <a:path extrusionOk="0" h="3070" w="2338">
                  <a:moveTo>
                    <a:pt x="1169" y="732"/>
                  </a:moveTo>
                  <a:cubicBezTo>
                    <a:pt x="1410" y="732"/>
                    <a:pt x="1606" y="928"/>
                    <a:pt x="1606" y="1169"/>
                  </a:cubicBezTo>
                  <a:lnTo>
                    <a:pt x="1606" y="1901"/>
                  </a:lnTo>
                  <a:cubicBezTo>
                    <a:pt x="1606" y="2142"/>
                    <a:pt x="1410" y="2347"/>
                    <a:pt x="1169" y="2347"/>
                  </a:cubicBezTo>
                  <a:cubicBezTo>
                    <a:pt x="928" y="2347"/>
                    <a:pt x="732" y="2142"/>
                    <a:pt x="732" y="1901"/>
                  </a:cubicBezTo>
                  <a:lnTo>
                    <a:pt x="732" y="1169"/>
                  </a:lnTo>
                  <a:cubicBezTo>
                    <a:pt x="732" y="928"/>
                    <a:pt x="928" y="732"/>
                    <a:pt x="1169" y="732"/>
                  </a:cubicBezTo>
                  <a:close/>
                  <a:moveTo>
                    <a:pt x="1169" y="1"/>
                  </a:moveTo>
                  <a:cubicBezTo>
                    <a:pt x="527" y="1"/>
                    <a:pt x="0" y="527"/>
                    <a:pt x="0" y="1169"/>
                  </a:cubicBezTo>
                  <a:lnTo>
                    <a:pt x="0" y="1901"/>
                  </a:lnTo>
                  <a:cubicBezTo>
                    <a:pt x="0" y="2552"/>
                    <a:pt x="527" y="3069"/>
                    <a:pt x="1169" y="3069"/>
                  </a:cubicBezTo>
                  <a:cubicBezTo>
                    <a:pt x="1811" y="3069"/>
                    <a:pt x="2338" y="2552"/>
                    <a:pt x="2338" y="1901"/>
                  </a:cubicBezTo>
                  <a:lnTo>
                    <a:pt x="2338" y="1169"/>
                  </a:lnTo>
                  <a:cubicBezTo>
                    <a:pt x="2338" y="527"/>
                    <a:pt x="1811" y="1"/>
                    <a:pt x="11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8"/>
            <p:cNvSpPr/>
            <p:nvPr/>
          </p:nvSpPr>
          <p:spPr>
            <a:xfrm>
              <a:off x="2888902" y="1959544"/>
              <a:ext cx="18746" cy="18721"/>
            </a:xfrm>
            <a:custGeom>
              <a:rect b="b" l="l" r="r" t="t"/>
              <a:pathLst>
                <a:path extrusionOk="0" h="732" w="733">
                  <a:moveTo>
                    <a:pt x="366" y="0"/>
                  </a:moveTo>
                  <a:cubicBezTo>
                    <a:pt x="268" y="0"/>
                    <a:pt x="179" y="36"/>
                    <a:pt x="108" y="107"/>
                  </a:cubicBezTo>
                  <a:cubicBezTo>
                    <a:pt x="45" y="170"/>
                    <a:pt x="1" y="268"/>
                    <a:pt x="1" y="366"/>
                  </a:cubicBezTo>
                  <a:cubicBezTo>
                    <a:pt x="1" y="455"/>
                    <a:pt x="45" y="553"/>
                    <a:pt x="108" y="625"/>
                  </a:cubicBezTo>
                  <a:cubicBezTo>
                    <a:pt x="179" y="687"/>
                    <a:pt x="268" y="732"/>
                    <a:pt x="366" y="732"/>
                  </a:cubicBezTo>
                  <a:cubicBezTo>
                    <a:pt x="464" y="732"/>
                    <a:pt x="563" y="687"/>
                    <a:pt x="625" y="625"/>
                  </a:cubicBezTo>
                  <a:cubicBezTo>
                    <a:pt x="696" y="553"/>
                    <a:pt x="732" y="455"/>
                    <a:pt x="732" y="366"/>
                  </a:cubicBezTo>
                  <a:cubicBezTo>
                    <a:pt x="732" y="268"/>
                    <a:pt x="696" y="170"/>
                    <a:pt x="625" y="107"/>
                  </a:cubicBezTo>
                  <a:cubicBezTo>
                    <a:pt x="563" y="36"/>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48"/>
          <p:cNvGrpSpPr/>
          <p:nvPr/>
        </p:nvGrpSpPr>
        <p:grpSpPr>
          <a:xfrm>
            <a:off x="6358329" y="3578179"/>
            <a:ext cx="454746" cy="454746"/>
            <a:chOff x="3369367" y="1865103"/>
            <a:chExt cx="478227" cy="478227"/>
          </a:xfrm>
        </p:grpSpPr>
        <p:sp>
          <p:nvSpPr>
            <p:cNvPr id="4975" name="Google Shape;4975;p48"/>
            <p:cNvSpPr/>
            <p:nvPr/>
          </p:nvSpPr>
          <p:spPr>
            <a:xfrm>
              <a:off x="3369367" y="1865103"/>
              <a:ext cx="478227" cy="478227"/>
            </a:xfrm>
            <a:custGeom>
              <a:rect b="b" l="l" r="r" t="t"/>
              <a:pathLst>
                <a:path extrusionOk="0" h="18699" w="18699">
                  <a:moveTo>
                    <a:pt x="2338" y="732"/>
                  </a:moveTo>
                  <a:lnTo>
                    <a:pt x="2338" y="2337"/>
                  </a:lnTo>
                  <a:lnTo>
                    <a:pt x="732" y="2337"/>
                  </a:lnTo>
                  <a:lnTo>
                    <a:pt x="732" y="732"/>
                  </a:lnTo>
                  <a:close/>
                  <a:moveTo>
                    <a:pt x="10152" y="732"/>
                  </a:moveTo>
                  <a:lnTo>
                    <a:pt x="10152" y="2337"/>
                  </a:lnTo>
                  <a:lnTo>
                    <a:pt x="8547" y="2337"/>
                  </a:lnTo>
                  <a:lnTo>
                    <a:pt x="8547" y="732"/>
                  </a:lnTo>
                  <a:close/>
                  <a:moveTo>
                    <a:pt x="17967" y="732"/>
                  </a:moveTo>
                  <a:lnTo>
                    <a:pt x="17967" y="2337"/>
                  </a:lnTo>
                  <a:lnTo>
                    <a:pt x="16361" y="2337"/>
                  </a:lnTo>
                  <a:lnTo>
                    <a:pt x="16361" y="732"/>
                  </a:lnTo>
                  <a:close/>
                  <a:moveTo>
                    <a:pt x="2338" y="8546"/>
                  </a:moveTo>
                  <a:lnTo>
                    <a:pt x="2338" y="10152"/>
                  </a:lnTo>
                  <a:lnTo>
                    <a:pt x="732" y="10152"/>
                  </a:lnTo>
                  <a:lnTo>
                    <a:pt x="732" y="8546"/>
                  </a:lnTo>
                  <a:close/>
                  <a:moveTo>
                    <a:pt x="17967" y="8546"/>
                  </a:moveTo>
                  <a:lnTo>
                    <a:pt x="17967" y="10152"/>
                  </a:lnTo>
                  <a:lnTo>
                    <a:pt x="16361" y="10152"/>
                  </a:lnTo>
                  <a:lnTo>
                    <a:pt x="16361" y="8546"/>
                  </a:lnTo>
                  <a:close/>
                  <a:moveTo>
                    <a:pt x="2338" y="16361"/>
                  </a:moveTo>
                  <a:lnTo>
                    <a:pt x="2338" y="17976"/>
                  </a:lnTo>
                  <a:lnTo>
                    <a:pt x="732" y="17976"/>
                  </a:lnTo>
                  <a:lnTo>
                    <a:pt x="732" y="16361"/>
                  </a:lnTo>
                  <a:close/>
                  <a:moveTo>
                    <a:pt x="10152" y="16361"/>
                  </a:moveTo>
                  <a:lnTo>
                    <a:pt x="10152" y="17976"/>
                  </a:lnTo>
                  <a:lnTo>
                    <a:pt x="8547" y="17976"/>
                  </a:lnTo>
                  <a:lnTo>
                    <a:pt x="8547" y="16361"/>
                  </a:lnTo>
                  <a:close/>
                  <a:moveTo>
                    <a:pt x="17967" y="16361"/>
                  </a:moveTo>
                  <a:lnTo>
                    <a:pt x="17967" y="17976"/>
                  </a:lnTo>
                  <a:lnTo>
                    <a:pt x="16361" y="17976"/>
                  </a:lnTo>
                  <a:lnTo>
                    <a:pt x="16361" y="16361"/>
                  </a:lnTo>
                  <a:close/>
                  <a:moveTo>
                    <a:pt x="366" y="0"/>
                  </a:moveTo>
                  <a:cubicBezTo>
                    <a:pt x="161" y="0"/>
                    <a:pt x="0" y="161"/>
                    <a:pt x="0" y="366"/>
                  </a:cubicBezTo>
                  <a:lnTo>
                    <a:pt x="0" y="2703"/>
                  </a:lnTo>
                  <a:cubicBezTo>
                    <a:pt x="0" y="2908"/>
                    <a:pt x="161" y="3069"/>
                    <a:pt x="366" y="3069"/>
                  </a:cubicBezTo>
                  <a:lnTo>
                    <a:pt x="1169" y="3069"/>
                  </a:lnTo>
                  <a:lnTo>
                    <a:pt x="1169" y="7815"/>
                  </a:lnTo>
                  <a:lnTo>
                    <a:pt x="366" y="7815"/>
                  </a:lnTo>
                  <a:cubicBezTo>
                    <a:pt x="161" y="7815"/>
                    <a:pt x="0" y="7984"/>
                    <a:pt x="0" y="8181"/>
                  </a:cubicBezTo>
                  <a:lnTo>
                    <a:pt x="0" y="10518"/>
                  </a:lnTo>
                  <a:cubicBezTo>
                    <a:pt x="0" y="10723"/>
                    <a:pt x="161" y="10884"/>
                    <a:pt x="366" y="10884"/>
                  </a:cubicBezTo>
                  <a:lnTo>
                    <a:pt x="1169" y="10884"/>
                  </a:lnTo>
                  <a:lnTo>
                    <a:pt x="1169" y="15630"/>
                  </a:lnTo>
                  <a:lnTo>
                    <a:pt x="366" y="15630"/>
                  </a:lnTo>
                  <a:cubicBezTo>
                    <a:pt x="161" y="15630"/>
                    <a:pt x="0" y="15799"/>
                    <a:pt x="0" y="15995"/>
                  </a:cubicBezTo>
                  <a:lnTo>
                    <a:pt x="0" y="18333"/>
                  </a:lnTo>
                  <a:cubicBezTo>
                    <a:pt x="0" y="18538"/>
                    <a:pt x="161" y="18698"/>
                    <a:pt x="366" y="18698"/>
                  </a:cubicBezTo>
                  <a:lnTo>
                    <a:pt x="2703" y="18698"/>
                  </a:lnTo>
                  <a:cubicBezTo>
                    <a:pt x="2900" y="18698"/>
                    <a:pt x="3069" y="18538"/>
                    <a:pt x="3069" y="18333"/>
                  </a:cubicBezTo>
                  <a:lnTo>
                    <a:pt x="3069" y="17530"/>
                  </a:lnTo>
                  <a:lnTo>
                    <a:pt x="7815" y="17530"/>
                  </a:lnTo>
                  <a:lnTo>
                    <a:pt x="7815" y="18333"/>
                  </a:lnTo>
                  <a:cubicBezTo>
                    <a:pt x="7815" y="18538"/>
                    <a:pt x="7976" y="18698"/>
                    <a:pt x="8181" y="18698"/>
                  </a:cubicBezTo>
                  <a:lnTo>
                    <a:pt x="10518" y="18698"/>
                  </a:lnTo>
                  <a:cubicBezTo>
                    <a:pt x="10723" y="18698"/>
                    <a:pt x="10884" y="18538"/>
                    <a:pt x="10884" y="18333"/>
                  </a:cubicBezTo>
                  <a:lnTo>
                    <a:pt x="10884" y="17530"/>
                  </a:lnTo>
                  <a:lnTo>
                    <a:pt x="15630" y="17530"/>
                  </a:lnTo>
                  <a:lnTo>
                    <a:pt x="15630" y="18333"/>
                  </a:lnTo>
                  <a:cubicBezTo>
                    <a:pt x="15630" y="18538"/>
                    <a:pt x="15791" y="18698"/>
                    <a:pt x="15996" y="18698"/>
                  </a:cubicBezTo>
                  <a:lnTo>
                    <a:pt x="18333" y="18698"/>
                  </a:lnTo>
                  <a:cubicBezTo>
                    <a:pt x="18538" y="18698"/>
                    <a:pt x="18699" y="18538"/>
                    <a:pt x="18699" y="18333"/>
                  </a:cubicBezTo>
                  <a:lnTo>
                    <a:pt x="18699" y="15995"/>
                  </a:lnTo>
                  <a:cubicBezTo>
                    <a:pt x="18699" y="15799"/>
                    <a:pt x="18538" y="15630"/>
                    <a:pt x="18333" y="15630"/>
                  </a:cubicBezTo>
                  <a:lnTo>
                    <a:pt x="17530" y="15630"/>
                  </a:lnTo>
                  <a:lnTo>
                    <a:pt x="17530" y="10884"/>
                  </a:lnTo>
                  <a:lnTo>
                    <a:pt x="18333" y="10884"/>
                  </a:lnTo>
                  <a:cubicBezTo>
                    <a:pt x="18538" y="10884"/>
                    <a:pt x="18699" y="10723"/>
                    <a:pt x="18699" y="10518"/>
                  </a:cubicBezTo>
                  <a:lnTo>
                    <a:pt x="18699" y="8181"/>
                  </a:lnTo>
                  <a:cubicBezTo>
                    <a:pt x="18699" y="7984"/>
                    <a:pt x="18538" y="7815"/>
                    <a:pt x="18333" y="7815"/>
                  </a:cubicBezTo>
                  <a:lnTo>
                    <a:pt x="17530" y="7815"/>
                  </a:lnTo>
                  <a:lnTo>
                    <a:pt x="17530" y="3069"/>
                  </a:lnTo>
                  <a:lnTo>
                    <a:pt x="18333" y="3069"/>
                  </a:lnTo>
                  <a:cubicBezTo>
                    <a:pt x="18538" y="3069"/>
                    <a:pt x="18699" y="2908"/>
                    <a:pt x="18699" y="2703"/>
                  </a:cubicBezTo>
                  <a:lnTo>
                    <a:pt x="18699" y="366"/>
                  </a:lnTo>
                  <a:cubicBezTo>
                    <a:pt x="18699" y="161"/>
                    <a:pt x="18538" y="0"/>
                    <a:pt x="18333" y="0"/>
                  </a:cubicBezTo>
                  <a:lnTo>
                    <a:pt x="15996" y="0"/>
                  </a:lnTo>
                  <a:cubicBezTo>
                    <a:pt x="15791" y="0"/>
                    <a:pt x="15630" y="161"/>
                    <a:pt x="15630" y="366"/>
                  </a:cubicBezTo>
                  <a:lnTo>
                    <a:pt x="15630" y="1169"/>
                  </a:lnTo>
                  <a:lnTo>
                    <a:pt x="10884" y="1169"/>
                  </a:lnTo>
                  <a:lnTo>
                    <a:pt x="10884" y="366"/>
                  </a:lnTo>
                  <a:cubicBezTo>
                    <a:pt x="10884" y="161"/>
                    <a:pt x="10723" y="0"/>
                    <a:pt x="10518" y="0"/>
                  </a:cubicBezTo>
                  <a:lnTo>
                    <a:pt x="8181" y="0"/>
                  </a:lnTo>
                  <a:cubicBezTo>
                    <a:pt x="7976" y="0"/>
                    <a:pt x="7815" y="161"/>
                    <a:pt x="7815" y="366"/>
                  </a:cubicBezTo>
                  <a:lnTo>
                    <a:pt x="7815" y="1169"/>
                  </a:lnTo>
                  <a:lnTo>
                    <a:pt x="5995" y="1169"/>
                  </a:lnTo>
                  <a:cubicBezTo>
                    <a:pt x="5817" y="1169"/>
                    <a:pt x="5656" y="1303"/>
                    <a:pt x="5629" y="1481"/>
                  </a:cubicBezTo>
                  <a:cubicBezTo>
                    <a:pt x="5594" y="1704"/>
                    <a:pt x="5772" y="1900"/>
                    <a:pt x="5986" y="1900"/>
                  </a:cubicBezTo>
                  <a:lnTo>
                    <a:pt x="7815" y="1900"/>
                  </a:lnTo>
                  <a:lnTo>
                    <a:pt x="7815" y="2703"/>
                  </a:lnTo>
                  <a:cubicBezTo>
                    <a:pt x="7815" y="2908"/>
                    <a:pt x="7976" y="3069"/>
                    <a:pt x="8181" y="3069"/>
                  </a:cubicBezTo>
                  <a:lnTo>
                    <a:pt x="10518" y="3069"/>
                  </a:lnTo>
                  <a:cubicBezTo>
                    <a:pt x="10723" y="3069"/>
                    <a:pt x="10884" y="2908"/>
                    <a:pt x="10884" y="2703"/>
                  </a:cubicBezTo>
                  <a:lnTo>
                    <a:pt x="10884" y="1900"/>
                  </a:lnTo>
                  <a:lnTo>
                    <a:pt x="15630" y="1900"/>
                  </a:lnTo>
                  <a:lnTo>
                    <a:pt x="15630" y="2703"/>
                  </a:lnTo>
                  <a:cubicBezTo>
                    <a:pt x="15630" y="2908"/>
                    <a:pt x="15791" y="3069"/>
                    <a:pt x="15996" y="3069"/>
                  </a:cubicBezTo>
                  <a:lnTo>
                    <a:pt x="16799" y="3069"/>
                  </a:lnTo>
                  <a:lnTo>
                    <a:pt x="16799" y="7815"/>
                  </a:lnTo>
                  <a:lnTo>
                    <a:pt x="15996" y="7815"/>
                  </a:lnTo>
                  <a:cubicBezTo>
                    <a:pt x="15791" y="7815"/>
                    <a:pt x="15630" y="7984"/>
                    <a:pt x="15630" y="8181"/>
                  </a:cubicBezTo>
                  <a:lnTo>
                    <a:pt x="15630" y="10518"/>
                  </a:lnTo>
                  <a:cubicBezTo>
                    <a:pt x="15630" y="10723"/>
                    <a:pt x="15791" y="10884"/>
                    <a:pt x="15996" y="10884"/>
                  </a:cubicBezTo>
                  <a:lnTo>
                    <a:pt x="16799" y="10884"/>
                  </a:lnTo>
                  <a:lnTo>
                    <a:pt x="16799" y="15630"/>
                  </a:lnTo>
                  <a:lnTo>
                    <a:pt x="15996" y="15630"/>
                  </a:lnTo>
                  <a:cubicBezTo>
                    <a:pt x="15791" y="15630"/>
                    <a:pt x="15630" y="15799"/>
                    <a:pt x="15630" y="15995"/>
                  </a:cubicBezTo>
                  <a:lnTo>
                    <a:pt x="15630" y="16798"/>
                  </a:lnTo>
                  <a:lnTo>
                    <a:pt x="10884" y="16798"/>
                  </a:lnTo>
                  <a:lnTo>
                    <a:pt x="10884" y="15995"/>
                  </a:lnTo>
                  <a:cubicBezTo>
                    <a:pt x="10884" y="15799"/>
                    <a:pt x="10723" y="15630"/>
                    <a:pt x="10518" y="15630"/>
                  </a:cubicBezTo>
                  <a:lnTo>
                    <a:pt x="8181" y="15630"/>
                  </a:lnTo>
                  <a:cubicBezTo>
                    <a:pt x="7976" y="15630"/>
                    <a:pt x="7815" y="15799"/>
                    <a:pt x="7815" y="15995"/>
                  </a:cubicBezTo>
                  <a:lnTo>
                    <a:pt x="7815" y="16798"/>
                  </a:lnTo>
                  <a:lnTo>
                    <a:pt x="3069" y="16798"/>
                  </a:lnTo>
                  <a:lnTo>
                    <a:pt x="3069" y="15995"/>
                  </a:lnTo>
                  <a:cubicBezTo>
                    <a:pt x="3069" y="15799"/>
                    <a:pt x="2900" y="15630"/>
                    <a:pt x="2703" y="15630"/>
                  </a:cubicBezTo>
                  <a:lnTo>
                    <a:pt x="1900" y="15630"/>
                  </a:lnTo>
                  <a:lnTo>
                    <a:pt x="1900" y="10884"/>
                  </a:lnTo>
                  <a:lnTo>
                    <a:pt x="2703" y="10884"/>
                  </a:lnTo>
                  <a:cubicBezTo>
                    <a:pt x="2900" y="10884"/>
                    <a:pt x="3069" y="10723"/>
                    <a:pt x="3069" y="10518"/>
                  </a:cubicBezTo>
                  <a:lnTo>
                    <a:pt x="3069" y="8181"/>
                  </a:lnTo>
                  <a:cubicBezTo>
                    <a:pt x="3069" y="7984"/>
                    <a:pt x="2900" y="7815"/>
                    <a:pt x="2703" y="7815"/>
                  </a:cubicBezTo>
                  <a:lnTo>
                    <a:pt x="1900" y="7815"/>
                  </a:lnTo>
                  <a:lnTo>
                    <a:pt x="1900" y="3069"/>
                  </a:lnTo>
                  <a:lnTo>
                    <a:pt x="2703" y="3069"/>
                  </a:lnTo>
                  <a:cubicBezTo>
                    <a:pt x="2900" y="3069"/>
                    <a:pt x="3069" y="2908"/>
                    <a:pt x="3069" y="2703"/>
                  </a:cubicBezTo>
                  <a:lnTo>
                    <a:pt x="3069" y="366"/>
                  </a:lnTo>
                  <a:cubicBezTo>
                    <a:pt x="3069" y="161"/>
                    <a:pt x="2900" y="0"/>
                    <a:pt x="2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8"/>
            <p:cNvSpPr/>
            <p:nvPr/>
          </p:nvSpPr>
          <p:spPr>
            <a:xfrm>
              <a:off x="3471353" y="1894742"/>
              <a:ext cx="18721" cy="18746"/>
            </a:xfrm>
            <a:custGeom>
              <a:rect b="b" l="l" r="r" t="t"/>
              <a:pathLst>
                <a:path extrusionOk="0" h="733" w="732">
                  <a:moveTo>
                    <a:pt x="366" y="1"/>
                  </a:moveTo>
                  <a:cubicBezTo>
                    <a:pt x="268" y="1"/>
                    <a:pt x="170" y="45"/>
                    <a:pt x="107" y="108"/>
                  </a:cubicBezTo>
                  <a:cubicBezTo>
                    <a:pt x="36" y="179"/>
                    <a:pt x="0" y="268"/>
                    <a:pt x="0" y="367"/>
                  </a:cubicBezTo>
                  <a:cubicBezTo>
                    <a:pt x="0" y="465"/>
                    <a:pt x="36" y="563"/>
                    <a:pt x="107" y="625"/>
                  </a:cubicBezTo>
                  <a:cubicBezTo>
                    <a:pt x="170" y="697"/>
                    <a:pt x="268" y="732"/>
                    <a:pt x="366" y="732"/>
                  </a:cubicBezTo>
                  <a:cubicBezTo>
                    <a:pt x="464" y="732"/>
                    <a:pt x="553" y="697"/>
                    <a:pt x="624" y="625"/>
                  </a:cubicBezTo>
                  <a:cubicBezTo>
                    <a:pt x="687" y="563"/>
                    <a:pt x="732" y="465"/>
                    <a:pt x="732" y="367"/>
                  </a:cubicBezTo>
                  <a:cubicBezTo>
                    <a:pt x="732" y="268"/>
                    <a:pt x="687" y="179"/>
                    <a:pt x="624" y="108"/>
                  </a:cubicBezTo>
                  <a:cubicBezTo>
                    <a:pt x="553" y="45"/>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8"/>
            <p:cNvSpPr/>
            <p:nvPr/>
          </p:nvSpPr>
          <p:spPr>
            <a:xfrm>
              <a:off x="3468591" y="1963866"/>
              <a:ext cx="280200" cy="280430"/>
            </a:xfrm>
            <a:custGeom>
              <a:rect b="b" l="l" r="r" t="t"/>
              <a:pathLst>
                <a:path extrusionOk="0" h="10965" w="10956">
                  <a:moveTo>
                    <a:pt x="2847" y="1535"/>
                  </a:moveTo>
                  <a:cubicBezTo>
                    <a:pt x="2686" y="1803"/>
                    <a:pt x="2570" y="2097"/>
                    <a:pt x="2508" y="2410"/>
                  </a:cubicBezTo>
                  <a:cubicBezTo>
                    <a:pt x="2338" y="2365"/>
                    <a:pt x="2178" y="2311"/>
                    <a:pt x="2017" y="2231"/>
                  </a:cubicBezTo>
                  <a:cubicBezTo>
                    <a:pt x="2267" y="1972"/>
                    <a:pt x="2543" y="1732"/>
                    <a:pt x="2847" y="1535"/>
                  </a:cubicBezTo>
                  <a:close/>
                  <a:moveTo>
                    <a:pt x="8110" y="1535"/>
                  </a:moveTo>
                  <a:lnTo>
                    <a:pt x="8110" y="1535"/>
                  </a:lnTo>
                  <a:cubicBezTo>
                    <a:pt x="8413" y="1732"/>
                    <a:pt x="8690" y="1972"/>
                    <a:pt x="8931" y="2231"/>
                  </a:cubicBezTo>
                  <a:cubicBezTo>
                    <a:pt x="8779" y="2311"/>
                    <a:pt x="8610" y="2365"/>
                    <a:pt x="8440" y="2410"/>
                  </a:cubicBezTo>
                  <a:cubicBezTo>
                    <a:pt x="8378" y="2097"/>
                    <a:pt x="8262" y="1803"/>
                    <a:pt x="8110" y="1535"/>
                  </a:cubicBezTo>
                  <a:close/>
                  <a:moveTo>
                    <a:pt x="5104" y="759"/>
                  </a:moveTo>
                  <a:lnTo>
                    <a:pt x="5104" y="2454"/>
                  </a:lnTo>
                  <a:lnTo>
                    <a:pt x="3239" y="2454"/>
                  </a:lnTo>
                  <a:cubicBezTo>
                    <a:pt x="3462" y="1580"/>
                    <a:pt x="4194" y="902"/>
                    <a:pt x="5104" y="759"/>
                  </a:cubicBezTo>
                  <a:close/>
                  <a:moveTo>
                    <a:pt x="5835" y="759"/>
                  </a:moveTo>
                  <a:cubicBezTo>
                    <a:pt x="6745" y="902"/>
                    <a:pt x="7477" y="1580"/>
                    <a:pt x="7700" y="2454"/>
                  </a:cubicBezTo>
                  <a:lnTo>
                    <a:pt x="5835" y="2454"/>
                  </a:lnTo>
                  <a:lnTo>
                    <a:pt x="5835" y="759"/>
                  </a:lnTo>
                  <a:close/>
                  <a:moveTo>
                    <a:pt x="1553" y="2820"/>
                  </a:moveTo>
                  <a:cubicBezTo>
                    <a:pt x="1830" y="2972"/>
                    <a:pt x="2124" y="3088"/>
                    <a:pt x="2436" y="3150"/>
                  </a:cubicBezTo>
                  <a:lnTo>
                    <a:pt x="2436" y="5122"/>
                  </a:lnTo>
                  <a:lnTo>
                    <a:pt x="741" y="5122"/>
                  </a:lnTo>
                  <a:cubicBezTo>
                    <a:pt x="804" y="4274"/>
                    <a:pt x="1089" y="3489"/>
                    <a:pt x="1553" y="2820"/>
                  </a:cubicBezTo>
                  <a:close/>
                  <a:moveTo>
                    <a:pt x="5104" y="3186"/>
                  </a:moveTo>
                  <a:lnTo>
                    <a:pt x="5104" y="5122"/>
                  </a:lnTo>
                  <a:lnTo>
                    <a:pt x="3168" y="5122"/>
                  </a:lnTo>
                  <a:lnTo>
                    <a:pt x="3168" y="3186"/>
                  </a:lnTo>
                  <a:close/>
                  <a:moveTo>
                    <a:pt x="7771" y="3186"/>
                  </a:moveTo>
                  <a:lnTo>
                    <a:pt x="7771" y="5122"/>
                  </a:lnTo>
                  <a:lnTo>
                    <a:pt x="5835" y="5122"/>
                  </a:lnTo>
                  <a:lnTo>
                    <a:pt x="5835" y="3186"/>
                  </a:lnTo>
                  <a:close/>
                  <a:moveTo>
                    <a:pt x="9386" y="2820"/>
                  </a:moveTo>
                  <a:cubicBezTo>
                    <a:pt x="9841" y="3489"/>
                    <a:pt x="10135" y="4274"/>
                    <a:pt x="10198" y="5122"/>
                  </a:cubicBezTo>
                  <a:lnTo>
                    <a:pt x="8503" y="5122"/>
                  </a:lnTo>
                  <a:lnTo>
                    <a:pt x="8503" y="3150"/>
                  </a:lnTo>
                  <a:cubicBezTo>
                    <a:pt x="8815" y="3088"/>
                    <a:pt x="9109" y="2972"/>
                    <a:pt x="9386" y="2820"/>
                  </a:cubicBezTo>
                  <a:close/>
                  <a:moveTo>
                    <a:pt x="5104" y="5853"/>
                  </a:moveTo>
                  <a:lnTo>
                    <a:pt x="5104" y="7789"/>
                  </a:lnTo>
                  <a:lnTo>
                    <a:pt x="3168" y="7789"/>
                  </a:lnTo>
                  <a:lnTo>
                    <a:pt x="3168" y="5853"/>
                  </a:lnTo>
                  <a:close/>
                  <a:moveTo>
                    <a:pt x="7771" y="5853"/>
                  </a:moveTo>
                  <a:lnTo>
                    <a:pt x="7771" y="7789"/>
                  </a:lnTo>
                  <a:lnTo>
                    <a:pt x="5835" y="7789"/>
                  </a:lnTo>
                  <a:lnTo>
                    <a:pt x="5835" y="5853"/>
                  </a:lnTo>
                  <a:close/>
                  <a:moveTo>
                    <a:pt x="2436" y="5853"/>
                  </a:moveTo>
                  <a:lnTo>
                    <a:pt x="2436" y="7834"/>
                  </a:lnTo>
                  <a:cubicBezTo>
                    <a:pt x="2124" y="7896"/>
                    <a:pt x="1830" y="8003"/>
                    <a:pt x="1553" y="8164"/>
                  </a:cubicBezTo>
                  <a:cubicBezTo>
                    <a:pt x="1089" y="7495"/>
                    <a:pt x="804" y="6709"/>
                    <a:pt x="741" y="5853"/>
                  </a:cubicBezTo>
                  <a:close/>
                  <a:moveTo>
                    <a:pt x="10198" y="5853"/>
                  </a:moveTo>
                  <a:cubicBezTo>
                    <a:pt x="10135" y="6709"/>
                    <a:pt x="9841" y="7495"/>
                    <a:pt x="9386" y="8164"/>
                  </a:cubicBezTo>
                  <a:cubicBezTo>
                    <a:pt x="9109" y="8003"/>
                    <a:pt x="8815" y="7896"/>
                    <a:pt x="8503" y="7834"/>
                  </a:cubicBezTo>
                  <a:lnTo>
                    <a:pt x="8503" y="5853"/>
                  </a:lnTo>
                  <a:close/>
                  <a:moveTo>
                    <a:pt x="2508" y="8556"/>
                  </a:moveTo>
                  <a:cubicBezTo>
                    <a:pt x="2570" y="8868"/>
                    <a:pt x="2686" y="9163"/>
                    <a:pt x="2847" y="9430"/>
                  </a:cubicBezTo>
                  <a:cubicBezTo>
                    <a:pt x="2543" y="9234"/>
                    <a:pt x="2267" y="8993"/>
                    <a:pt x="2017" y="8735"/>
                  </a:cubicBezTo>
                  <a:cubicBezTo>
                    <a:pt x="2178" y="8654"/>
                    <a:pt x="2338" y="8601"/>
                    <a:pt x="2508" y="8556"/>
                  </a:cubicBezTo>
                  <a:close/>
                  <a:moveTo>
                    <a:pt x="8440" y="8556"/>
                  </a:moveTo>
                  <a:cubicBezTo>
                    <a:pt x="8610" y="8601"/>
                    <a:pt x="8779" y="8654"/>
                    <a:pt x="8931" y="8735"/>
                  </a:cubicBezTo>
                  <a:cubicBezTo>
                    <a:pt x="8690" y="8993"/>
                    <a:pt x="8413" y="9234"/>
                    <a:pt x="8110" y="9430"/>
                  </a:cubicBezTo>
                  <a:cubicBezTo>
                    <a:pt x="8262" y="9163"/>
                    <a:pt x="8378" y="8868"/>
                    <a:pt x="8440" y="8556"/>
                  </a:cubicBezTo>
                  <a:close/>
                  <a:moveTo>
                    <a:pt x="5104" y="8485"/>
                  </a:moveTo>
                  <a:lnTo>
                    <a:pt x="5104" y="10189"/>
                  </a:lnTo>
                  <a:cubicBezTo>
                    <a:pt x="4194" y="10037"/>
                    <a:pt x="3462" y="9359"/>
                    <a:pt x="3239" y="8485"/>
                  </a:cubicBezTo>
                  <a:close/>
                  <a:moveTo>
                    <a:pt x="7700" y="8485"/>
                  </a:moveTo>
                  <a:cubicBezTo>
                    <a:pt x="7477" y="9359"/>
                    <a:pt x="6745" y="10037"/>
                    <a:pt x="5835" y="10189"/>
                  </a:cubicBezTo>
                  <a:lnTo>
                    <a:pt x="5835" y="8485"/>
                  </a:lnTo>
                  <a:close/>
                  <a:moveTo>
                    <a:pt x="5478" y="1"/>
                  </a:moveTo>
                  <a:cubicBezTo>
                    <a:pt x="2454" y="1"/>
                    <a:pt x="1" y="2463"/>
                    <a:pt x="1" y="5478"/>
                  </a:cubicBezTo>
                  <a:cubicBezTo>
                    <a:pt x="1" y="8503"/>
                    <a:pt x="2454" y="10965"/>
                    <a:pt x="5478" y="10965"/>
                  </a:cubicBezTo>
                  <a:cubicBezTo>
                    <a:pt x="8494" y="10965"/>
                    <a:pt x="10956" y="8503"/>
                    <a:pt x="10956" y="5478"/>
                  </a:cubicBezTo>
                  <a:cubicBezTo>
                    <a:pt x="10956" y="2463"/>
                    <a:pt x="8494" y="1"/>
                    <a:pt x="54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1" name="Shape 4981"/>
        <p:cNvGrpSpPr/>
        <p:nvPr/>
      </p:nvGrpSpPr>
      <p:grpSpPr>
        <a:xfrm>
          <a:off x="0" y="0"/>
          <a:ext cx="0" cy="0"/>
          <a:chOff x="0" y="0"/>
          <a:chExt cx="0" cy="0"/>
        </a:xfrm>
      </p:grpSpPr>
      <p:sp>
        <p:nvSpPr>
          <p:cNvPr id="4982" name="Google Shape;4982;p49"/>
          <p:cNvSpPr txBox="1"/>
          <p:nvPr>
            <p:ph type="title"/>
          </p:nvPr>
        </p:nvSpPr>
        <p:spPr>
          <a:xfrm>
            <a:off x="720075" y="5394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COMPETITORS</a:t>
            </a:r>
            <a:endParaRPr/>
          </a:p>
        </p:txBody>
      </p:sp>
      <p:sp>
        <p:nvSpPr>
          <p:cNvPr id="4983" name="Google Shape;4983;p49"/>
          <p:cNvSpPr txBox="1"/>
          <p:nvPr>
            <p:ph idx="2" type="title"/>
          </p:nvPr>
        </p:nvSpPr>
        <p:spPr>
          <a:xfrm>
            <a:off x="899825" y="2437650"/>
            <a:ext cx="2251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984" name="Google Shape;4984;p49"/>
          <p:cNvSpPr txBox="1"/>
          <p:nvPr>
            <p:ph idx="1" type="subTitle"/>
          </p:nvPr>
        </p:nvSpPr>
        <p:spPr>
          <a:xfrm>
            <a:off x="899825" y="2762875"/>
            <a:ext cx="22512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4985" name="Google Shape;4985;p49"/>
          <p:cNvSpPr txBox="1"/>
          <p:nvPr>
            <p:ph idx="3" type="title"/>
          </p:nvPr>
        </p:nvSpPr>
        <p:spPr>
          <a:xfrm>
            <a:off x="3446525" y="3409475"/>
            <a:ext cx="2251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986" name="Google Shape;4986;p49"/>
          <p:cNvSpPr txBox="1"/>
          <p:nvPr>
            <p:ph idx="4" type="subTitle"/>
          </p:nvPr>
        </p:nvSpPr>
        <p:spPr>
          <a:xfrm>
            <a:off x="3446475" y="3734700"/>
            <a:ext cx="22512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4987" name="Google Shape;4987;p49"/>
          <p:cNvSpPr txBox="1"/>
          <p:nvPr>
            <p:ph idx="5" type="title"/>
          </p:nvPr>
        </p:nvSpPr>
        <p:spPr>
          <a:xfrm>
            <a:off x="5993200" y="2437650"/>
            <a:ext cx="2251200" cy="3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988" name="Google Shape;4988;p49"/>
          <p:cNvSpPr txBox="1"/>
          <p:nvPr>
            <p:ph idx="6" type="subTitle"/>
          </p:nvPr>
        </p:nvSpPr>
        <p:spPr>
          <a:xfrm>
            <a:off x="5993200" y="2762875"/>
            <a:ext cx="22512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4989" name="Google Shape;4989;p49"/>
          <p:cNvSpPr txBox="1"/>
          <p:nvPr/>
        </p:nvSpPr>
        <p:spPr>
          <a:xfrm>
            <a:off x="1685000" y="15636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90" name="Google Shape;4990;p49"/>
          <p:cNvSpPr txBox="1"/>
          <p:nvPr/>
        </p:nvSpPr>
        <p:spPr>
          <a:xfrm>
            <a:off x="6778450" y="1563600"/>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91" name="Google Shape;4991;p49"/>
          <p:cNvSpPr txBox="1"/>
          <p:nvPr/>
        </p:nvSpPr>
        <p:spPr>
          <a:xfrm>
            <a:off x="4231763" y="2535425"/>
            <a:ext cx="680700" cy="680700"/>
          </a:xfrm>
          <a:prstGeom prst="rect">
            <a:avLst/>
          </a:prstGeom>
          <a:noFill/>
          <a:ln cap="flat" cmpd="sng" w="9525">
            <a:solidFill>
              <a:srgbClr val="D789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600">
              <a:solidFill>
                <a:srgbClr val="D789FF"/>
              </a:solidFill>
              <a:latin typeface="Share Tech"/>
              <a:ea typeface="Share Tech"/>
              <a:cs typeface="Share Tech"/>
              <a:sym typeface="Share Tech"/>
            </a:endParaRPr>
          </a:p>
        </p:txBody>
      </p:sp>
      <p:sp>
        <p:nvSpPr>
          <p:cNvPr id="4992" name="Google Shape;4992;p49"/>
          <p:cNvSpPr/>
          <p:nvPr/>
        </p:nvSpPr>
        <p:spPr>
          <a:xfrm>
            <a:off x="131463" y="36322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9"/>
          <p:cNvSpPr/>
          <p:nvPr/>
        </p:nvSpPr>
        <p:spPr>
          <a:xfrm>
            <a:off x="6487338" y="3790075"/>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9"/>
          <p:cNvSpPr/>
          <p:nvPr/>
        </p:nvSpPr>
        <p:spPr>
          <a:xfrm>
            <a:off x="304613" y="11807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9"/>
          <p:cNvSpPr/>
          <p:nvPr/>
        </p:nvSpPr>
        <p:spPr>
          <a:xfrm>
            <a:off x="3248888" y="16491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9"/>
          <p:cNvSpPr/>
          <p:nvPr/>
        </p:nvSpPr>
        <p:spPr>
          <a:xfrm>
            <a:off x="5535913" y="-2202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9"/>
          <p:cNvSpPr/>
          <p:nvPr/>
        </p:nvSpPr>
        <p:spPr>
          <a:xfrm>
            <a:off x="8091988" y="968400"/>
            <a:ext cx="595200" cy="5952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9"/>
          <p:cNvSpPr/>
          <p:nvPr/>
        </p:nvSpPr>
        <p:spPr>
          <a:xfrm>
            <a:off x="695625" y="462338"/>
            <a:ext cx="327000" cy="327000"/>
          </a:xfrm>
          <a:prstGeom prst="ellipse">
            <a:avLst/>
          </a:prstGeom>
          <a:gradFill>
            <a:gsLst>
              <a:gs pos="0">
                <a:srgbClr val="9100F9">
                  <a:alpha val="27843"/>
                </a:srgbClr>
              </a:gs>
              <a:gs pos="63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9" name="Google Shape;4999;p49"/>
          <p:cNvGrpSpPr/>
          <p:nvPr/>
        </p:nvGrpSpPr>
        <p:grpSpPr>
          <a:xfrm>
            <a:off x="1863711" y="1676505"/>
            <a:ext cx="323297" cy="454891"/>
            <a:chOff x="4081831" y="1865077"/>
            <a:chExt cx="339990" cy="478379"/>
          </a:xfrm>
        </p:grpSpPr>
        <p:sp>
          <p:nvSpPr>
            <p:cNvPr id="5000" name="Google Shape;5000;p49"/>
            <p:cNvSpPr/>
            <p:nvPr/>
          </p:nvSpPr>
          <p:spPr>
            <a:xfrm>
              <a:off x="4081831" y="1865077"/>
              <a:ext cx="162938" cy="311708"/>
            </a:xfrm>
            <a:custGeom>
              <a:rect b="b" l="l" r="r" t="t"/>
              <a:pathLst>
                <a:path extrusionOk="0" h="12188" w="6371">
                  <a:moveTo>
                    <a:pt x="2347" y="10135"/>
                  </a:moveTo>
                  <a:cubicBezTo>
                    <a:pt x="2516" y="10135"/>
                    <a:pt x="2686" y="10207"/>
                    <a:pt x="2811" y="10332"/>
                  </a:cubicBezTo>
                  <a:cubicBezTo>
                    <a:pt x="3070" y="10590"/>
                    <a:pt x="3070" y="11010"/>
                    <a:pt x="2811" y="11259"/>
                  </a:cubicBezTo>
                  <a:cubicBezTo>
                    <a:pt x="2681" y="11389"/>
                    <a:pt x="2512" y="11453"/>
                    <a:pt x="2344" y="11453"/>
                  </a:cubicBezTo>
                  <a:cubicBezTo>
                    <a:pt x="2175" y="11453"/>
                    <a:pt x="2008" y="11389"/>
                    <a:pt x="1883" y="11259"/>
                  </a:cubicBezTo>
                  <a:cubicBezTo>
                    <a:pt x="1624" y="11010"/>
                    <a:pt x="1624" y="10590"/>
                    <a:pt x="1883" y="10332"/>
                  </a:cubicBezTo>
                  <a:cubicBezTo>
                    <a:pt x="2008" y="10207"/>
                    <a:pt x="2177" y="10135"/>
                    <a:pt x="2347" y="10135"/>
                  </a:cubicBezTo>
                  <a:close/>
                  <a:moveTo>
                    <a:pt x="5994" y="1"/>
                  </a:moveTo>
                  <a:cubicBezTo>
                    <a:pt x="5989" y="1"/>
                    <a:pt x="5983" y="1"/>
                    <a:pt x="5978" y="1"/>
                  </a:cubicBezTo>
                  <a:cubicBezTo>
                    <a:pt x="2624" y="197"/>
                    <a:pt x="1" y="2981"/>
                    <a:pt x="1" y="6335"/>
                  </a:cubicBezTo>
                  <a:cubicBezTo>
                    <a:pt x="1" y="7682"/>
                    <a:pt x="411" y="8949"/>
                    <a:pt x="1187" y="10037"/>
                  </a:cubicBezTo>
                  <a:cubicBezTo>
                    <a:pt x="830" y="10572"/>
                    <a:pt x="893" y="11304"/>
                    <a:pt x="1366" y="11777"/>
                  </a:cubicBezTo>
                  <a:cubicBezTo>
                    <a:pt x="1624" y="12044"/>
                    <a:pt x="1972" y="12187"/>
                    <a:pt x="2347" y="12187"/>
                  </a:cubicBezTo>
                  <a:cubicBezTo>
                    <a:pt x="2713" y="12187"/>
                    <a:pt x="3061" y="12044"/>
                    <a:pt x="3328" y="11777"/>
                  </a:cubicBezTo>
                  <a:cubicBezTo>
                    <a:pt x="3872" y="11242"/>
                    <a:pt x="3872" y="10358"/>
                    <a:pt x="3328" y="9814"/>
                  </a:cubicBezTo>
                  <a:cubicBezTo>
                    <a:pt x="3061" y="9555"/>
                    <a:pt x="2713" y="9413"/>
                    <a:pt x="2347" y="9413"/>
                  </a:cubicBezTo>
                  <a:cubicBezTo>
                    <a:pt x="2133" y="9413"/>
                    <a:pt x="1928" y="9457"/>
                    <a:pt x="1740" y="9547"/>
                  </a:cubicBezTo>
                  <a:cubicBezTo>
                    <a:pt x="1080" y="8601"/>
                    <a:pt x="732" y="7504"/>
                    <a:pt x="732" y="6335"/>
                  </a:cubicBezTo>
                  <a:cubicBezTo>
                    <a:pt x="732" y="3364"/>
                    <a:pt x="3052" y="902"/>
                    <a:pt x="6014" y="733"/>
                  </a:cubicBezTo>
                  <a:cubicBezTo>
                    <a:pt x="6219" y="724"/>
                    <a:pt x="6370" y="545"/>
                    <a:pt x="6361" y="349"/>
                  </a:cubicBezTo>
                  <a:cubicBezTo>
                    <a:pt x="6353" y="150"/>
                    <a:pt x="6184" y="1"/>
                    <a:pt x="59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9"/>
            <p:cNvSpPr/>
            <p:nvPr/>
          </p:nvSpPr>
          <p:spPr>
            <a:xfrm>
              <a:off x="4129525" y="1877403"/>
              <a:ext cx="292297" cy="466053"/>
            </a:xfrm>
            <a:custGeom>
              <a:rect b="b" l="l" r="r" t="t"/>
              <a:pathLst>
                <a:path extrusionOk="0" h="18223" w="11429">
                  <a:moveTo>
                    <a:pt x="8484" y="741"/>
                  </a:moveTo>
                  <a:cubicBezTo>
                    <a:pt x="8654" y="741"/>
                    <a:pt x="8814" y="804"/>
                    <a:pt x="8948" y="929"/>
                  </a:cubicBezTo>
                  <a:cubicBezTo>
                    <a:pt x="9207" y="1187"/>
                    <a:pt x="9207" y="1607"/>
                    <a:pt x="8948" y="1865"/>
                  </a:cubicBezTo>
                  <a:cubicBezTo>
                    <a:pt x="8819" y="1995"/>
                    <a:pt x="8649" y="2059"/>
                    <a:pt x="8481" y="2059"/>
                  </a:cubicBezTo>
                  <a:cubicBezTo>
                    <a:pt x="8312" y="2059"/>
                    <a:pt x="8145" y="1995"/>
                    <a:pt x="8020" y="1865"/>
                  </a:cubicBezTo>
                  <a:cubicBezTo>
                    <a:pt x="7762" y="1607"/>
                    <a:pt x="7762" y="1187"/>
                    <a:pt x="8020" y="929"/>
                  </a:cubicBezTo>
                  <a:cubicBezTo>
                    <a:pt x="8145" y="804"/>
                    <a:pt x="8315" y="741"/>
                    <a:pt x="8484" y="741"/>
                  </a:cubicBezTo>
                  <a:close/>
                  <a:moveTo>
                    <a:pt x="4479" y="4916"/>
                  </a:moveTo>
                  <a:cubicBezTo>
                    <a:pt x="5005" y="4916"/>
                    <a:pt x="5424" y="5336"/>
                    <a:pt x="5424" y="5853"/>
                  </a:cubicBezTo>
                  <a:cubicBezTo>
                    <a:pt x="5424" y="6112"/>
                    <a:pt x="5326" y="6344"/>
                    <a:pt x="5148" y="6522"/>
                  </a:cubicBezTo>
                  <a:cubicBezTo>
                    <a:pt x="4951" y="6397"/>
                    <a:pt x="4711" y="6326"/>
                    <a:pt x="4461" y="6326"/>
                  </a:cubicBezTo>
                  <a:cubicBezTo>
                    <a:pt x="4220" y="6326"/>
                    <a:pt x="3997" y="6397"/>
                    <a:pt x="3801" y="6513"/>
                  </a:cubicBezTo>
                  <a:cubicBezTo>
                    <a:pt x="3631" y="6335"/>
                    <a:pt x="3542" y="6103"/>
                    <a:pt x="3542" y="5853"/>
                  </a:cubicBezTo>
                  <a:cubicBezTo>
                    <a:pt x="3542" y="5336"/>
                    <a:pt x="3961" y="4916"/>
                    <a:pt x="4479" y="4916"/>
                  </a:cubicBezTo>
                  <a:close/>
                  <a:moveTo>
                    <a:pt x="4472" y="2844"/>
                  </a:moveTo>
                  <a:cubicBezTo>
                    <a:pt x="6135" y="2844"/>
                    <a:pt x="7485" y="4200"/>
                    <a:pt x="7485" y="5862"/>
                  </a:cubicBezTo>
                  <a:cubicBezTo>
                    <a:pt x="7485" y="7031"/>
                    <a:pt x="6798" y="8083"/>
                    <a:pt x="5772" y="8583"/>
                  </a:cubicBezTo>
                  <a:lnTo>
                    <a:pt x="5772" y="7646"/>
                  </a:lnTo>
                  <a:cubicBezTo>
                    <a:pt x="5772" y="7441"/>
                    <a:pt x="5719" y="7245"/>
                    <a:pt x="5638" y="7075"/>
                  </a:cubicBezTo>
                  <a:cubicBezTo>
                    <a:pt x="5959" y="6754"/>
                    <a:pt x="6156" y="6317"/>
                    <a:pt x="6156" y="5862"/>
                  </a:cubicBezTo>
                  <a:cubicBezTo>
                    <a:pt x="6156" y="4925"/>
                    <a:pt x="5397" y="4176"/>
                    <a:pt x="4470" y="4176"/>
                  </a:cubicBezTo>
                  <a:cubicBezTo>
                    <a:pt x="3542" y="4176"/>
                    <a:pt x="2784" y="4925"/>
                    <a:pt x="2784" y="5862"/>
                  </a:cubicBezTo>
                  <a:cubicBezTo>
                    <a:pt x="2784" y="6308"/>
                    <a:pt x="2971" y="6736"/>
                    <a:pt x="3283" y="7048"/>
                  </a:cubicBezTo>
                  <a:cubicBezTo>
                    <a:pt x="3194" y="7227"/>
                    <a:pt x="3140" y="7432"/>
                    <a:pt x="3140" y="7646"/>
                  </a:cubicBezTo>
                  <a:lnTo>
                    <a:pt x="3140" y="8565"/>
                  </a:lnTo>
                  <a:cubicBezTo>
                    <a:pt x="1981" y="7994"/>
                    <a:pt x="1285" y="6736"/>
                    <a:pt x="1490" y="5380"/>
                  </a:cubicBezTo>
                  <a:cubicBezTo>
                    <a:pt x="1686" y="4113"/>
                    <a:pt x="2677" y="3105"/>
                    <a:pt x="3934" y="2891"/>
                  </a:cubicBezTo>
                  <a:cubicBezTo>
                    <a:pt x="4116" y="2860"/>
                    <a:pt x="4296" y="2844"/>
                    <a:pt x="4472" y="2844"/>
                  </a:cubicBezTo>
                  <a:close/>
                  <a:moveTo>
                    <a:pt x="8481" y="1"/>
                  </a:moveTo>
                  <a:cubicBezTo>
                    <a:pt x="8125" y="1"/>
                    <a:pt x="7770" y="135"/>
                    <a:pt x="7503" y="402"/>
                  </a:cubicBezTo>
                  <a:cubicBezTo>
                    <a:pt x="6959" y="946"/>
                    <a:pt x="6959" y="1830"/>
                    <a:pt x="7503" y="2374"/>
                  </a:cubicBezTo>
                  <a:cubicBezTo>
                    <a:pt x="7770" y="2641"/>
                    <a:pt x="8127" y="2784"/>
                    <a:pt x="8484" y="2784"/>
                  </a:cubicBezTo>
                  <a:cubicBezTo>
                    <a:pt x="8689" y="2784"/>
                    <a:pt x="8903" y="2731"/>
                    <a:pt x="9091" y="2641"/>
                  </a:cubicBezTo>
                  <a:cubicBezTo>
                    <a:pt x="9751" y="3587"/>
                    <a:pt x="10099" y="4693"/>
                    <a:pt x="10099" y="5853"/>
                  </a:cubicBezTo>
                  <a:cubicBezTo>
                    <a:pt x="10099" y="8503"/>
                    <a:pt x="8306" y="10742"/>
                    <a:pt x="5772" y="11330"/>
                  </a:cubicBezTo>
                  <a:lnTo>
                    <a:pt x="5772" y="9377"/>
                  </a:lnTo>
                  <a:cubicBezTo>
                    <a:pt x="7226" y="8842"/>
                    <a:pt x="8225" y="7432"/>
                    <a:pt x="8225" y="5853"/>
                  </a:cubicBezTo>
                  <a:cubicBezTo>
                    <a:pt x="8225" y="3793"/>
                    <a:pt x="6540" y="2108"/>
                    <a:pt x="4473" y="2108"/>
                  </a:cubicBezTo>
                  <a:cubicBezTo>
                    <a:pt x="4285" y="2108"/>
                    <a:pt x="4093" y="2122"/>
                    <a:pt x="3899" y="2151"/>
                  </a:cubicBezTo>
                  <a:cubicBezTo>
                    <a:pt x="2248" y="2392"/>
                    <a:pt x="946" y="3721"/>
                    <a:pt x="750" y="5380"/>
                  </a:cubicBezTo>
                  <a:cubicBezTo>
                    <a:pt x="625" y="6370"/>
                    <a:pt x="883" y="7325"/>
                    <a:pt x="1463" y="8101"/>
                  </a:cubicBezTo>
                  <a:cubicBezTo>
                    <a:pt x="1891" y="8672"/>
                    <a:pt x="2480" y="9109"/>
                    <a:pt x="3140" y="9368"/>
                  </a:cubicBezTo>
                  <a:lnTo>
                    <a:pt x="3140" y="14720"/>
                  </a:lnTo>
                  <a:lnTo>
                    <a:pt x="2677" y="13971"/>
                  </a:lnTo>
                  <a:cubicBezTo>
                    <a:pt x="2421" y="13549"/>
                    <a:pt x="1980" y="13318"/>
                    <a:pt x="1524" y="13318"/>
                  </a:cubicBezTo>
                  <a:cubicBezTo>
                    <a:pt x="1295" y="13318"/>
                    <a:pt x="1062" y="13376"/>
                    <a:pt x="848" y="13498"/>
                  </a:cubicBezTo>
                  <a:cubicBezTo>
                    <a:pt x="232" y="13855"/>
                    <a:pt x="0" y="14622"/>
                    <a:pt x="304" y="15265"/>
                  </a:cubicBezTo>
                  <a:lnTo>
                    <a:pt x="1668" y="18012"/>
                  </a:lnTo>
                  <a:cubicBezTo>
                    <a:pt x="1731" y="18146"/>
                    <a:pt x="1865" y="18217"/>
                    <a:pt x="1999" y="18217"/>
                  </a:cubicBezTo>
                  <a:cubicBezTo>
                    <a:pt x="2052" y="18217"/>
                    <a:pt x="2106" y="18209"/>
                    <a:pt x="2159" y="18182"/>
                  </a:cubicBezTo>
                  <a:cubicBezTo>
                    <a:pt x="2338" y="18093"/>
                    <a:pt x="2409" y="17870"/>
                    <a:pt x="2320" y="17691"/>
                  </a:cubicBezTo>
                  <a:lnTo>
                    <a:pt x="964" y="14943"/>
                  </a:lnTo>
                  <a:cubicBezTo>
                    <a:pt x="821" y="14649"/>
                    <a:pt x="928" y="14292"/>
                    <a:pt x="1213" y="14132"/>
                  </a:cubicBezTo>
                  <a:cubicBezTo>
                    <a:pt x="1309" y="14075"/>
                    <a:pt x="1415" y="14048"/>
                    <a:pt x="1520" y="14048"/>
                  </a:cubicBezTo>
                  <a:cubicBezTo>
                    <a:pt x="1731" y="14048"/>
                    <a:pt x="1939" y="14155"/>
                    <a:pt x="2052" y="14346"/>
                  </a:cubicBezTo>
                  <a:lnTo>
                    <a:pt x="3194" y="16210"/>
                  </a:lnTo>
                  <a:cubicBezTo>
                    <a:pt x="3259" y="16323"/>
                    <a:pt x="3375" y="16388"/>
                    <a:pt x="3498" y="16388"/>
                  </a:cubicBezTo>
                  <a:cubicBezTo>
                    <a:pt x="3560" y="16388"/>
                    <a:pt x="3625" y="16371"/>
                    <a:pt x="3685" y="16335"/>
                  </a:cubicBezTo>
                  <a:cubicBezTo>
                    <a:pt x="3801" y="16273"/>
                    <a:pt x="3872" y="16148"/>
                    <a:pt x="3872" y="16014"/>
                  </a:cubicBezTo>
                  <a:lnTo>
                    <a:pt x="3872" y="7646"/>
                  </a:lnTo>
                  <a:cubicBezTo>
                    <a:pt x="3872" y="7378"/>
                    <a:pt x="4041" y="7138"/>
                    <a:pt x="4300" y="7075"/>
                  </a:cubicBezTo>
                  <a:cubicBezTo>
                    <a:pt x="4352" y="7062"/>
                    <a:pt x="4403" y="7056"/>
                    <a:pt x="4453" y="7056"/>
                  </a:cubicBezTo>
                  <a:cubicBezTo>
                    <a:pt x="4779" y="7056"/>
                    <a:pt x="5041" y="7320"/>
                    <a:pt x="5041" y="7637"/>
                  </a:cubicBezTo>
                  <a:lnTo>
                    <a:pt x="5041" y="9082"/>
                  </a:lnTo>
                  <a:cubicBezTo>
                    <a:pt x="5041" y="9082"/>
                    <a:pt x="5041" y="9091"/>
                    <a:pt x="5041" y="9091"/>
                  </a:cubicBezTo>
                  <a:lnTo>
                    <a:pt x="5041" y="14560"/>
                  </a:lnTo>
                  <a:cubicBezTo>
                    <a:pt x="5041" y="14747"/>
                    <a:pt x="5166" y="14908"/>
                    <a:pt x="5353" y="14935"/>
                  </a:cubicBezTo>
                  <a:cubicBezTo>
                    <a:pt x="5372" y="14938"/>
                    <a:pt x="5391" y="14939"/>
                    <a:pt x="5410" y="14939"/>
                  </a:cubicBezTo>
                  <a:cubicBezTo>
                    <a:pt x="5608" y="14939"/>
                    <a:pt x="5772" y="14773"/>
                    <a:pt x="5772" y="14578"/>
                  </a:cubicBezTo>
                  <a:lnTo>
                    <a:pt x="5772" y="12749"/>
                  </a:lnTo>
                  <a:cubicBezTo>
                    <a:pt x="5772" y="12481"/>
                    <a:pt x="5942" y="12240"/>
                    <a:pt x="6200" y="12178"/>
                  </a:cubicBezTo>
                  <a:cubicBezTo>
                    <a:pt x="6252" y="12165"/>
                    <a:pt x="6303" y="12159"/>
                    <a:pt x="6353" y="12159"/>
                  </a:cubicBezTo>
                  <a:cubicBezTo>
                    <a:pt x="6679" y="12159"/>
                    <a:pt x="6941" y="12423"/>
                    <a:pt x="6941" y="12740"/>
                  </a:cubicBezTo>
                  <a:lnTo>
                    <a:pt x="6941" y="14703"/>
                  </a:lnTo>
                  <a:cubicBezTo>
                    <a:pt x="6941" y="14890"/>
                    <a:pt x="7075" y="15051"/>
                    <a:pt x="7262" y="15068"/>
                  </a:cubicBezTo>
                  <a:cubicBezTo>
                    <a:pt x="7267" y="15069"/>
                    <a:pt x="7273" y="15069"/>
                    <a:pt x="7278" y="15069"/>
                  </a:cubicBezTo>
                  <a:cubicBezTo>
                    <a:pt x="7476" y="15069"/>
                    <a:pt x="7628" y="14912"/>
                    <a:pt x="7628" y="14720"/>
                  </a:cubicBezTo>
                  <a:lnTo>
                    <a:pt x="7628" y="12749"/>
                  </a:lnTo>
                  <a:cubicBezTo>
                    <a:pt x="7628" y="12481"/>
                    <a:pt x="7806" y="12240"/>
                    <a:pt x="8065" y="12178"/>
                  </a:cubicBezTo>
                  <a:cubicBezTo>
                    <a:pt x="8116" y="12165"/>
                    <a:pt x="8166" y="12159"/>
                    <a:pt x="8214" y="12159"/>
                  </a:cubicBezTo>
                  <a:cubicBezTo>
                    <a:pt x="8534" y="12159"/>
                    <a:pt x="8796" y="12423"/>
                    <a:pt x="8796" y="12740"/>
                  </a:cubicBezTo>
                  <a:lnTo>
                    <a:pt x="8796" y="14720"/>
                  </a:lnTo>
                  <a:cubicBezTo>
                    <a:pt x="8796" y="14908"/>
                    <a:pt x="8930" y="15068"/>
                    <a:pt x="9109" y="15095"/>
                  </a:cubicBezTo>
                  <a:cubicBezTo>
                    <a:pt x="9129" y="15098"/>
                    <a:pt x="9148" y="15100"/>
                    <a:pt x="9168" y="15100"/>
                  </a:cubicBezTo>
                  <a:cubicBezTo>
                    <a:pt x="9372" y="15100"/>
                    <a:pt x="9528" y="14934"/>
                    <a:pt x="9528" y="14738"/>
                  </a:cubicBezTo>
                  <a:lnTo>
                    <a:pt x="9528" y="13498"/>
                  </a:lnTo>
                  <a:cubicBezTo>
                    <a:pt x="9528" y="13231"/>
                    <a:pt x="9706" y="12990"/>
                    <a:pt x="9965" y="12927"/>
                  </a:cubicBezTo>
                  <a:cubicBezTo>
                    <a:pt x="10016" y="12914"/>
                    <a:pt x="10066" y="12908"/>
                    <a:pt x="10115" y="12908"/>
                  </a:cubicBezTo>
                  <a:cubicBezTo>
                    <a:pt x="10435" y="12908"/>
                    <a:pt x="10697" y="13172"/>
                    <a:pt x="10697" y="13489"/>
                  </a:cubicBezTo>
                  <a:lnTo>
                    <a:pt x="10697" y="17843"/>
                  </a:lnTo>
                  <a:cubicBezTo>
                    <a:pt x="10697" y="18030"/>
                    <a:pt x="10830" y="18191"/>
                    <a:pt x="11009" y="18217"/>
                  </a:cubicBezTo>
                  <a:cubicBezTo>
                    <a:pt x="11028" y="18221"/>
                    <a:pt x="11047" y="18222"/>
                    <a:pt x="11066" y="18222"/>
                  </a:cubicBezTo>
                  <a:cubicBezTo>
                    <a:pt x="11264" y="18222"/>
                    <a:pt x="11428" y="18056"/>
                    <a:pt x="11428" y="17852"/>
                  </a:cubicBezTo>
                  <a:lnTo>
                    <a:pt x="11428" y="13525"/>
                  </a:lnTo>
                  <a:cubicBezTo>
                    <a:pt x="11428" y="12865"/>
                    <a:pt x="10946" y="12294"/>
                    <a:pt x="10295" y="12205"/>
                  </a:cubicBezTo>
                  <a:cubicBezTo>
                    <a:pt x="10231" y="12195"/>
                    <a:pt x="10168" y="12190"/>
                    <a:pt x="10106" y="12190"/>
                  </a:cubicBezTo>
                  <a:cubicBezTo>
                    <a:pt x="9880" y="12190"/>
                    <a:pt x="9665" y="12251"/>
                    <a:pt x="9483" y="12356"/>
                  </a:cubicBezTo>
                  <a:cubicBezTo>
                    <a:pt x="9314" y="11830"/>
                    <a:pt x="8814" y="11438"/>
                    <a:pt x="8234" y="11438"/>
                  </a:cubicBezTo>
                  <a:cubicBezTo>
                    <a:pt x="7860" y="11438"/>
                    <a:pt x="7530" y="11598"/>
                    <a:pt x="7289" y="11839"/>
                  </a:cubicBezTo>
                  <a:cubicBezTo>
                    <a:pt x="7226" y="11777"/>
                    <a:pt x="7146" y="11714"/>
                    <a:pt x="7066" y="11661"/>
                  </a:cubicBezTo>
                  <a:cubicBezTo>
                    <a:pt x="7913" y="11286"/>
                    <a:pt x="8671" y="10724"/>
                    <a:pt x="9287" y="10010"/>
                  </a:cubicBezTo>
                  <a:cubicBezTo>
                    <a:pt x="10286" y="8859"/>
                    <a:pt x="10830" y="7378"/>
                    <a:pt x="10830" y="5853"/>
                  </a:cubicBezTo>
                  <a:cubicBezTo>
                    <a:pt x="10830" y="4515"/>
                    <a:pt x="10420" y="3239"/>
                    <a:pt x="9644" y="2151"/>
                  </a:cubicBezTo>
                  <a:cubicBezTo>
                    <a:pt x="10001" y="1616"/>
                    <a:pt x="9938" y="884"/>
                    <a:pt x="9465" y="402"/>
                  </a:cubicBezTo>
                  <a:cubicBezTo>
                    <a:pt x="9193" y="135"/>
                    <a:pt x="8837" y="1"/>
                    <a:pt x="84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9"/>
            <p:cNvSpPr/>
            <p:nvPr/>
          </p:nvSpPr>
          <p:spPr>
            <a:xfrm>
              <a:off x="4267773" y="1868504"/>
              <a:ext cx="18721" cy="18746"/>
            </a:xfrm>
            <a:custGeom>
              <a:rect b="b" l="l" r="r" t="t"/>
              <a:pathLst>
                <a:path extrusionOk="0" h="733" w="732">
                  <a:moveTo>
                    <a:pt x="366" y="1"/>
                  </a:moveTo>
                  <a:cubicBezTo>
                    <a:pt x="277" y="1"/>
                    <a:pt x="179" y="37"/>
                    <a:pt x="107" y="108"/>
                  </a:cubicBezTo>
                  <a:cubicBezTo>
                    <a:pt x="45" y="170"/>
                    <a:pt x="0" y="269"/>
                    <a:pt x="0" y="367"/>
                  </a:cubicBezTo>
                  <a:cubicBezTo>
                    <a:pt x="0" y="456"/>
                    <a:pt x="45" y="554"/>
                    <a:pt x="107" y="625"/>
                  </a:cubicBezTo>
                  <a:cubicBezTo>
                    <a:pt x="179" y="688"/>
                    <a:pt x="277" y="732"/>
                    <a:pt x="366" y="732"/>
                  </a:cubicBezTo>
                  <a:cubicBezTo>
                    <a:pt x="464" y="732"/>
                    <a:pt x="562" y="688"/>
                    <a:pt x="625" y="625"/>
                  </a:cubicBezTo>
                  <a:cubicBezTo>
                    <a:pt x="696" y="554"/>
                    <a:pt x="732" y="456"/>
                    <a:pt x="732" y="367"/>
                  </a:cubicBezTo>
                  <a:cubicBezTo>
                    <a:pt x="732" y="269"/>
                    <a:pt x="696" y="170"/>
                    <a:pt x="625" y="108"/>
                  </a:cubicBezTo>
                  <a:cubicBezTo>
                    <a:pt x="562" y="37"/>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49"/>
          <p:cNvGrpSpPr/>
          <p:nvPr/>
        </p:nvGrpSpPr>
        <p:grpSpPr>
          <a:xfrm>
            <a:off x="6891420" y="1695912"/>
            <a:ext cx="454770" cy="416095"/>
            <a:chOff x="4656048" y="1885408"/>
            <a:chExt cx="478253" cy="437580"/>
          </a:xfrm>
        </p:grpSpPr>
        <p:sp>
          <p:nvSpPr>
            <p:cNvPr id="5004" name="Google Shape;5004;p49"/>
            <p:cNvSpPr/>
            <p:nvPr/>
          </p:nvSpPr>
          <p:spPr>
            <a:xfrm>
              <a:off x="4656048" y="1885408"/>
              <a:ext cx="478253" cy="437384"/>
            </a:xfrm>
            <a:custGeom>
              <a:rect b="b" l="l" r="r" t="t"/>
              <a:pathLst>
                <a:path extrusionOk="0" h="17102" w="18700">
                  <a:moveTo>
                    <a:pt x="1535" y="0"/>
                  </a:moveTo>
                  <a:cubicBezTo>
                    <a:pt x="688" y="0"/>
                    <a:pt x="1" y="687"/>
                    <a:pt x="1" y="1534"/>
                  </a:cubicBezTo>
                  <a:lnTo>
                    <a:pt x="1" y="15567"/>
                  </a:lnTo>
                  <a:cubicBezTo>
                    <a:pt x="1" y="16415"/>
                    <a:pt x="688" y="17102"/>
                    <a:pt x="1535" y="17102"/>
                  </a:cubicBezTo>
                  <a:lnTo>
                    <a:pt x="7709" y="17102"/>
                  </a:lnTo>
                  <a:cubicBezTo>
                    <a:pt x="8003" y="17102"/>
                    <a:pt x="8217" y="16736"/>
                    <a:pt x="7950" y="16433"/>
                  </a:cubicBezTo>
                  <a:cubicBezTo>
                    <a:pt x="7914" y="16388"/>
                    <a:pt x="7860" y="16370"/>
                    <a:pt x="7807" y="16370"/>
                  </a:cubicBezTo>
                  <a:lnTo>
                    <a:pt x="1107" y="16370"/>
                  </a:lnTo>
                  <a:cubicBezTo>
                    <a:pt x="902" y="16370"/>
                    <a:pt x="733" y="16201"/>
                    <a:pt x="733" y="15986"/>
                  </a:cubicBezTo>
                  <a:lnTo>
                    <a:pt x="733" y="1534"/>
                  </a:lnTo>
                  <a:cubicBezTo>
                    <a:pt x="733" y="1097"/>
                    <a:pt x="1089" y="732"/>
                    <a:pt x="1535" y="732"/>
                  </a:cubicBezTo>
                  <a:lnTo>
                    <a:pt x="17165" y="732"/>
                  </a:lnTo>
                  <a:cubicBezTo>
                    <a:pt x="17611" y="732"/>
                    <a:pt x="17968" y="1097"/>
                    <a:pt x="17968" y="1534"/>
                  </a:cubicBezTo>
                  <a:lnTo>
                    <a:pt x="17968" y="15567"/>
                  </a:lnTo>
                  <a:cubicBezTo>
                    <a:pt x="17968" y="16004"/>
                    <a:pt x="17611" y="16370"/>
                    <a:pt x="17165" y="16370"/>
                  </a:cubicBezTo>
                  <a:lnTo>
                    <a:pt x="11010" y="16370"/>
                  </a:lnTo>
                  <a:cubicBezTo>
                    <a:pt x="10795" y="16370"/>
                    <a:pt x="10617" y="16557"/>
                    <a:pt x="10653" y="16789"/>
                  </a:cubicBezTo>
                  <a:cubicBezTo>
                    <a:pt x="10679" y="16968"/>
                    <a:pt x="10840" y="17102"/>
                    <a:pt x="11027" y="17102"/>
                  </a:cubicBezTo>
                  <a:lnTo>
                    <a:pt x="17165" y="17102"/>
                  </a:lnTo>
                  <a:cubicBezTo>
                    <a:pt x="18013" y="17102"/>
                    <a:pt x="18700" y="16415"/>
                    <a:pt x="18700" y="15567"/>
                  </a:cubicBezTo>
                  <a:lnTo>
                    <a:pt x="18700" y="1534"/>
                  </a:lnTo>
                  <a:cubicBezTo>
                    <a:pt x="18700" y="687"/>
                    <a:pt x="18013" y="0"/>
                    <a:pt x="171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9"/>
            <p:cNvSpPr/>
            <p:nvPr/>
          </p:nvSpPr>
          <p:spPr>
            <a:xfrm>
              <a:off x="4707168" y="1930339"/>
              <a:ext cx="182785" cy="18746"/>
            </a:xfrm>
            <a:custGeom>
              <a:rect b="b" l="l" r="r" t="t"/>
              <a:pathLst>
                <a:path extrusionOk="0" h="733" w="7147">
                  <a:moveTo>
                    <a:pt x="393" y="0"/>
                  </a:moveTo>
                  <a:cubicBezTo>
                    <a:pt x="170" y="0"/>
                    <a:pt x="0" y="197"/>
                    <a:pt x="27" y="420"/>
                  </a:cubicBezTo>
                  <a:cubicBezTo>
                    <a:pt x="54" y="598"/>
                    <a:pt x="223" y="732"/>
                    <a:pt x="402" y="732"/>
                  </a:cubicBezTo>
                  <a:lnTo>
                    <a:pt x="6754" y="732"/>
                  </a:lnTo>
                  <a:cubicBezTo>
                    <a:pt x="6977" y="732"/>
                    <a:pt x="7146" y="536"/>
                    <a:pt x="7119" y="313"/>
                  </a:cubicBezTo>
                  <a:cubicBezTo>
                    <a:pt x="7093" y="125"/>
                    <a:pt x="6923" y="0"/>
                    <a:pt x="67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9"/>
            <p:cNvSpPr/>
            <p:nvPr/>
          </p:nvSpPr>
          <p:spPr>
            <a:xfrm>
              <a:off x="4983433" y="1930570"/>
              <a:ext cx="18746" cy="18721"/>
            </a:xfrm>
            <a:custGeom>
              <a:rect b="b" l="l" r="r" t="t"/>
              <a:pathLst>
                <a:path extrusionOk="0" h="732" w="733">
                  <a:moveTo>
                    <a:pt x="366" y="0"/>
                  </a:moveTo>
                  <a:cubicBezTo>
                    <a:pt x="268" y="0"/>
                    <a:pt x="179" y="45"/>
                    <a:pt x="108" y="107"/>
                  </a:cubicBezTo>
                  <a:cubicBezTo>
                    <a:pt x="36" y="179"/>
                    <a:pt x="1" y="277"/>
                    <a:pt x="1" y="366"/>
                  </a:cubicBezTo>
                  <a:cubicBezTo>
                    <a:pt x="1" y="464"/>
                    <a:pt x="36" y="562"/>
                    <a:pt x="108" y="625"/>
                  </a:cubicBezTo>
                  <a:cubicBezTo>
                    <a:pt x="179" y="696"/>
                    <a:pt x="268" y="732"/>
                    <a:pt x="366" y="732"/>
                  </a:cubicBezTo>
                  <a:cubicBezTo>
                    <a:pt x="465" y="732"/>
                    <a:pt x="554" y="696"/>
                    <a:pt x="625" y="625"/>
                  </a:cubicBezTo>
                  <a:cubicBezTo>
                    <a:pt x="688" y="562"/>
                    <a:pt x="732" y="464"/>
                    <a:pt x="732" y="366"/>
                  </a:cubicBezTo>
                  <a:cubicBezTo>
                    <a:pt x="732" y="277"/>
                    <a:pt x="688" y="179"/>
                    <a:pt x="625" y="107"/>
                  </a:cubicBezTo>
                  <a:cubicBezTo>
                    <a:pt x="554" y="45"/>
                    <a:pt x="465"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9"/>
            <p:cNvSpPr/>
            <p:nvPr/>
          </p:nvSpPr>
          <p:spPr>
            <a:xfrm>
              <a:off x="5065574" y="1930570"/>
              <a:ext cx="18721" cy="18721"/>
            </a:xfrm>
            <a:custGeom>
              <a:rect b="b" l="l" r="r" t="t"/>
              <a:pathLst>
                <a:path extrusionOk="0" h="732" w="732">
                  <a:moveTo>
                    <a:pt x="366" y="0"/>
                  </a:moveTo>
                  <a:cubicBezTo>
                    <a:pt x="268" y="0"/>
                    <a:pt x="179" y="45"/>
                    <a:pt x="107" y="107"/>
                  </a:cubicBezTo>
                  <a:cubicBezTo>
                    <a:pt x="45" y="179"/>
                    <a:pt x="0" y="277"/>
                    <a:pt x="0" y="366"/>
                  </a:cubicBezTo>
                  <a:cubicBezTo>
                    <a:pt x="0" y="464"/>
                    <a:pt x="45" y="562"/>
                    <a:pt x="107" y="625"/>
                  </a:cubicBezTo>
                  <a:cubicBezTo>
                    <a:pt x="179" y="696"/>
                    <a:pt x="268" y="732"/>
                    <a:pt x="366" y="732"/>
                  </a:cubicBezTo>
                  <a:cubicBezTo>
                    <a:pt x="464" y="732"/>
                    <a:pt x="553" y="696"/>
                    <a:pt x="625" y="625"/>
                  </a:cubicBezTo>
                  <a:cubicBezTo>
                    <a:pt x="696" y="562"/>
                    <a:pt x="732" y="464"/>
                    <a:pt x="732" y="366"/>
                  </a:cubicBezTo>
                  <a:cubicBezTo>
                    <a:pt x="732" y="277"/>
                    <a:pt x="696" y="179"/>
                    <a:pt x="625" y="107"/>
                  </a:cubicBezTo>
                  <a:cubicBezTo>
                    <a:pt x="553"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9"/>
            <p:cNvSpPr/>
            <p:nvPr/>
          </p:nvSpPr>
          <p:spPr>
            <a:xfrm>
              <a:off x="5024504" y="1930570"/>
              <a:ext cx="18721" cy="18721"/>
            </a:xfrm>
            <a:custGeom>
              <a:rect b="b" l="l" r="r" t="t"/>
              <a:pathLst>
                <a:path extrusionOk="0" h="732" w="732">
                  <a:moveTo>
                    <a:pt x="366" y="0"/>
                  </a:moveTo>
                  <a:cubicBezTo>
                    <a:pt x="268" y="0"/>
                    <a:pt x="179" y="45"/>
                    <a:pt x="108" y="107"/>
                  </a:cubicBezTo>
                  <a:cubicBezTo>
                    <a:pt x="36" y="179"/>
                    <a:pt x="0" y="277"/>
                    <a:pt x="0" y="366"/>
                  </a:cubicBezTo>
                  <a:cubicBezTo>
                    <a:pt x="0" y="464"/>
                    <a:pt x="36" y="562"/>
                    <a:pt x="108" y="625"/>
                  </a:cubicBezTo>
                  <a:cubicBezTo>
                    <a:pt x="179" y="696"/>
                    <a:pt x="268" y="732"/>
                    <a:pt x="366" y="732"/>
                  </a:cubicBezTo>
                  <a:cubicBezTo>
                    <a:pt x="464" y="732"/>
                    <a:pt x="554" y="696"/>
                    <a:pt x="625" y="625"/>
                  </a:cubicBezTo>
                  <a:cubicBezTo>
                    <a:pt x="696" y="562"/>
                    <a:pt x="732" y="464"/>
                    <a:pt x="732" y="366"/>
                  </a:cubicBezTo>
                  <a:cubicBezTo>
                    <a:pt x="732" y="277"/>
                    <a:pt x="696" y="179"/>
                    <a:pt x="625" y="107"/>
                  </a:cubicBezTo>
                  <a:cubicBezTo>
                    <a:pt x="554" y="45"/>
                    <a:pt x="464"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9"/>
            <p:cNvSpPr/>
            <p:nvPr/>
          </p:nvSpPr>
          <p:spPr>
            <a:xfrm>
              <a:off x="4661086" y="1975066"/>
              <a:ext cx="469787" cy="18721"/>
            </a:xfrm>
            <a:custGeom>
              <a:rect b="b" l="l" r="r" t="t"/>
              <a:pathLst>
                <a:path extrusionOk="0" h="732" w="18369">
                  <a:moveTo>
                    <a:pt x="393" y="0"/>
                  </a:moveTo>
                  <a:cubicBezTo>
                    <a:pt x="170" y="0"/>
                    <a:pt x="0" y="196"/>
                    <a:pt x="36" y="419"/>
                  </a:cubicBezTo>
                  <a:cubicBezTo>
                    <a:pt x="54" y="607"/>
                    <a:pt x="223" y="732"/>
                    <a:pt x="402" y="732"/>
                  </a:cubicBezTo>
                  <a:lnTo>
                    <a:pt x="17976" y="732"/>
                  </a:lnTo>
                  <a:cubicBezTo>
                    <a:pt x="18190" y="732"/>
                    <a:pt x="18369" y="544"/>
                    <a:pt x="18333" y="312"/>
                  </a:cubicBezTo>
                  <a:cubicBezTo>
                    <a:pt x="18306" y="134"/>
                    <a:pt x="18146" y="0"/>
                    <a:pt x="179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9"/>
            <p:cNvSpPr/>
            <p:nvPr/>
          </p:nvSpPr>
          <p:spPr>
            <a:xfrm>
              <a:off x="4699854" y="2012863"/>
              <a:ext cx="59820" cy="78413"/>
            </a:xfrm>
            <a:custGeom>
              <a:rect b="b" l="l" r="r" t="t"/>
              <a:pathLst>
                <a:path extrusionOk="0" h="3066" w="2339">
                  <a:moveTo>
                    <a:pt x="1171" y="729"/>
                  </a:moveTo>
                  <a:cubicBezTo>
                    <a:pt x="1414" y="729"/>
                    <a:pt x="1607" y="928"/>
                    <a:pt x="1607" y="1172"/>
                  </a:cubicBezTo>
                  <a:lnTo>
                    <a:pt x="1607" y="1903"/>
                  </a:lnTo>
                  <a:cubicBezTo>
                    <a:pt x="1607" y="2139"/>
                    <a:pt x="1414" y="2337"/>
                    <a:pt x="1171" y="2337"/>
                  </a:cubicBezTo>
                  <a:cubicBezTo>
                    <a:pt x="1147" y="2337"/>
                    <a:pt x="1123" y="2335"/>
                    <a:pt x="1098" y="2331"/>
                  </a:cubicBezTo>
                  <a:cubicBezTo>
                    <a:pt x="884" y="2296"/>
                    <a:pt x="732" y="2108"/>
                    <a:pt x="732" y="1885"/>
                  </a:cubicBezTo>
                  <a:lnTo>
                    <a:pt x="732" y="1180"/>
                  </a:lnTo>
                  <a:cubicBezTo>
                    <a:pt x="732" y="966"/>
                    <a:pt x="884" y="770"/>
                    <a:pt x="1098" y="734"/>
                  </a:cubicBezTo>
                  <a:cubicBezTo>
                    <a:pt x="1123" y="730"/>
                    <a:pt x="1147" y="729"/>
                    <a:pt x="1171" y="729"/>
                  </a:cubicBezTo>
                  <a:close/>
                  <a:moveTo>
                    <a:pt x="1176" y="0"/>
                  </a:moveTo>
                  <a:cubicBezTo>
                    <a:pt x="1150" y="0"/>
                    <a:pt x="1124" y="1"/>
                    <a:pt x="1098" y="3"/>
                  </a:cubicBezTo>
                  <a:cubicBezTo>
                    <a:pt x="491" y="39"/>
                    <a:pt x="1" y="592"/>
                    <a:pt x="1" y="1189"/>
                  </a:cubicBezTo>
                  <a:lnTo>
                    <a:pt x="1" y="1876"/>
                  </a:lnTo>
                  <a:cubicBezTo>
                    <a:pt x="1" y="2483"/>
                    <a:pt x="491" y="3027"/>
                    <a:pt x="1098" y="3063"/>
                  </a:cubicBezTo>
                  <a:cubicBezTo>
                    <a:pt x="1125" y="3065"/>
                    <a:pt x="1151" y="3065"/>
                    <a:pt x="1177" y="3065"/>
                  </a:cubicBezTo>
                  <a:cubicBezTo>
                    <a:pt x="1819" y="3065"/>
                    <a:pt x="2338" y="2546"/>
                    <a:pt x="2338" y="1903"/>
                  </a:cubicBezTo>
                  <a:lnTo>
                    <a:pt x="2338" y="1172"/>
                  </a:lnTo>
                  <a:cubicBezTo>
                    <a:pt x="2338" y="528"/>
                    <a:pt x="1819" y="0"/>
                    <a:pt x="1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9"/>
            <p:cNvSpPr/>
            <p:nvPr/>
          </p:nvSpPr>
          <p:spPr>
            <a:xfrm>
              <a:off x="4782225" y="2012863"/>
              <a:ext cx="18721" cy="78464"/>
            </a:xfrm>
            <a:custGeom>
              <a:rect b="b" l="l" r="r" t="t"/>
              <a:pathLst>
                <a:path extrusionOk="0" h="3068" w="732">
                  <a:moveTo>
                    <a:pt x="359" y="0"/>
                  </a:moveTo>
                  <a:cubicBezTo>
                    <a:pt x="344" y="0"/>
                    <a:pt x="328" y="1"/>
                    <a:pt x="313" y="3"/>
                  </a:cubicBezTo>
                  <a:cubicBezTo>
                    <a:pt x="125" y="30"/>
                    <a:pt x="0" y="190"/>
                    <a:pt x="0" y="378"/>
                  </a:cubicBezTo>
                  <a:lnTo>
                    <a:pt x="0" y="2688"/>
                  </a:lnTo>
                  <a:cubicBezTo>
                    <a:pt x="0" y="2875"/>
                    <a:pt x="125" y="3036"/>
                    <a:pt x="313" y="3063"/>
                  </a:cubicBezTo>
                  <a:cubicBezTo>
                    <a:pt x="332" y="3066"/>
                    <a:pt x="351" y="3067"/>
                    <a:pt x="370" y="3067"/>
                  </a:cubicBezTo>
                  <a:cubicBezTo>
                    <a:pt x="568" y="3067"/>
                    <a:pt x="732" y="2902"/>
                    <a:pt x="732" y="2706"/>
                  </a:cubicBezTo>
                  <a:lnTo>
                    <a:pt x="732" y="369"/>
                  </a:lnTo>
                  <a:cubicBezTo>
                    <a:pt x="732" y="161"/>
                    <a:pt x="562" y="0"/>
                    <a:pt x="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9"/>
            <p:cNvSpPr/>
            <p:nvPr/>
          </p:nvSpPr>
          <p:spPr>
            <a:xfrm>
              <a:off x="4823295" y="2012863"/>
              <a:ext cx="59794" cy="78413"/>
            </a:xfrm>
            <a:custGeom>
              <a:rect b="b" l="l" r="r" t="t"/>
              <a:pathLst>
                <a:path extrusionOk="0" h="3066" w="2338">
                  <a:moveTo>
                    <a:pt x="1168" y="729"/>
                  </a:moveTo>
                  <a:cubicBezTo>
                    <a:pt x="1406" y="729"/>
                    <a:pt x="1606" y="928"/>
                    <a:pt x="1606" y="1172"/>
                  </a:cubicBezTo>
                  <a:lnTo>
                    <a:pt x="1606" y="1903"/>
                  </a:lnTo>
                  <a:cubicBezTo>
                    <a:pt x="1606" y="2139"/>
                    <a:pt x="1406" y="2337"/>
                    <a:pt x="1168" y="2337"/>
                  </a:cubicBezTo>
                  <a:cubicBezTo>
                    <a:pt x="1145" y="2337"/>
                    <a:pt x="1121" y="2335"/>
                    <a:pt x="1097" y="2331"/>
                  </a:cubicBezTo>
                  <a:cubicBezTo>
                    <a:pt x="883" y="2296"/>
                    <a:pt x="732" y="2108"/>
                    <a:pt x="732" y="1885"/>
                  </a:cubicBezTo>
                  <a:lnTo>
                    <a:pt x="732" y="1180"/>
                  </a:lnTo>
                  <a:cubicBezTo>
                    <a:pt x="732" y="966"/>
                    <a:pt x="883" y="770"/>
                    <a:pt x="1097" y="734"/>
                  </a:cubicBezTo>
                  <a:cubicBezTo>
                    <a:pt x="1121" y="730"/>
                    <a:pt x="1145" y="729"/>
                    <a:pt x="1168" y="729"/>
                  </a:cubicBezTo>
                  <a:close/>
                  <a:moveTo>
                    <a:pt x="1166" y="0"/>
                  </a:moveTo>
                  <a:cubicBezTo>
                    <a:pt x="1140" y="0"/>
                    <a:pt x="1115" y="1"/>
                    <a:pt x="1088" y="3"/>
                  </a:cubicBezTo>
                  <a:cubicBezTo>
                    <a:pt x="491" y="39"/>
                    <a:pt x="0" y="592"/>
                    <a:pt x="0" y="1189"/>
                  </a:cubicBezTo>
                  <a:lnTo>
                    <a:pt x="0" y="1876"/>
                  </a:lnTo>
                  <a:cubicBezTo>
                    <a:pt x="0" y="2483"/>
                    <a:pt x="491" y="3027"/>
                    <a:pt x="1088" y="3063"/>
                  </a:cubicBezTo>
                  <a:cubicBezTo>
                    <a:pt x="1115" y="3065"/>
                    <a:pt x="1141" y="3065"/>
                    <a:pt x="1167" y="3065"/>
                  </a:cubicBezTo>
                  <a:cubicBezTo>
                    <a:pt x="1810" y="3065"/>
                    <a:pt x="2337" y="2546"/>
                    <a:pt x="2337" y="1903"/>
                  </a:cubicBezTo>
                  <a:lnTo>
                    <a:pt x="2337" y="1172"/>
                  </a:lnTo>
                  <a:cubicBezTo>
                    <a:pt x="2337" y="528"/>
                    <a:pt x="1810" y="0"/>
                    <a:pt x="1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9"/>
            <p:cNvSpPr/>
            <p:nvPr/>
          </p:nvSpPr>
          <p:spPr>
            <a:xfrm>
              <a:off x="4905410" y="2012863"/>
              <a:ext cx="18746" cy="78464"/>
            </a:xfrm>
            <a:custGeom>
              <a:rect b="b" l="l" r="r" t="t"/>
              <a:pathLst>
                <a:path extrusionOk="0" h="3068" w="733">
                  <a:moveTo>
                    <a:pt x="359" y="0"/>
                  </a:moveTo>
                  <a:cubicBezTo>
                    <a:pt x="344" y="0"/>
                    <a:pt x="329" y="1"/>
                    <a:pt x="313" y="3"/>
                  </a:cubicBezTo>
                  <a:cubicBezTo>
                    <a:pt x="135" y="30"/>
                    <a:pt x="1" y="190"/>
                    <a:pt x="1" y="378"/>
                  </a:cubicBezTo>
                  <a:lnTo>
                    <a:pt x="1" y="2688"/>
                  </a:lnTo>
                  <a:cubicBezTo>
                    <a:pt x="1" y="2875"/>
                    <a:pt x="135" y="3036"/>
                    <a:pt x="313" y="3063"/>
                  </a:cubicBezTo>
                  <a:cubicBezTo>
                    <a:pt x="332" y="3066"/>
                    <a:pt x="351" y="3067"/>
                    <a:pt x="370" y="3067"/>
                  </a:cubicBezTo>
                  <a:cubicBezTo>
                    <a:pt x="568" y="3067"/>
                    <a:pt x="732" y="2902"/>
                    <a:pt x="732" y="2706"/>
                  </a:cubicBezTo>
                  <a:lnTo>
                    <a:pt x="732" y="369"/>
                  </a:lnTo>
                  <a:cubicBezTo>
                    <a:pt x="732" y="161"/>
                    <a:pt x="562" y="0"/>
                    <a:pt x="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9"/>
            <p:cNvSpPr/>
            <p:nvPr/>
          </p:nvSpPr>
          <p:spPr>
            <a:xfrm>
              <a:off x="4948296" y="2012863"/>
              <a:ext cx="59820" cy="78413"/>
            </a:xfrm>
            <a:custGeom>
              <a:rect b="b" l="l" r="r" t="t"/>
              <a:pathLst>
                <a:path extrusionOk="0" h="3066" w="2339">
                  <a:moveTo>
                    <a:pt x="1171" y="729"/>
                  </a:moveTo>
                  <a:cubicBezTo>
                    <a:pt x="1416" y="729"/>
                    <a:pt x="1616" y="928"/>
                    <a:pt x="1616" y="1172"/>
                  </a:cubicBezTo>
                  <a:lnTo>
                    <a:pt x="1616" y="1903"/>
                  </a:lnTo>
                  <a:cubicBezTo>
                    <a:pt x="1616" y="2139"/>
                    <a:pt x="1416" y="2337"/>
                    <a:pt x="1171" y="2337"/>
                  </a:cubicBezTo>
                  <a:cubicBezTo>
                    <a:pt x="1147" y="2337"/>
                    <a:pt x="1123" y="2335"/>
                    <a:pt x="1098" y="2331"/>
                  </a:cubicBezTo>
                  <a:cubicBezTo>
                    <a:pt x="884" y="2296"/>
                    <a:pt x="732" y="2108"/>
                    <a:pt x="732" y="1885"/>
                  </a:cubicBezTo>
                  <a:lnTo>
                    <a:pt x="732" y="1180"/>
                  </a:lnTo>
                  <a:cubicBezTo>
                    <a:pt x="732" y="966"/>
                    <a:pt x="884" y="770"/>
                    <a:pt x="1098" y="734"/>
                  </a:cubicBezTo>
                  <a:cubicBezTo>
                    <a:pt x="1123" y="730"/>
                    <a:pt x="1147" y="729"/>
                    <a:pt x="1171" y="729"/>
                  </a:cubicBezTo>
                  <a:close/>
                  <a:moveTo>
                    <a:pt x="1176" y="0"/>
                  </a:moveTo>
                  <a:cubicBezTo>
                    <a:pt x="1150" y="0"/>
                    <a:pt x="1124" y="1"/>
                    <a:pt x="1098" y="3"/>
                  </a:cubicBezTo>
                  <a:cubicBezTo>
                    <a:pt x="492" y="39"/>
                    <a:pt x="1" y="592"/>
                    <a:pt x="1" y="1189"/>
                  </a:cubicBezTo>
                  <a:lnTo>
                    <a:pt x="1" y="1876"/>
                  </a:lnTo>
                  <a:cubicBezTo>
                    <a:pt x="1" y="2483"/>
                    <a:pt x="492" y="3027"/>
                    <a:pt x="1098" y="3063"/>
                  </a:cubicBezTo>
                  <a:cubicBezTo>
                    <a:pt x="1125" y="3065"/>
                    <a:pt x="1151" y="3065"/>
                    <a:pt x="1177" y="3065"/>
                  </a:cubicBezTo>
                  <a:cubicBezTo>
                    <a:pt x="1819" y="3065"/>
                    <a:pt x="2338" y="2546"/>
                    <a:pt x="2338" y="1903"/>
                  </a:cubicBezTo>
                  <a:lnTo>
                    <a:pt x="2338" y="1172"/>
                  </a:lnTo>
                  <a:cubicBezTo>
                    <a:pt x="2338" y="528"/>
                    <a:pt x="1819" y="0"/>
                    <a:pt x="11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9"/>
            <p:cNvSpPr/>
            <p:nvPr/>
          </p:nvSpPr>
          <p:spPr>
            <a:xfrm>
              <a:off x="5030667" y="2012863"/>
              <a:ext cx="59794" cy="78413"/>
            </a:xfrm>
            <a:custGeom>
              <a:rect b="b" l="l" r="r" t="t"/>
              <a:pathLst>
                <a:path extrusionOk="0" h="3066" w="2338">
                  <a:moveTo>
                    <a:pt x="1162" y="729"/>
                  </a:moveTo>
                  <a:cubicBezTo>
                    <a:pt x="1406" y="729"/>
                    <a:pt x="1606" y="928"/>
                    <a:pt x="1606" y="1172"/>
                  </a:cubicBezTo>
                  <a:lnTo>
                    <a:pt x="1606" y="1903"/>
                  </a:lnTo>
                  <a:cubicBezTo>
                    <a:pt x="1606" y="2139"/>
                    <a:pt x="1406" y="2337"/>
                    <a:pt x="1162" y="2337"/>
                  </a:cubicBezTo>
                  <a:cubicBezTo>
                    <a:pt x="1138" y="2337"/>
                    <a:pt x="1113" y="2335"/>
                    <a:pt x="1089" y="2331"/>
                  </a:cubicBezTo>
                  <a:cubicBezTo>
                    <a:pt x="884" y="2296"/>
                    <a:pt x="732" y="2108"/>
                    <a:pt x="732" y="1885"/>
                  </a:cubicBezTo>
                  <a:lnTo>
                    <a:pt x="732" y="1180"/>
                  </a:lnTo>
                  <a:cubicBezTo>
                    <a:pt x="732" y="966"/>
                    <a:pt x="884" y="770"/>
                    <a:pt x="1089" y="734"/>
                  </a:cubicBezTo>
                  <a:cubicBezTo>
                    <a:pt x="1113" y="730"/>
                    <a:pt x="1138" y="729"/>
                    <a:pt x="1162" y="729"/>
                  </a:cubicBezTo>
                  <a:close/>
                  <a:moveTo>
                    <a:pt x="1166" y="0"/>
                  </a:moveTo>
                  <a:cubicBezTo>
                    <a:pt x="1141" y="0"/>
                    <a:pt x="1115" y="1"/>
                    <a:pt x="1089" y="3"/>
                  </a:cubicBezTo>
                  <a:cubicBezTo>
                    <a:pt x="491" y="39"/>
                    <a:pt x="0" y="592"/>
                    <a:pt x="0" y="1189"/>
                  </a:cubicBezTo>
                  <a:lnTo>
                    <a:pt x="0" y="1876"/>
                  </a:lnTo>
                  <a:cubicBezTo>
                    <a:pt x="0" y="2483"/>
                    <a:pt x="491" y="3027"/>
                    <a:pt x="1089" y="3063"/>
                  </a:cubicBezTo>
                  <a:cubicBezTo>
                    <a:pt x="1115" y="3065"/>
                    <a:pt x="1142" y="3065"/>
                    <a:pt x="1168" y="3065"/>
                  </a:cubicBezTo>
                  <a:cubicBezTo>
                    <a:pt x="1810" y="3065"/>
                    <a:pt x="2338" y="2546"/>
                    <a:pt x="2338" y="1903"/>
                  </a:cubicBezTo>
                  <a:lnTo>
                    <a:pt x="2338" y="1172"/>
                  </a:lnTo>
                  <a:cubicBezTo>
                    <a:pt x="2338" y="528"/>
                    <a:pt x="1810" y="0"/>
                    <a:pt x="11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9"/>
            <p:cNvSpPr/>
            <p:nvPr/>
          </p:nvSpPr>
          <p:spPr>
            <a:xfrm>
              <a:off x="4699854" y="2207218"/>
              <a:ext cx="59820" cy="78439"/>
            </a:xfrm>
            <a:custGeom>
              <a:rect b="b" l="l" r="r" t="t"/>
              <a:pathLst>
                <a:path extrusionOk="0" h="3067" w="2339">
                  <a:moveTo>
                    <a:pt x="1171" y="729"/>
                  </a:moveTo>
                  <a:cubicBezTo>
                    <a:pt x="1414" y="729"/>
                    <a:pt x="1607" y="928"/>
                    <a:pt x="1607" y="1163"/>
                  </a:cubicBezTo>
                  <a:lnTo>
                    <a:pt x="1607" y="1895"/>
                  </a:lnTo>
                  <a:cubicBezTo>
                    <a:pt x="1607" y="2139"/>
                    <a:pt x="1414" y="2338"/>
                    <a:pt x="1171" y="2338"/>
                  </a:cubicBezTo>
                  <a:cubicBezTo>
                    <a:pt x="1147" y="2338"/>
                    <a:pt x="1123" y="2336"/>
                    <a:pt x="1098" y="2332"/>
                  </a:cubicBezTo>
                  <a:cubicBezTo>
                    <a:pt x="884" y="2296"/>
                    <a:pt x="732" y="2100"/>
                    <a:pt x="732" y="1886"/>
                  </a:cubicBezTo>
                  <a:lnTo>
                    <a:pt x="732" y="1181"/>
                  </a:lnTo>
                  <a:cubicBezTo>
                    <a:pt x="732" y="967"/>
                    <a:pt x="884" y="771"/>
                    <a:pt x="1098" y="735"/>
                  </a:cubicBezTo>
                  <a:cubicBezTo>
                    <a:pt x="1123" y="731"/>
                    <a:pt x="1147" y="729"/>
                    <a:pt x="1171" y="729"/>
                  </a:cubicBezTo>
                  <a:close/>
                  <a:moveTo>
                    <a:pt x="1177" y="1"/>
                  </a:moveTo>
                  <a:cubicBezTo>
                    <a:pt x="1151" y="1"/>
                    <a:pt x="1125" y="2"/>
                    <a:pt x="1098" y="4"/>
                  </a:cubicBezTo>
                  <a:cubicBezTo>
                    <a:pt x="491" y="39"/>
                    <a:pt x="1" y="583"/>
                    <a:pt x="1" y="1190"/>
                  </a:cubicBezTo>
                  <a:lnTo>
                    <a:pt x="1" y="1877"/>
                  </a:lnTo>
                  <a:cubicBezTo>
                    <a:pt x="1" y="2484"/>
                    <a:pt x="491" y="3028"/>
                    <a:pt x="1098" y="3063"/>
                  </a:cubicBezTo>
                  <a:cubicBezTo>
                    <a:pt x="1124" y="3065"/>
                    <a:pt x="1150" y="3066"/>
                    <a:pt x="1176" y="3066"/>
                  </a:cubicBezTo>
                  <a:cubicBezTo>
                    <a:pt x="1819" y="3066"/>
                    <a:pt x="2338" y="2538"/>
                    <a:pt x="2338" y="1895"/>
                  </a:cubicBezTo>
                  <a:lnTo>
                    <a:pt x="2338" y="1163"/>
                  </a:lnTo>
                  <a:cubicBezTo>
                    <a:pt x="2338" y="520"/>
                    <a:pt x="1819" y="1"/>
                    <a:pt x="11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9"/>
            <p:cNvSpPr/>
            <p:nvPr/>
          </p:nvSpPr>
          <p:spPr>
            <a:xfrm>
              <a:off x="4782225" y="2207192"/>
              <a:ext cx="18721" cy="78515"/>
            </a:xfrm>
            <a:custGeom>
              <a:rect b="b" l="l" r="r" t="t"/>
              <a:pathLst>
                <a:path extrusionOk="0" h="3070" w="732">
                  <a:moveTo>
                    <a:pt x="370" y="0"/>
                  </a:moveTo>
                  <a:cubicBezTo>
                    <a:pt x="351" y="0"/>
                    <a:pt x="332" y="1"/>
                    <a:pt x="313" y="5"/>
                  </a:cubicBezTo>
                  <a:cubicBezTo>
                    <a:pt x="125" y="31"/>
                    <a:pt x="0" y="192"/>
                    <a:pt x="0" y="379"/>
                  </a:cubicBezTo>
                  <a:lnTo>
                    <a:pt x="0" y="2690"/>
                  </a:lnTo>
                  <a:cubicBezTo>
                    <a:pt x="0" y="2877"/>
                    <a:pt x="125" y="3038"/>
                    <a:pt x="313" y="3064"/>
                  </a:cubicBezTo>
                  <a:cubicBezTo>
                    <a:pt x="332" y="3068"/>
                    <a:pt x="351" y="3069"/>
                    <a:pt x="370" y="3069"/>
                  </a:cubicBezTo>
                  <a:cubicBezTo>
                    <a:pt x="568" y="3069"/>
                    <a:pt x="732" y="2902"/>
                    <a:pt x="732" y="2699"/>
                  </a:cubicBezTo>
                  <a:lnTo>
                    <a:pt x="732" y="361"/>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9"/>
            <p:cNvSpPr/>
            <p:nvPr/>
          </p:nvSpPr>
          <p:spPr>
            <a:xfrm>
              <a:off x="4823295" y="2207218"/>
              <a:ext cx="59794" cy="78439"/>
            </a:xfrm>
            <a:custGeom>
              <a:rect b="b" l="l" r="r" t="t"/>
              <a:pathLst>
                <a:path extrusionOk="0" h="3067" w="2338">
                  <a:moveTo>
                    <a:pt x="1168" y="729"/>
                  </a:moveTo>
                  <a:cubicBezTo>
                    <a:pt x="1406" y="729"/>
                    <a:pt x="1606" y="928"/>
                    <a:pt x="1606" y="1163"/>
                  </a:cubicBezTo>
                  <a:lnTo>
                    <a:pt x="1606" y="1895"/>
                  </a:lnTo>
                  <a:cubicBezTo>
                    <a:pt x="1606" y="2139"/>
                    <a:pt x="1406" y="2338"/>
                    <a:pt x="1168" y="2338"/>
                  </a:cubicBezTo>
                  <a:cubicBezTo>
                    <a:pt x="1145" y="2338"/>
                    <a:pt x="1121" y="2336"/>
                    <a:pt x="1097" y="2332"/>
                  </a:cubicBezTo>
                  <a:cubicBezTo>
                    <a:pt x="883" y="2296"/>
                    <a:pt x="732" y="2100"/>
                    <a:pt x="732" y="1886"/>
                  </a:cubicBezTo>
                  <a:lnTo>
                    <a:pt x="732" y="1181"/>
                  </a:lnTo>
                  <a:cubicBezTo>
                    <a:pt x="732" y="967"/>
                    <a:pt x="883" y="771"/>
                    <a:pt x="1097" y="735"/>
                  </a:cubicBezTo>
                  <a:cubicBezTo>
                    <a:pt x="1121" y="731"/>
                    <a:pt x="1145" y="729"/>
                    <a:pt x="1168" y="729"/>
                  </a:cubicBezTo>
                  <a:close/>
                  <a:moveTo>
                    <a:pt x="1167" y="1"/>
                  </a:moveTo>
                  <a:cubicBezTo>
                    <a:pt x="1141" y="1"/>
                    <a:pt x="1115" y="2"/>
                    <a:pt x="1088" y="4"/>
                  </a:cubicBezTo>
                  <a:cubicBezTo>
                    <a:pt x="491" y="39"/>
                    <a:pt x="0" y="583"/>
                    <a:pt x="0" y="1190"/>
                  </a:cubicBezTo>
                  <a:lnTo>
                    <a:pt x="0" y="1877"/>
                  </a:lnTo>
                  <a:cubicBezTo>
                    <a:pt x="0" y="2484"/>
                    <a:pt x="491" y="3028"/>
                    <a:pt x="1088" y="3063"/>
                  </a:cubicBezTo>
                  <a:cubicBezTo>
                    <a:pt x="1115" y="3065"/>
                    <a:pt x="1140" y="3066"/>
                    <a:pt x="1166" y="3066"/>
                  </a:cubicBezTo>
                  <a:cubicBezTo>
                    <a:pt x="1810" y="3066"/>
                    <a:pt x="2337" y="2538"/>
                    <a:pt x="2337" y="1895"/>
                  </a:cubicBezTo>
                  <a:lnTo>
                    <a:pt x="2337" y="1163"/>
                  </a:lnTo>
                  <a:cubicBezTo>
                    <a:pt x="2337" y="520"/>
                    <a:pt x="1810" y="1"/>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9"/>
            <p:cNvSpPr/>
            <p:nvPr/>
          </p:nvSpPr>
          <p:spPr>
            <a:xfrm>
              <a:off x="4905410" y="2207192"/>
              <a:ext cx="18746" cy="78515"/>
            </a:xfrm>
            <a:custGeom>
              <a:rect b="b" l="l" r="r" t="t"/>
              <a:pathLst>
                <a:path extrusionOk="0" h="3070" w="733">
                  <a:moveTo>
                    <a:pt x="370" y="0"/>
                  </a:moveTo>
                  <a:cubicBezTo>
                    <a:pt x="351" y="0"/>
                    <a:pt x="332" y="1"/>
                    <a:pt x="313" y="5"/>
                  </a:cubicBezTo>
                  <a:cubicBezTo>
                    <a:pt x="135" y="31"/>
                    <a:pt x="1" y="192"/>
                    <a:pt x="1" y="379"/>
                  </a:cubicBezTo>
                  <a:lnTo>
                    <a:pt x="1" y="2690"/>
                  </a:lnTo>
                  <a:cubicBezTo>
                    <a:pt x="1" y="2877"/>
                    <a:pt x="135" y="3038"/>
                    <a:pt x="313" y="3064"/>
                  </a:cubicBezTo>
                  <a:cubicBezTo>
                    <a:pt x="332" y="3068"/>
                    <a:pt x="351" y="3069"/>
                    <a:pt x="370" y="3069"/>
                  </a:cubicBezTo>
                  <a:cubicBezTo>
                    <a:pt x="568" y="3069"/>
                    <a:pt x="732" y="2902"/>
                    <a:pt x="732" y="2699"/>
                  </a:cubicBezTo>
                  <a:lnTo>
                    <a:pt x="732" y="361"/>
                  </a:lnTo>
                  <a:cubicBezTo>
                    <a:pt x="732" y="166"/>
                    <a:pt x="568"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9"/>
            <p:cNvSpPr/>
            <p:nvPr/>
          </p:nvSpPr>
          <p:spPr>
            <a:xfrm>
              <a:off x="4948296" y="2207192"/>
              <a:ext cx="18746" cy="78515"/>
            </a:xfrm>
            <a:custGeom>
              <a:rect b="b" l="l" r="r" t="t"/>
              <a:pathLst>
                <a:path extrusionOk="0" h="3070" w="733">
                  <a:moveTo>
                    <a:pt x="372" y="0"/>
                  </a:moveTo>
                  <a:cubicBezTo>
                    <a:pt x="353" y="0"/>
                    <a:pt x="333" y="1"/>
                    <a:pt x="313" y="5"/>
                  </a:cubicBezTo>
                  <a:cubicBezTo>
                    <a:pt x="135" y="31"/>
                    <a:pt x="1" y="192"/>
                    <a:pt x="1" y="379"/>
                  </a:cubicBezTo>
                  <a:lnTo>
                    <a:pt x="1" y="2690"/>
                  </a:lnTo>
                  <a:cubicBezTo>
                    <a:pt x="1" y="2877"/>
                    <a:pt x="135" y="3038"/>
                    <a:pt x="313" y="3064"/>
                  </a:cubicBezTo>
                  <a:cubicBezTo>
                    <a:pt x="333" y="3068"/>
                    <a:pt x="353" y="3069"/>
                    <a:pt x="372" y="3069"/>
                  </a:cubicBezTo>
                  <a:cubicBezTo>
                    <a:pt x="576" y="3069"/>
                    <a:pt x="732" y="2902"/>
                    <a:pt x="732" y="2699"/>
                  </a:cubicBezTo>
                  <a:lnTo>
                    <a:pt x="732" y="361"/>
                  </a:lnTo>
                  <a:cubicBezTo>
                    <a:pt x="732" y="166"/>
                    <a:pt x="576" y="0"/>
                    <a:pt x="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9"/>
            <p:cNvSpPr/>
            <p:nvPr/>
          </p:nvSpPr>
          <p:spPr>
            <a:xfrm>
              <a:off x="4989596" y="2207192"/>
              <a:ext cx="18516" cy="78515"/>
            </a:xfrm>
            <a:custGeom>
              <a:rect b="b" l="l" r="r" t="t"/>
              <a:pathLst>
                <a:path extrusionOk="0" h="3070" w="724">
                  <a:moveTo>
                    <a:pt x="363" y="0"/>
                  </a:moveTo>
                  <a:cubicBezTo>
                    <a:pt x="344" y="0"/>
                    <a:pt x="324" y="1"/>
                    <a:pt x="304" y="5"/>
                  </a:cubicBezTo>
                  <a:cubicBezTo>
                    <a:pt x="125" y="31"/>
                    <a:pt x="1" y="192"/>
                    <a:pt x="1" y="379"/>
                  </a:cubicBezTo>
                  <a:lnTo>
                    <a:pt x="1" y="2690"/>
                  </a:lnTo>
                  <a:cubicBezTo>
                    <a:pt x="1" y="2877"/>
                    <a:pt x="125" y="3038"/>
                    <a:pt x="304" y="3064"/>
                  </a:cubicBezTo>
                  <a:cubicBezTo>
                    <a:pt x="324" y="3068"/>
                    <a:pt x="344" y="3069"/>
                    <a:pt x="363" y="3069"/>
                  </a:cubicBezTo>
                  <a:cubicBezTo>
                    <a:pt x="567" y="3069"/>
                    <a:pt x="723" y="2902"/>
                    <a:pt x="723" y="2699"/>
                  </a:cubicBezTo>
                  <a:lnTo>
                    <a:pt x="723" y="361"/>
                  </a:lnTo>
                  <a:cubicBezTo>
                    <a:pt x="723" y="166"/>
                    <a:pt x="567" y="0"/>
                    <a:pt x="3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9"/>
            <p:cNvSpPr/>
            <p:nvPr/>
          </p:nvSpPr>
          <p:spPr>
            <a:xfrm>
              <a:off x="5030667" y="2207218"/>
              <a:ext cx="59794" cy="78439"/>
            </a:xfrm>
            <a:custGeom>
              <a:rect b="b" l="l" r="r" t="t"/>
              <a:pathLst>
                <a:path extrusionOk="0" h="3067" w="2338">
                  <a:moveTo>
                    <a:pt x="1162" y="729"/>
                  </a:moveTo>
                  <a:cubicBezTo>
                    <a:pt x="1406" y="729"/>
                    <a:pt x="1606" y="928"/>
                    <a:pt x="1606" y="1163"/>
                  </a:cubicBezTo>
                  <a:lnTo>
                    <a:pt x="1606" y="1895"/>
                  </a:lnTo>
                  <a:cubicBezTo>
                    <a:pt x="1606" y="2139"/>
                    <a:pt x="1406" y="2338"/>
                    <a:pt x="1162" y="2338"/>
                  </a:cubicBezTo>
                  <a:cubicBezTo>
                    <a:pt x="1138" y="2338"/>
                    <a:pt x="1113" y="2336"/>
                    <a:pt x="1089" y="2332"/>
                  </a:cubicBezTo>
                  <a:cubicBezTo>
                    <a:pt x="884" y="2296"/>
                    <a:pt x="732" y="2100"/>
                    <a:pt x="732" y="1886"/>
                  </a:cubicBezTo>
                  <a:lnTo>
                    <a:pt x="732" y="1181"/>
                  </a:lnTo>
                  <a:cubicBezTo>
                    <a:pt x="732" y="967"/>
                    <a:pt x="884" y="771"/>
                    <a:pt x="1089" y="735"/>
                  </a:cubicBezTo>
                  <a:cubicBezTo>
                    <a:pt x="1113" y="731"/>
                    <a:pt x="1138" y="729"/>
                    <a:pt x="1162" y="729"/>
                  </a:cubicBezTo>
                  <a:close/>
                  <a:moveTo>
                    <a:pt x="1168" y="1"/>
                  </a:moveTo>
                  <a:cubicBezTo>
                    <a:pt x="1142" y="1"/>
                    <a:pt x="1115" y="2"/>
                    <a:pt x="1089" y="4"/>
                  </a:cubicBezTo>
                  <a:cubicBezTo>
                    <a:pt x="491" y="39"/>
                    <a:pt x="0" y="583"/>
                    <a:pt x="0" y="1190"/>
                  </a:cubicBezTo>
                  <a:lnTo>
                    <a:pt x="0" y="1877"/>
                  </a:lnTo>
                  <a:cubicBezTo>
                    <a:pt x="0" y="2484"/>
                    <a:pt x="491" y="3028"/>
                    <a:pt x="1089" y="3063"/>
                  </a:cubicBezTo>
                  <a:cubicBezTo>
                    <a:pt x="1115" y="3065"/>
                    <a:pt x="1141" y="3066"/>
                    <a:pt x="1166" y="3066"/>
                  </a:cubicBezTo>
                  <a:cubicBezTo>
                    <a:pt x="1810" y="3066"/>
                    <a:pt x="2338" y="2538"/>
                    <a:pt x="2338" y="1895"/>
                  </a:cubicBezTo>
                  <a:lnTo>
                    <a:pt x="2338" y="1163"/>
                  </a:lnTo>
                  <a:cubicBezTo>
                    <a:pt x="2338" y="520"/>
                    <a:pt x="1810" y="1"/>
                    <a:pt x="1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9"/>
            <p:cNvSpPr/>
            <p:nvPr/>
          </p:nvSpPr>
          <p:spPr>
            <a:xfrm>
              <a:off x="4989596" y="2110040"/>
              <a:ext cx="59794" cy="78413"/>
            </a:xfrm>
            <a:custGeom>
              <a:rect b="b" l="l" r="r" t="t"/>
              <a:pathLst>
                <a:path extrusionOk="0" h="3066" w="2338">
                  <a:moveTo>
                    <a:pt x="1162" y="729"/>
                  </a:moveTo>
                  <a:cubicBezTo>
                    <a:pt x="1407" y="729"/>
                    <a:pt x="1606" y="928"/>
                    <a:pt x="1606" y="1172"/>
                  </a:cubicBezTo>
                  <a:lnTo>
                    <a:pt x="1606" y="1894"/>
                  </a:lnTo>
                  <a:cubicBezTo>
                    <a:pt x="1606" y="2138"/>
                    <a:pt x="1407" y="2338"/>
                    <a:pt x="1162" y="2338"/>
                  </a:cubicBezTo>
                  <a:cubicBezTo>
                    <a:pt x="1138" y="2338"/>
                    <a:pt x="1114" y="2336"/>
                    <a:pt x="1089" y="2332"/>
                  </a:cubicBezTo>
                  <a:cubicBezTo>
                    <a:pt x="875" y="2296"/>
                    <a:pt x="723" y="2100"/>
                    <a:pt x="723" y="1886"/>
                  </a:cubicBezTo>
                  <a:lnTo>
                    <a:pt x="723" y="1181"/>
                  </a:lnTo>
                  <a:cubicBezTo>
                    <a:pt x="723" y="967"/>
                    <a:pt x="875" y="770"/>
                    <a:pt x="1089" y="735"/>
                  </a:cubicBezTo>
                  <a:cubicBezTo>
                    <a:pt x="1114" y="731"/>
                    <a:pt x="1138" y="729"/>
                    <a:pt x="1162" y="729"/>
                  </a:cubicBezTo>
                  <a:close/>
                  <a:moveTo>
                    <a:pt x="1167" y="1"/>
                  </a:moveTo>
                  <a:cubicBezTo>
                    <a:pt x="1141" y="1"/>
                    <a:pt x="1115" y="2"/>
                    <a:pt x="1089" y="3"/>
                  </a:cubicBezTo>
                  <a:cubicBezTo>
                    <a:pt x="491" y="39"/>
                    <a:pt x="1" y="583"/>
                    <a:pt x="1" y="1190"/>
                  </a:cubicBezTo>
                  <a:lnTo>
                    <a:pt x="1" y="1877"/>
                  </a:lnTo>
                  <a:cubicBezTo>
                    <a:pt x="1" y="2483"/>
                    <a:pt x="491" y="3027"/>
                    <a:pt x="1089" y="3063"/>
                  </a:cubicBezTo>
                  <a:cubicBezTo>
                    <a:pt x="1115" y="3065"/>
                    <a:pt x="1142" y="3066"/>
                    <a:pt x="1168" y="3066"/>
                  </a:cubicBezTo>
                  <a:cubicBezTo>
                    <a:pt x="1811" y="3066"/>
                    <a:pt x="2338" y="2546"/>
                    <a:pt x="2338" y="1894"/>
                  </a:cubicBezTo>
                  <a:lnTo>
                    <a:pt x="2338" y="1172"/>
                  </a:lnTo>
                  <a:cubicBezTo>
                    <a:pt x="2338" y="529"/>
                    <a:pt x="1810" y="1"/>
                    <a:pt x="1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9"/>
            <p:cNvSpPr/>
            <p:nvPr/>
          </p:nvSpPr>
          <p:spPr>
            <a:xfrm>
              <a:off x="5071737" y="2109989"/>
              <a:ext cx="18721" cy="78515"/>
            </a:xfrm>
            <a:custGeom>
              <a:rect b="b" l="l" r="r" t="t"/>
              <a:pathLst>
                <a:path extrusionOk="0" h="3070" w="732">
                  <a:moveTo>
                    <a:pt x="369" y="1"/>
                  </a:moveTo>
                  <a:cubicBezTo>
                    <a:pt x="351" y="1"/>
                    <a:pt x="332" y="2"/>
                    <a:pt x="312" y="5"/>
                  </a:cubicBezTo>
                  <a:cubicBezTo>
                    <a:pt x="125" y="32"/>
                    <a:pt x="0" y="193"/>
                    <a:pt x="0" y="380"/>
                  </a:cubicBezTo>
                  <a:lnTo>
                    <a:pt x="0" y="2690"/>
                  </a:lnTo>
                  <a:cubicBezTo>
                    <a:pt x="0" y="2878"/>
                    <a:pt x="125" y="3038"/>
                    <a:pt x="312" y="3065"/>
                  </a:cubicBezTo>
                  <a:cubicBezTo>
                    <a:pt x="332" y="3068"/>
                    <a:pt x="351" y="3070"/>
                    <a:pt x="370" y="3070"/>
                  </a:cubicBezTo>
                  <a:cubicBezTo>
                    <a:pt x="568" y="3070"/>
                    <a:pt x="732" y="2904"/>
                    <a:pt x="732" y="2708"/>
                  </a:cubicBezTo>
                  <a:lnTo>
                    <a:pt x="732" y="371"/>
                  </a:lnTo>
                  <a:cubicBezTo>
                    <a:pt x="732" y="167"/>
                    <a:pt x="568"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9"/>
            <p:cNvSpPr/>
            <p:nvPr/>
          </p:nvSpPr>
          <p:spPr>
            <a:xfrm>
              <a:off x="4907251" y="2110040"/>
              <a:ext cx="59794" cy="78413"/>
            </a:xfrm>
            <a:custGeom>
              <a:rect b="b" l="l" r="r" t="t"/>
              <a:pathLst>
                <a:path extrusionOk="0" h="3066" w="2338">
                  <a:moveTo>
                    <a:pt x="1170" y="729"/>
                  </a:moveTo>
                  <a:cubicBezTo>
                    <a:pt x="1414" y="729"/>
                    <a:pt x="1606" y="928"/>
                    <a:pt x="1606" y="1172"/>
                  </a:cubicBezTo>
                  <a:lnTo>
                    <a:pt x="1606" y="1894"/>
                  </a:lnTo>
                  <a:cubicBezTo>
                    <a:pt x="1606" y="2138"/>
                    <a:pt x="1414" y="2338"/>
                    <a:pt x="1170" y="2338"/>
                  </a:cubicBezTo>
                  <a:cubicBezTo>
                    <a:pt x="1146" y="2338"/>
                    <a:pt x="1122" y="2336"/>
                    <a:pt x="1097" y="2332"/>
                  </a:cubicBezTo>
                  <a:cubicBezTo>
                    <a:pt x="883" y="2296"/>
                    <a:pt x="732" y="2100"/>
                    <a:pt x="732" y="1886"/>
                  </a:cubicBezTo>
                  <a:lnTo>
                    <a:pt x="732" y="1181"/>
                  </a:lnTo>
                  <a:cubicBezTo>
                    <a:pt x="732" y="967"/>
                    <a:pt x="883" y="770"/>
                    <a:pt x="1097" y="735"/>
                  </a:cubicBezTo>
                  <a:cubicBezTo>
                    <a:pt x="1122" y="731"/>
                    <a:pt x="1146" y="729"/>
                    <a:pt x="1170" y="729"/>
                  </a:cubicBezTo>
                  <a:close/>
                  <a:moveTo>
                    <a:pt x="1175" y="1"/>
                  </a:moveTo>
                  <a:cubicBezTo>
                    <a:pt x="1149" y="1"/>
                    <a:pt x="1123" y="2"/>
                    <a:pt x="1097" y="3"/>
                  </a:cubicBezTo>
                  <a:cubicBezTo>
                    <a:pt x="491" y="39"/>
                    <a:pt x="0" y="583"/>
                    <a:pt x="0" y="1190"/>
                  </a:cubicBezTo>
                  <a:lnTo>
                    <a:pt x="0" y="1877"/>
                  </a:lnTo>
                  <a:cubicBezTo>
                    <a:pt x="0" y="2483"/>
                    <a:pt x="491" y="3027"/>
                    <a:pt x="1097" y="3063"/>
                  </a:cubicBezTo>
                  <a:cubicBezTo>
                    <a:pt x="1124" y="3065"/>
                    <a:pt x="1150" y="3066"/>
                    <a:pt x="1176" y="3066"/>
                  </a:cubicBezTo>
                  <a:cubicBezTo>
                    <a:pt x="1818" y="3066"/>
                    <a:pt x="2337" y="2546"/>
                    <a:pt x="2337" y="1894"/>
                  </a:cubicBezTo>
                  <a:lnTo>
                    <a:pt x="2337" y="1172"/>
                  </a:lnTo>
                  <a:cubicBezTo>
                    <a:pt x="2337" y="529"/>
                    <a:pt x="1818" y="1"/>
                    <a:pt x="11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9"/>
            <p:cNvSpPr/>
            <p:nvPr/>
          </p:nvSpPr>
          <p:spPr>
            <a:xfrm>
              <a:off x="4866181" y="2109989"/>
              <a:ext cx="18721" cy="78515"/>
            </a:xfrm>
            <a:custGeom>
              <a:rect b="b" l="l" r="r" t="t"/>
              <a:pathLst>
                <a:path extrusionOk="0" h="3070" w="732">
                  <a:moveTo>
                    <a:pt x="370" y="1"/>
                  </a:moveTo>
                  <a:cubicBezTo>
                    <a:pt x="351" y="1"/>
                    <a:pt x="332" y="2"/>
                    <a:pt x="313" y="5"/>
                  </a:cubicBezTo>
                  <a:cubicBezTo>
                    <a:pt x="134" y="32"/>
                    <a:pt x="0" y="193"/>
                    <a:pt x="0" y="380"/>
                  </a:cubicBezTo>
                  <a:lnTo>
                    <a:pt x="0" y="2690"/>
                  </a:lnTo>
                  <a:cubicBezTo>
                    <a:pt x="0" y="2878"/>
                    <a:pt x="134" y="3038"/>
                    <a:pt x="313" y="3065"/>
                  </a:cubicBezTo>
                  <a:cubicBezTo>
                    <a:pt x="332" y="3068"/>
                    <a:pt x="351" y="3070"/>
                    <a:pt x="370" y="3070"/>
                  </a:cubicBezTo>
                  <a:cubicBezTo>
                    <a:pt x="568" y="3070"/>
                    <a:pt x="732" y="2904"/>
                    <a:pt x="732" y="2708"/>
                  </a:cubicBezTo>
                  <a:lnTo>
                    <a:pt x="732" y="371"/>
                  </a:lnTo>
                  <a:cubicBezTo>
                    <a:pt x="732" y="167"/>
                    <a:pt x="568"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9"/>
            <p:cNvSpPr/>
            <p:nvPr/>
          </p:nvSpPr>
          <p:spPr>
            <a:xfrm>
              <a:off x="4740924" y="2109989"/>
              <a:ext cx="18746" cy="78515"/>
            </a:xfrm>
            <a:custGeom>
              <a:rect b="b" l="l" r="r" t="t"/>
              <a:pathLst>
                <a:path extrusionOk="0" h="3070" w="733">
                  <a:moveTo>
                    <a:pt x="372" y="1"/>
                  </a:moveTo>
                  <a:cubicBezTo>
                    <a:pt x="353" y="1"/>
                    <a:pt x="333" y="2"/>
                    <a:pt x="313" y="5"/>
                  </a:cubicBezTo>
                  <a:cubicBezTo>
                    <a:pt x="134" y="32"/>
                    <a:pt x="1" y="193"/>
                    <a:pt x="1" y="380"/>
                  </a:cubicBezTo>
                  <a:lnTo>
                    <a:pt x="1" y="2690"/>
                  </a:lnTo>
                  <a:cubicBezTo>
                    <a:pt x="1" y="2878"/>
                    <a:pt x="134" y="3038"/>
                    <a:pt x="313" y="3065"/>
                  </a:cubicBezTo>
                  <a:cubicBezTo>
                    <a:pt x="333" y="3068"/>
                    <a:pt x="353" y="3070"/>
                    <a:pt x="372" y="3070"/>
                  </a:cubicBezTo>
                  <a:cubicBezTo>
                    <a:pt x="576" y="3070"/>
                    <a:pt x="732" y="2904"/>
                    <a:pt x="732" y="2708"/>
                  </a:cubicBezTo>
                  <a:lnTo>
                    <a:pt x="732" y="371"/>
                  </a:lnTo>
                  <a:cubicBezTo>
                    <a:pt x="732" y="167"/>
                    <a:pt x="576" y="1"/>
                    <a:pt x="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9"/>
            <p:cNvSpPr/>
            <p:nvPr/>
          </p:nvSpPr>
          <p:spPr>
            <a:xfrm>
              <a:off x="4699854" y="2109989"/>
              <a:ext cx="18746" cy="78515"/>
            </a:xfrm>
            <a:custGeom>
              <a:rect b="b" l="l" r="r" t="t"/>
              <a:pathLst>
                <a:path extrusionOk="0" h="3070" w="733">
                  <a:moveTo>
                    <a:pt x="372" y="1"/>
                  </a:moveTo>
                  <a:cubicBezTo>
                    <a:pt x="353" y="1"/>
                    <a:pt x="333" y="2"/>
                    <a:pt x="313" y="5"/>
                  </a:cubicBezTo>
                  <a:cubicBezTo>
                    <a:pt x="135" y="32"/>
                    <a:pt x="1" y="193"/>
                    <a:pt x="1" y="380"/>
                  </a:cubicBezTo>
                  <a:lnTo>
                    <a:pt x="1" y="2690"/>
                  </a:lnTo>
                  <a:cubicBezTo>
                    <a:pt x="1" y="2878"/>
                    <a:pt x="135" y="3038"/>
                    <a:pt x="313" y="3065"/>
                  </a:cubicBezTo>
                  <a:cubicBezTo>
                    <a:pt x="333" y="3068"/>
                    <a:pt x="353" y="3070"/>
                    <a:pt x="372" y="3070"/>
                  </a:cubicBezTo>
                  <a:cubicBezTo>
                    <a:pt x="576" y="3070"/>
                    <a:pt x="732" y="2904"/>
                    <a:pt x="732" y="2708"/>
                  </a:cubicBezTo>
                  <a:lnTo>
                    <a:pt x="732" y="371"/>
                  </a:lnTo>
                  <a:cubicBezTo>
                    <a:pt x="732" y="167"/>
                    <a:pt x="576" y="1"/>
                    <a:pt x="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9"/>
            <p:cNvSpPr/>
            <p:nvPr/>
          </p:nvSpPr>
          <p:spPr>
            <a:xfrm>
              <a:off x="4782225" y="2110040"/>
              <a:ext cx="59794" cy="78413"/>
            </a:xfrm>
            <a:custGeom>
              <a:rect b="b" l="l" r="r" t="t"/>
              <a:pathLst>
                <a:path extrusionOk="0" h="3066" w="2338">
                  <a:moveTo>
                    <a:pt x="1162" y="729"/>
                  </a:moveTo>
                  <a:cubicBezTo>
                    <a:pt x="1406" y="729"/>
                    <a:pt x="1606" y="928"/>
                    <a:pt x="1606" y="1172"/>
                  </a:cubicBezTo>
                  <a:lnTo>
                    <a:pt x="1606" y="1894"/>
                  </a:lnTo>
                  <a:cubicBezTo>
                    <a:pt x="1606" y="2138"/>
                    <a:pt x="1406" y="2338"/>
                    <a:pt x="1162" y="2338"/>
                  </a:cubicBezTo>
                  <a:cubicBezTo>
                    <a:pt x="1138" y="2338"/>
                    <a:pt x="1113" y="2336"/>
                    <a:pt x="1089" y="2332"/>
                  </a:cubicBezTo>
                  <a:cubicBezTo>
                    <a:pt x="875" y="2296"/>
                    <a:pt x="732" y="2100"/>
                    <a:pt x="732" y="1886"/>
                  </a:cubicBezTo>
                  <a:lnTo>
                    <a:pt x="732" y="1181"/>
                  </a:lnTo>
                  <a:cubicBezTo>
                    <a:pt x="732" y="967"/>
                    <a:pt x="875" y="770"/>
                    <a:pt x="1089" y="735"/>
                  </a:cubicBezTo>
                  <a:cubicBezTo>
                    <a:pt x="1113" y="731"/>
                    <a:pt x="1138" y="729"/>
                    <a:pt x="1162" y="729"/>
                  </a:cubicBezTo>
                  <a:close/>
                  <a:moveTo>
                    <a:pt x="1166" y="1"/>
                  </a:moveTo>
                  <a:cubicBezTo>
                    <a:pt x="1141" y="1"/>
                    <a:pt x="1115" y="2"/>
                    <a:pt x="1089" y="3"/>
                  </a:cubicBezTo>
                  <a:cubicBezTo>
                    <a:pt x="491" y="39"/>
                    <a:pt x="0" y="583"/>
                    <a:pt x="0" y="1190"/>
                  </a:cubicBezTo>
                  <a:lnTo>
                    <a:pt x="0" y="1877"/>
                  </a:lnTo>
                  <a:cubicBezTo>
                    <a:pt x="0" y="2483"/>
                    <a:pt x="491" y="3027"/>
                    <a:pt x="1089" y="3063"/>
                  </a:cubicBezTo>
                  <a:cubicBezTo>
                    <a:pt x="1115" y="3065"/>
                    <a:pt x="1141" y="3066"/>
                    <a:pt x="1168" y="3066"/>
                  </a:cubicBezTo>
                  <a:cubicBezTo>
                    <a:pt x="1810" y="3066"/>
                    <a:pt x="2338" y="2546"/>
                    <a:pt x="2338" y="1894"/>
                  </a:cubicBezTo>
                  <a:lnTo>
                    <a:pt x="2338" y="1172"/>
                  </a:lnTo>
                  <a:cubicBezTo>
                    <a:pt x="2338" y="529"/>
                    <a:pt x="1810" y="1"/>
                    <a:pt x="11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9"/>
            <p:cNvSpPr/>
            <p:nvPr/>
          </p:nvSpPr>
          <p:spPr>
            <a:xfrm>
              <a:off x="4886256" y="2304241"/>
              <a:ext cx="18721" cy="18746"/>
            </a:xfrm>
            <a:custGeom>
              <a:rect b="b" l="l" r="r" t="t"/>
              <a:pathLst>
                <a:path extrusionOk="0" h="733" w="732">
                  <a:moveTo>
                    <a:pt x="366" y="1"/>
                  </a:moveTo>
                  <a:cubicBezTo>
                    <a:pt x="268" y="1"/>
                    <a:pt x="179" y="46"/>
                    <a:pt x="107" y="108"/>
                  </a:cubicBezTo>
                  <a:cubicBezTo>
                    <a:pt x="36" y="179"/>
                    <a:pt x="0" y="269"/>
                    <a:pt x="0" y="367"/>
                  </a:cubicBezTo>
                  <a:cubicBezTo>
                    <a:pt x="0" y="465"/>
                    <a:pt x="36" y="554"/>
                    <a:pt x="107" y="625"/>
                  </a:cubicBezTo>
                  <a:cubicBezTo>
                    <a:pt x="179" y="697"/>
                    <a:pt x="268" y="733"/>
                    <a:pt x="366" y="733"/>
                  </a:cubicBezTo>
                  <a:cubicBezTo>
                    <a:pt x="464" y="733"/>
                    <a:pt x="553" y="697"/>
                    <a:pt x="625" y="625"/>
                  </a:cubicBezTo>
                  <a:cubicBezTo>
                    <a:pt x="696" y="554"/>
                    <a:pt x="732" y="465"/>
                    <a:pt x="732" y="367"/>
                  </a:cubicBezTo>
                  <a:cubicBezTo>
                    <a:pt x="732" y="269"/>
                    <a:pt x="696" y="179"/>
                    <a:pt x="625" y="108"/>
                  </a:cubicBezTo>
                  <a:cubicBezTo>
                    <a:pt x="553" y="46"/>
                    <a:pt x="464"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49"/>
          <p:cNvGrpSpPr/>
          <p:nvPr/>
        </p:nvGrpSpPr>
        <p:grpSpPr>
          <a:xfrm>
            <a:off x="4385515" y="2648148"/>
            <a:ext cx="373179" cy="455253"/>
            <a:chOff x="5342299" y="1864873"/>
            <a:chExt cx="392448" cy="478760"/>
          </a:xfrm>
        </p:grpSpPr>
        <p:sp>
          <p:nvSpPr>
            <p:cNvPr id="5032" name="Google Shape;5032;p49"/>
            <p:cNvSpPr/>
            <p:nvPr/>
          </p:nvSpPr>
          <p:spPr>
            <a:xfrm>
              <a:off x="5442443" y="2070351"/>
              <a:ext cx="53887" cy="56112"/>
            </a:xfrm>
            <a:custGeom>
              <a:rect b="b" l="l" r="r" t="t"/>
              <a:pathLst>
                <a:path extrusionOk="0" h="2194" w="2107">
                  <a:moveTo>
                    <a:pt x="1061" y="0"/>
                  </a:moveTo>
                  <a:cubicBezTo>
                    <a:pt x="858" y="0"/>
                    <a:pt x="688" y="161"/>
                    <a:pt x="688" y="369"/>
                  </a:cubicBezTo>
                  <a:lnTo>
                    <a:pt x="688" y="467"/>
                  </a:lnTo>
                  <a:lnTo>
                    <a:pt x="607" y="413"/>
                  </a:lnTo>
                  <a:cubicBezTo>
                    <a:pt x="550" y="382"/>
                    <a:pt x="488" y="367"/>
                    <a:pt x="426" y="367"/>
                  </a:cubicBezTo>
                  <a:cubicBezTo>
                    <a:pt x="298" y="367"/>
                    <a:pt x="174" y="432"/>
                    <a:pt x="108" y="547"/>
                  </a:cubicBezTo>
                  <a:cubicBezTo>
                    <a:pt x="1" y="726"/>
                    <a:pt x="63" y="949"/>
                    <a:pt x="242" y="1047"/>
                  </a:cubicBezTo>
                  <a:lnTo>
                    <a:pt x="322" y="1100"/>
                  </a:lnTo>
                  <a:lnTo>
                    <a:pt x="242" y="1145"/>
                  </a:lnTo>
                  <a:cubicBezTo>
                    <a:pt x="63" y="1243"/>
                    <a:pt x="1" y="1466"/>
                    <a:pt x="108" y="1644"/>
                  </a:cubicBezTo>
                  <a:cubicBezTo>
                    <a:pt x="170" y="1760"/>
                    <a:pt x="295" y="1823"/>
                    <a:pt x="420" y="1823"/>
                  </a:cubicBezTo>
                  <a:cubicBezTo>
                    <a:pt x="483" y="1823"/>
                    <a:pt x="545" y="1814"/>
                    <a:pt x="607" y="1778"/>
                  </a:cubicBezTo>
                  <a:lnTo>
                    <a:pt x="688" y="1734"/>
                  </a:lnTo>
                  <a:lnTo>
                    <a:pt x="688" y="1814"/>
                  </a:lnTo>
                  <a:cubicBezTo>
                    <a:pt x="688" y="2001"/>
                    <a:pt x="822" y="2162"/>
                    <a:pt x="1000" y="2189"/>
                  </a:cubicBezTo>
                  <a:cubicBezTo>
                    <a:pt x="1019" y="2192"/>
                    <a:pt x="1038" y="2193"/>
                    <a:pt x="1057" y="2193"/>
                  </a:cubicBezTo>
                  <a:cubicBezTo>
                    <a:pt x="1255" y="2193"/>
                    <a:pt x="1419" y="2027"/>
                    <a:pt x="1419" y="1823"/>
                  </a:cubicBezTo>
                  <a:lnTo>
                    <a:pt x="1419" y="1734"/>
                  </a:lnTo>
                  <a:lnTo>
                    <a:pt x="1508" y="1778"/>
                  </a:lnTo>
                  <a:cubicBezTo>
                    <a:pt x="1562" y="1814"/>
                    <a:pt x="1624" y="1823"/>
                    <a:pt x="1687" y="1823"/>
                  </a:cubicBezTo>
                  <a:cubicBezTo>
                    <a:pt x="1812" y="1823"/>
                    <a:pt x="1937" y="1760"/>
                    <a:pt x="2008" y="1644"/>
                  </a:cubicBezTo>
                  <a:cubicBezTo>
                    <a:pt x="2106" y="1466"/>
                    <a:pt x="2044" y="1243"/>
                    <a:pt x="1874" y="1145"/>
                  </a:cubicBezTo>
                  <a:lnTo>
                    <a:pt x="1785" y="1100"/>
                  </a:lnTo>
                  <a:lnTo>
                    <a:pt x="1874" y="1047"/>
                  </a:lnTo>
                  <a:cubicBezTo>
                    <a:pt x="2044" y="949"/>
                    <a:pt x="2106" y="726"/>
                    <a:pt x="2008" y="547"/>
                  </a:cubicBezTo>
                  <a:cubicBezTo>
                    <a:pt x="1936" y="432"/>
                    <a:pt x="1810" y="367"/>
                    <a:pt x="1684" y="367"/>
                  </a:cubicBezTo>
                  <a:cubicBezTo>
                    <a:pt x="1624" y="367"/>
                    <a:pt x="1563" y="382"/>
                    <a:pt x="1508" y="413"/>
                  </a:cubicBezTo>
                  <a:lnTo>
                    <a:pt x="1419" y="467"/>
                  </a:lnTo>
                  <a:lnTo>
                    <a:pt x="1419" y="378"/>
                  </a:lnTo>
                  <a:cubicBezTo>
                    <a:pt x="1419" y="190"/>
                    <a:pt x="1294" y="30"/>
                    <a:pt x="1107" y="3"/>
                  </a:cubicBezTo>
                  <a:cubicBezTo>
                    <a:pt x="1091" y="1"/>
                    <a:pt x="1076" y="0"/>
                    <a:pt x="1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9"/>
            <p:cNvSpPr/>
            <p:nvPr/>
          </p:nvSpPr>
          <p:spPr>
            <a:xfrm>
              <a:off x="5511567" y="2070351"/>
              <a:ext cx="53887" cy="56112"/>
            </a:xfrm>
            <a:custGeom>
              <a:rect b="b" l="l" r="r" t="t"/>
              <a:pathLst>
                <a:path extrusionOk="0" h="2194" w="2107">
                  <a:moveTo>
                    <a:pt x="1061" y="0"/>
                  </a:moveTo>
                  <a:cubicBezTo>
                    <a:pt x="858" y="0"/>
                    <a:pt x="688" y="161"/>
                    <a:pt x="688" y="369"/>
                  </a:cubicBezTo>
                  <a:lnTo>
                    <a:pt x="688" y="467"/>
                  </a:lnTo>
                  <a:lnTo>
                    <a:pt x="608" y="413"/>
                  </a:lnTo>
                  <a:cubicBezTo>
                    <a:pt x="550" y="382"/>
                    <a:pt x="488" y="367"/>
                    <a:pt x="426" y="367"/>
                  </a:cubicBezTo>
                  <a:cubicBezTo>
                    <a:pt x="298" y="367"/>
                    <a:pt x="174" y="432"/>
                    <a:pt x="108" y="547"/>
                  </a:cubicBezTo>
                  <a:cubicBezTo>
                    <a:pt x="1" y="726"/>
                    <a:pt x="63" y="949"/>
                    <a:pt x="242" y="1047"/>
                  </a:cubicBezTo>
                  <a:lnTo>
                    <a:pt x="322" y="1100"/>
                  </a:lnTo>
                  <a:lnTo>
                    <a:pt x="242" y="1145"/>
                  </a:lnTo>
                  <a:cubicBezTo>
                    <a:pt x="63" y="1243"/>
                    <a:pt x="1" y="1466"/>
                    <a:pt x="108" y="1644"/>
                  </a:cubicBezTo>
                  <a:cubicBezTo>
                    <a:pt x="170" y="1760"/>
                    <a:pt x="295" y="1823"/>
                    <a:pt x="420" y="1823"/>
                  </a:cubicBezTo>
                  <a:cubicBezTo>
                    <a:pt x="483" y="1823"/>
                    <a:pt x="545" y="1814"/>
                    <a:pt x="608" y="1778"/>
                  </a:cubicBezTo>
                  <a:lnTo>
                    <a:pt x="688" y="1734"/>
                  </a:lnTo>
                  <a:lnTo>
                    <a:pt x="688" y="1814"/>
                  </a:lnTo>
                  <a:cubicBezTo>
                    <a:pt x="688" y="2001"/>
                    <a:pt x="822" y="2162"/>
                    <a:pt x="1000" y="2189"/>
                  </a:cubicBezTo>
                  <a:cubicBezTo>
                    <a:pt x="1019" y="2192"/>
                    <a:pt x="1038" y="2193"/>
                    <a:pt x="1057" y="2193"/>
                  </a:cubicBezTo>
                  <a:cubicBezTo>
                    <a:pt x="1256" y="2193"/>
                    <a:pt x="1419" y="2027"/>
                    <a:pt x="1419" y="1823"/>
                  </a:cubicBezTo>
                  <a:lnTo>
                    <a:pt x="1419" y="1734"/>
                  </a:lnTo>
                  <a:lnTo>
                    <a:pt x="1509" y="1778"/>
                  </a:lnTo>
                  <a:cubicBezTo>
                    <a:pt x="1562" y="1814"/>
                    <a:pt x="1625" y="1823"/>
                    <a:pt x="1687" y="1823"/>
                  </a:cubicBezTo>
                  <a:cubicBezTo>
                    <a:pt x="1812" y="1823"/>
                    <a:pt x="1937" y="1760"/>
                    <a:pt x="2008" y="1644"/>
                  </a:cubicBezTo>
                  <a:cubicBezTo>
                    <a:pt x="2106" y="1466"/>
                    <a:pt x="2044" y="1243"/>
                    <a:pt x="1874" y="1145"/>
                  </a:cubicBezTo>
                  <a:lnTo>
                    <a:pt x="1785" y="1100"/>
                  </a:lnTo>
                  <a:lnTo>
                    <a:pt x="1874" y="1047"/>
                  </a:lnTo>
                  <a:cubicBezTo>
                    <a:pt x="2044" y="949"/>
                    <a:pt x="2106" y="726"/>
                    <a:pt x="2008" y="547"/>
                  </a:cubicBezTo>
                  <a:cubicBezTo>
                    <a:pt x="1936" y="432"/>
                    <a:pt x="1810" y="367"/>
                    <a:pt x="1684" y="367"/>
                  </a:cubicBezTo>
                  <a:cubicBezTo>
                    <a:pt x="1624" y="367"/>
                    <a:pt x="1563" y="382"/>
                    <a:pt x="1509" y="413"/>
                  </a:cubicBezTo>
                  <a:lnTo>
                    <a:pt x="1419" y="467"/>
                  </a:lnTo>
                  <a:lnTo>
                    <a:pt x="1419" y="378"/>
                  </a:lnTo>
                  <a:cubicBezTo>
                    <a:pt x="1419" y="190"/>
                    <a:pt x="1294" y="30"/>
                    <a:pt x="1107" y="3"/>
                  </a:cubicBezTo>
                  <a:cubicBezTo>
                    <a:pt x="1092" y="1"/>
                    <a:pt x="1076" y="0"/>
                    <a:pt x="10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9"/>
            <p:cNvSpPr/>
            <p:nvPr/>
          </p:nvSpPr>
          <p:spPr>
            <a:xfrm>
              <a:off x="5581842" y="2070351"/>
              <a:ext cx="53656" cy="56112"/>
            </a:xfrm>
            <a:custGeom>
              <a:rect b="b" l="l" r="r" t="t"/>
              <a:pathLst>
                <a:path extrusionOk="0" h="2194" w="2098">
                  <a:moveTo>
                    <a:pt x="1052" y="0"/>
                  </a:moveTo>
                  <a:cubicBezTo>
                    <a:pt x="848" y="0"/>
                    <a:pt x="679" y="161"/>
                    <a:pt x="679" y="369"/>
                  </a:cubicBezTo>
                  <a:lnTo>
                    <a:pt x="679" y="467"/>
                  </a:lnTo>
                  <a:lnTo>
                    <a:pt x="598" y="413"/>
                  </a:lnTo>
                  <a:cubicBezTo>
                    <a:pt x="541" y="382"/>
                    <a:pt x="478" y="367"/>
                    <a:pt x="417" y="367"/>
                  </a:cubicBezTo>
                  <a:cubicBezTo>
                    <a:pt x="289" y="367"/>
                    <a:pt x="165" y="432"/>
                    <a:pt x="99" y="547"/>
                  </a:cubicBezTo>
                  <a:cubicBezTo>
                    <a:pt x="1" y="726"/>
                    <a:pt x="54" y="949"/>
                    <a:pt x="233" y="1047"/>
                  </a:cubicBezTo>
                  <a:lnTo>
                    <a:pt x="313" y="1100"/>
                  </a:lnTo>
                  <a:lnTo>
                    <a:pt x="233" y="1145"/>
                  </a:lnTo>
                  <a:cubicBezTo>
                    <a:pt x="54" y="1243"/>
                    <a:pt x="1" y="1466"/>
                    <a:pt x="99" y="1644"/>
                  </a:cubicBezTo>
                  <a:cubicBezTo>
                    <a:pt x="161" y="1760"/>
                    <a:pt x="286" y="1823"/>
                    <a:pt x="411" y="1823"/>
                  </a:cubicBezTo>
                  <a:cubicBezTo>
                    <a:pt x="473" y="1823"/>
                    <a:pt x="536" y="1814"/>
                    <a:pt x="598" y="1778"/>
                  </a:cubicBezTo>
                  <a:lnTo>
                    <a:pt x="679" y="1734"/>
                  </a:lnTo>
                  <a:lnTo>
                    <a:pt x="679" y="1814"/>
                  </a:lnTo>
                  <a:cubicBezTo>
                    <a:pt x="679" y="2001"/>
                    <a:pt x="812" y="2162"/>
                    <a:pt x="991" y="2189"/>
                  </a:cubicBezTo>
                  <a:cubicBezTo>
                    <a:pt x="1010" y="2192"/>
                    <a:pt x="1029" y="2193"/>
                    <a:pt x="1048" y="2193"/>
                  </a:cubicBezTo>
                  <a:cubicBezTo>
                    <a:pt x="1246" y="2193"/>
                    <a:pt x="1410" y="2027"/>
                    <a:pt x="1410" y="1823"/>
                  </a:cubicBezTo>
                  <a:lnTo>
                    <a:pt x="1410" y="1734"/>
                  </a:lnTo>
                  <a:lnTo>
                    <a:pt x="1499" y="1778"/>
                  </a:lnTo>
                  <a:cubicBezTo>
                    <a:pt x="1553" y="1814"/>
                    <a:pt x="1615" y="1823"/>
                    <a:pt x="1678" y="1823"/>
                  </a:cubicBezTo>
                  <a:cubicBezTo>
                    <a:pt x="1803" y="1823"/>
                    <a:pt x="1928" y="1760"/>
                    <a:pt x="1999" y="1644"/>
                  </a:cubicBezTo>
                  <a:cubicBezTo>
                    <a:pt x="2097" y="1466"/>
                    <a:pt x="2035" y="1243"/>
                    <a:pt x="1865" y="1145"/>
                  </a:cubicBezTo>
                  <a:lnTo>
                    <a:pt x="1776" y="1100"/>
                  </a:lnTo>
                  <a:lnTo>
                    <a:pt x="1865" y="1047"/>
                  </a:lnTo>
                  <a:cubicBezTo>
                    <a:pt x="2035" y="949"/>
                    <a:pt x="2097" y="726"/>
                    <a:pt x="1999" y="547"/>
                  </a:cubicBezTo>
                  <a:cubicBezTo>
                    <a:pt x="1926" y="432"/>
                    <a:pt x="1801" y="367"/>
                    <a:pt x="1675" y="367"/>
                  </a:cubicBezTo>
                  <a:cubicBezTo>
                    <a:pt x="1614" y="367"/>
                    <a:pt x="1554" y="382"/>
                    <a:pt x="1499" y="413"/>
                  </a:cubicBezTo>
                  <a:lnTo>
                    <a:pt x="1410" y="467"/>
                  </a:lnTo>
                  <a:lnTo>
                    <a:pt x="1410" y="378"/>
                  </a:lnTo>
                  <a:cubicBezTo>
                    <a:pt x="1410" y="190"/>
                    <a:pt x="1285" y="30"/>
                    <a:pt x="1098" y="3"/>
                  </a:cubicBezTo>
                  <a:cubicBezTo>
                    <a:pt x="1082" y="1"/>
                    <a:pt x="1067" y="0"/>
                    <a:pt x="1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9"/>
            <p:cNvSpPr/>
            <p:nvPr/>
          </p:nvSpPr>
          <p:spPr>
            <a:xfrm>
              <a:off x="5498346" y="2229645"/>
              <a:ext cx="79206" cy="113988"/>
            </a:xfrm>
            <a:custGeom>
              <a:rect b="b" l="l" r="r" t="t"/>
              <a:pathLst>
                <a:path extrusionOk="0" h="4457" w="3097">
                  <a:moveTo>
                    <a:pt x="1588" y="2097"/>
                  </a:moveTo>
                  <a:cubicBezTo>
                    <a:pt x="2026" y="2097"/>
                    <a:pt x="2391" y="2463"/>
                    <a:pt x="2391" y="2900"/>
                  </a:cubicBezTo>
                  <a:cubicBezTo>
                    <a:pt x="2391" y="3346"/>
                    <a:pt x="2026" y="3712"/>
                    <a:pt x="1588" y="3712"/>
                  </a:cubicBezTo>
                  <a:cubicBezTo>
                    <a:pt x="1142" y="3712"/>
                    <a:pt x="777" y="3346"/>
                    <a:pt x="777" y="2900"/>
                  </a:cubicBezTo>
                  <a:cubicBezTo>
                    <a:pt x="777" y="2463"/>
                    <a:pt x="1142" y="2097"/>
                    <a:pt x="1588" y="2097"/>
                  </a:cubicBezTo>
                  <a:close/>
                  <a:moveTo>
                    <a:pt x="1571" y="1"/>
                  </a:moveTo>
                  <a:cubicBezTo>
                    <a:pt x="1365" y="1"/>
                    <a:pt x="1205" y="161"/>
                    <a:pt x="1205" y="367"/>
                  </a:cubicBezTo>
                  <a:lnTo>
                    <a:pt x="1205" y="1428"/>
                  </a:lnTo>
                  <a:cubicBezTo>
                    <a:pt x="509" y="1598"/>
                    <a:pt x="0" y="2258"/>
                    <a:pt x="45" y="3025"/>
                  </a:cubicBezTo>
                  <a:cubicBezTo>
                    <a:pt x="90" y="3774"/>
                    <a:pt x="696" y="4390"/>
                    <a:pt x="1455" y="4452"/>
                  </a:cubicBezTo>
                  <a:cubicBezTo>
                    <a:pt x="1492" y="4455"/>
                    <a:pt x="1528" y="4456"/>
                    <a:pt x="1564" y="4456"/>
                  </a:cubicBezTo>
                  <a:cubicBezTo>
                    <a:pt x="2407" y="4456"/>
                    <a:pt x="3096" y="3773"/>
                    <a:pt x="3096" y="2918"/>
                  </a:cubicBezTo>
                  <a:cubicBezTo>
                    <a:pt x="3096" y="2204"/>
                    <a:pt x="2605" y="1598"/>
                    <a:pt x="1936" y="1428"/>
                  </a:cubicBezTo>
                  <a:lnTo>
                    <a:pt x="1936" y="367"/>
                  </a:lnTo>
                  <a:cubicBezTo>
                    <a:pt x="1936" y="161"/>
                    <a:pt x="1767" y="1"/>
                    <a:pt x="15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9"/>
            <p:cNvSpPr/>
            <p:nvPr/>
          </p:nvSpPr>
          <p:spPr>
            <a:xfrm>
              <a:off x="5342299" y="1864873"/>
              <a:ext cx="392448" cy="457869"/>
            </a:xfrm>
            <a:custGeom>
              <a:rect b="b" l="l" r="r" t="t"/>
              <a:pathLst>
                <a:path extrusionOk="0" h="17903" w="15345">
                  <a:moveTo>
                    <a:pt x="7789" y="750"/>
                  </a:moveTo>
                  <a:cubicBezTo>
                    <a:pt x="9644" y="750"/>
                    <a:pt x="11277" y="1972"/>
                    <a:pt x="11803" y="3711"/>
                  </a:cubicBezTo>
                  <a:cubicBezTo>
                    <a:pt x="11295" y="3818"/>
                    <a:pt x="10822" y="4059"/>
                    <a:pt x="10429" y="4416"/>
                  </a:cubicBezTo>
                  <a:cubicBezTo>
                    <a:pt x="10295" y="4541"/>
                    <a:pt x="10260" y="4755"/>
                    <a:pt x="10376" y="4916"/>
                  </a:cubicBezTo>
                  <a:cubicBezTo>
                    <a:pt x="10447" y="5014"/>
                    <a:pt x="10554" y="5058"/>
                    <a:pt x="10670" y="5058"/>
                  </a:cubicBezTo>
                  <a:cubicBezTo>
                    <a:pt x="10759" y="5058"/>
                    <a:pt x="10848" y="5032"/>
                    <a:pt x="10920" y="4969"/>
                  </a:cubicBezTo>
                  <a:cubicBezTo>
                    <a:pt x="11295" y="4621"/>
                    <a:pt x="11776" y="4416"/>
                    <a:pt x="12285" y="4389"/>
                  </a:cubicBezTo>
                  <a:cubicBezTo>
                    <a:pt x="12303" y="4380"/>
                    <a:pt x="12312" y="4380"/>
                    <a:pt x="12329" y="4380"/>
                  </a:cubicBezTo>
                  <a:lnTo>
                    <a:pt x="12410" y="4380"/>
                  </a:lnTo>
                  <a:cubicBezTo>
                    <a:pt x="13623" y="4380"/>
                    <a:pt x="14613" y="5371"/>
                    <a:pt x="14613" y="6584"/>
                  </a:cubicBezTo>
                  <a:cubicBezTo>
                    <a:pt x="14613" y="7521"/>
                    <a:pt x="14007" y="8350"/>
                    <a:pt x="13150" y="8654"/>
                  </a:cubicBezTo>
                  <a:lnTo>
                    <a:pt x="13150" y="7690"/>
                  </a:lnTo>
                  <a:cubicBezTo>
                    <a:pt x="13150" y="7083"/>
                    <a:pt x="12659" y="6593"/>
                    <a:pt x="12053" y="6593"/>
                  </a:cubicBezTo>
                  <a:lnTo>
                    <a:pt x="3292" y="6593"/>
                  </a:lnTo>
                  <a:cubicBezTo>
                    <a:pt x="2686" y="6593"/>
                    <a:pt x="2195" y="7083"/>
                    <a:pt x="2195" y="7690"/>
                  </a:cubicBezTo>
                  <a:lnTo>
                    <a:pt x="2195" y="8778"/>
                  </a:lnTo>
                  <a:cubicBezTo>
                    <a:pt x="1392" y="8778"/>
                    <a:pt x="732" y="8118"/>
                    <a:pt x="732" y="7306"/>
                  </a:cubicBezTo>
                  <a:cubicBezTo>
                    <a:pt x="732" y="6709"/>
                    <a:pt x="1098" y="6173"/>
                    <a:pt x="1651" y="5942"/>
                  </a:cubicBezTo>
                  <a:cubicBezTo>
                    <a:pt x="1820" y="5879"/>
                    <a:pt x="1910" y="5701"/>
                    <a:pt x="1874" y="5522"/>
                  </a:cubicBezTo>
                  <a:cubicBezTo>
                    <a:pt x="1847" y="5415"/>
                    <a:pt x="1838" y="5308"/>
                    <a:pt x="1838" y="5201"/>
                  </a:cubicBezTo>
                  <a:cubicBezTo>
                    <a:pt x="1838" y="4389"/>
                    <a:pt x="2498" y="3729"/>
                    <a:pt x="3310" y="3729"/>
                  </a:cubicBezTo>
                  <a:cubicBezTo>
                    <a:pt x="3364" y="3729"/>
                    <a:pt x="3417" y="3729"/>
                    <a:pt x="3471" y="3738"/>
                  </a:cubicBezTo>
                  <a:cubicBezTo>
                    <a:pt x="3483" y="3739"/>
                    <a:pt x="3496" y="3740"/>
                    <a:pt x="3508" y="3740"/>
                  </a:cubicBezTo>
                  <a:cubicBezTo>
                    <a:pt x="3656" y="3740"/>
                    <a:pt x="3797" y="3645"/>
                    <a:pt x="3854" y="3497"/>
                  </a:cubicBezTo>
                  <a:cubicBezTo>
                    <a:pt x="4452" y="1856"/>
                    <a:pt x="6040" y="750"/>
                    <a:pt x="7789" y="750"/>
                  </a:cubicBezTo>
                  <a:close/>
                  <a:moveTo>
                    <a:pt x="12053" y="7324"/>
                  </a:moveTo>
                  <a:cubicBezTo>
                    <a:pt x="12258" y="7324"/>
                    <a:pt x="12419" y="7485"/>
                    <a:pt x="12419" y="7690"/>
                  </a:cubicBezTo>
                  <a:lnTo>
                    <a:pt x="12419" y="10607"/>
                  </a:lnTo>
                  <a:cubicBezTo>
                    <a:pt x="12419" y="10812"/>
                    <a:pt x="12258" y="10973"/>
                    <a:pt x="12053" y="10973"/>
                  </a:cubicBezTo>
                  <a:lnTo>
                    <a:pt x="3292" y="10973"/>
                  </a:lnTo>
                  <a:cubicBezTo>
                    <a:pt x="3087" y="10973"/>
                    <a:pt x="2927" y="10812"/>
                    <a:pt x="2927" y="10607"/>
                  </a:cubicBezTo>
                  <a:lnTo>
                    <a:pt x="2927" y="7690"/>
                  </a:lnTo>
                  <a:cubicBezTo>
                    <a:pt x="2927" y="7485"/>
                    <a:pt x="3087" y="7324"/>
                    <a:pt x="3292" y="7324"/>
                  </a:cubicBezTo>
                  <a:close/>
                  <a:moveTo>
                    <a:pt x="1695" y="15844"/>
                  </a:moveTo>
                  <a:cubicBezTo>
                    <a:pt x="2061" y="15844"/>
                    <a:pt x="2356" y="16138"/>
                    <a:pt x="2356" y="16495"/>
                  </a:cubicBezTo>
                  <a:cubicBezTo>
                    <a:pt x="2356" y="16861"/>
                    <a:pt x="2061" y="17155"/>
                    <a:pt x="1695" y="17155"/>
                  </a:cubicBezTo>
                  <a:cubicBezTo>
                    <a:pt x="1330" y="17155"/>
                    <a:pt x="1035" y="16861"/>
                    <a:pt x="1035" y="16495"/>
                  </a:cubicBezTo>
                  <a:cubicBezTo>
                    <a:pt x="1035" y="16138"/>
                    <a:pt x="1330" y="15844"/>
                    <a:pt x="1695" y="15844"/>
                  </a:cubicBezTo>
                  <a:close/>
                  <a:moveTo>
                    <a:pt x="13676" y="15844"/>
                  </a:moveTo>
                  <a:cubicBezTo>
                    <a:pt x="14042" y="15844"/>
                    <a:pt x="14337" y="16138"/>
                    <a:pt x="14337" y="16495"/>
                  </a:cubicBezTo>
                  <a:cubicBezTo>
                    <a:pt x="14337" y="16861"/>
                    <a:pt x="14042" y="17155"/>
                    <a:pt x="13676" y="17155"/>
                  </a:cubicBezTo>
                  <a:cubicBezTo>
                    <a:pt x="13311" y="17155"/>
                    <a:pt x="13016" y="16861"/>
                    <a:pt x="13016" y="16495"/>
                  </a:cubicBezTo>
                  <a:cubicBezTo>
                    <a:pt x="13016" y="16138"/>
                    <a:pt x="13311" y="15844"/>
                    <a:pt x="13676" y="15844"/>
                  </a:cubicBezTo>
                  <a:close/>
                  <a:moveTo>
                    <a:pt x="7789" y="0"/>
                  </a:moveTo>
                  <a:cubicBezTo>
                    <a:pt x="6763" y="0"/>
                    <a:pt x="5781" y="312"/>
                    <a:pt x="4943" y="910"/>
                  </a:cubicBezTo>
                  <a:cubicBezTo>
                    <a:pt x="4193" y="1436"/>
                    <a:pt x="3622" y="2150"/>
                    <a:pt x="3266" y="2980"/>
                  </a:cubicBezTo>
                  <a:cubicBezTo>
                    <a:pt x="2070" y="3007"/>
                    <a:pt x="1107" y="3988"/>
                    <a:pt x="1107" y="5183"/>
                  </a:cubicBezTo>
                  <a:cubicBezTo>
                    <a:pt x="1107" y="5246"/>
                    <a:pt x="1107" y="5317"/>
                    <a:pt x="1116" y="5380"/>
                  </a:cubicBezTo>
                  <a:cubicBezTo>
                    <a:pt x="429" y="5763"/>
                    <a:pt x="0" y="6486"/>
                    <a:pt x="0" y="7289"/>
                  </a:cubicBezTo>
                  <a:cubicBezTo>
                    <a:pt x="0" y="8502"/>
                    <a:pt x="982" y="9492"/>
                    <a:pt x="2195" y="9501"/>
                  </a:cubicBezTo>
                  <a:lnTo>
                    <a:pt x="2195" y="10589"/>
                  </a:lnTo>
                  <a:cubicBezTo>
                    <a:pt x="2195" y="11169"/>
                    <a:pt x="2650" y="11651"/>
                    <a:pt x="3221" y="11687"/>
                  </a:cubicBezTo>
                  <a:lnTo>
                    <a:pt x="3221" y="14452"/>
                  </a:lnTo>
                  <a:lnTo>
                    <a:pt x="2373" y="15309"/>
                  </a:lnTo>
                  <a:cubicBezTo>
                    <a:pt x="2174" y="15193"/>
                    <a:pt x="1942" y="15125"/>
                    <a:pt x="1693" y="15125"/>
                  </a:cubicBezTo>
                  <a:cubicBezTo>
                    <a:pt x="1653" y="15125"/>
                    <a:pt x="1612" y="15126"/>
                    <a:pt x="1571" y="15130"/>
                  </a:cubicBezTo>
                  <a:cubicBezTo>
                    <a:pt x="893" y="15184"/>
                    <a:pt x="348" y="15737"/>
                    <a:pt x="304" y="16424"/>
                  </a:cubicBezTo>
                  <a:cubicBezTo>
                    <a:pt x="244" y="17232"/>
                    <a:pt x="887" y="17899"/>
                    <a:pt x="1684" y="17899"/>
                  </a:cubicBezTo>
                  <a:cubicBezTo>
                    <a:pt x="1714" y="17899"/>
                    <a:pt x="1745" y="17898"/>
                    <a:pt x="1776" y="17896"/>
                  </a:cubicBezTo>
                  <a:cubicBezTo>
                    <a:pt x="2463" y="17851"/>
                    <a:pt x="3016" y="17307"/>
                    <a:pt x="3069" y="16629"/>
                  </a:cubicBezTo>
                  <a:cubicBezTo>
                    <a:pt x="3096" y="16335"/>
                    <a:pt x="3025" y="16058"/>
                    <a:pt x="2891" y="15826"/>
                  </a:cubicBezTo>
                  <a:lnTo>
                    <a:pt x="3845" y="14863"/>
                  </a:lnTo>
                  <a:cubicBezTo>
                    <a:pt x="3908" y="14791"/>
                    <a:pt x="3944" y="14702"/>
                    <a:pt x="3944" y="14604"/>
                  </a:cubicBezTo>
                  <a:lnTo>
                    <a:pt x="3944" y="11705"/>
                  </a:lnTo>
                  <a:lnTo>
                    <a:pt x="11402" y="11705"/>
                  </a:lnTo>
                  <a:lnTo>
                    <a:pt x="11402" y="14604"/>
                  </a:lnTo>
                  <a:cubicBezTo>
                    <a:pt x="11402" y="14702"/>
                    <a:pt x="11437" y="14791"/>
                    <a:pt x="11509" y="14863"/>
                  </a:cubicBezTo>
                  <a:lnTo>
                    <a:pt x="12454" y="15826"/>
                  </a:lnTo>
                  <a:cubicBezTo>
                    <a:pt x="12312" y="16076"/>
                    <a:pt x="12249" y="16370"/>
                    <a:pt x="12285" y="16682"/>
                  </a:cubicBezTo>
                  <a:cubicBezTo>
                    <a:pt x="12356" y="17316"/>
                    <a:pt x="12874" y="17824"/>
                    <a:pt x="13516" y="17896"/>
                  </a:cubicBezTo>
                  <a:cubicBezTo>
                    <a:pt x="13564" y="17901"/>
                    <a:pt x="13613" y="17903"/>
                    <a:pt x="13660" y="17903"/>
                  </a:cubicBezTo>
                  <a:cubicBezTo>
                    <a:pt x="14478" y="17903"/>
                    <a:pt x="15134" y="17196"/>
                    <a:pt x="15041" y="16361"/>
                  </a:cubicBezTo>
                  <a:cubicBezTo>
                    <a:pt x="14970" y="15728"/>
                    <a:pt x="14462" y="15210"/>
                    <a:pt x="13828" y="15139"/>
                  </a:cubicBezTo>
                  <a:cubicBezTo>
                    <a:pt x="13770" y="15132"/>
                    <a:pt x="13713" y="15129"/>
                    <a:pt x="13657" y="15129"/>
                  </a:cubicBezTo>
                  <a:cubicBezTo>
                    <a:pt x="13409" y="15129"/>
                    <a:pt x="13175" y="15192"/>
                    <a:pt x="12972" y="15309"/>
                  </a:cubicBezTo>
                  <a:lnTo>
                    <a:pt x="12133" y="14452"/>
                  </a:lnTo>
                  <a:lnTo>
                    <a:pt x="12133" y="11687"/>
                  </a:lnTo>
                  <a:cubicBezTo>
                    <a:pt x="12704" y="11651"/>
                    <a:pt x="13150" y="11169"/>
                    <a:pt x="13150" y="10589"/>
                  </a:cubicBezTo>
                  <a:lnTo>
                    <a:pt x="13150" y="9403"/>
                  </a:lnTo>
                  <a:cubicBezTo>
                    <a:pt x="13721" y="9251"/>
                    <a:pt x="14230" y="8939"/>
                    <a:pt x="14622" y="8493"/>
                  </a:cubicBezTo>
                  <a:cubicBezTo>
                    <a:pt x="15086" y="7958"/>
                    <a:pt x="15345" y="7271"/>
                    <a:pt x="15345" y="6566"/>
                  </a:cubicBezTo>
                  <a:cubicBezTo>
                    <a:pt x="15345" y="4996"/>
                    <a:pt x="14105" y="3711"/>
                    <a:pt x="12552" y="3640"/>
                  </a:cubicBezTo>
                  <a:cubicBezTo>
                    <a:pt x="12285" y="2659"/>
                    <a:pt x="11714" y="1775"/>
                    <a:pt x="10929" y="1124"/>
                  </a:cubicBezTo>
                  <a:cubicBezTo>
                    <a:pt x="10046" y="402"/>
                    <a:pt x="8930" y="0"/>
                    <a:pt x="77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9"/>
            <p:cNvSpPr/>
            <p:nvPr/>
          </p:nvSpPr>
          <p:spPr>
            <a:xfrm>
              <a:off x="5529596" y="2187219"/>
              <a:ext cx="18746" cy="18516"/>
            </a:xfrm>
            <a:custGeom>
              <a:rect b="b" l="l" r="r" t="t"/>
              <a:pathLst>
                <a:path extrusionOk="0" h="724" w="733">
                  <a:moveTo>
                    <a:pt x="366" y="1"/>
                  </a:moveTo>
                  <a:cubicBezTo>
                    <a:pt x="268" y="1"/>
                    <a:pt x="179" y="36"/>
                    <a:pt x="108" y="108"/>
                  </a:cubicBezTo>
                  <a:cubicBezTo>
                    <a:pt x="36" y="170"/>
                    <a:pt x="1" y="268"/>
                    <a:pt x="1" y="357"/>
                  </a:cubicBezTo>
                  <a:cubicBezTo>
                    <a:pt x="1" y="455"/>
                    <a:pt x="36" y="554"/>
                    <a:pt x="108" y="616"/>
                  </a:cubicBezTo>
                  <a:cubicBezTo>
                    <a:pt x="179" y="687"/>
                    <a:pt x="268" y="723"/>
                    <a:pt x="366" y="723"/>
                  </a:cubicBezTo>
                  <a:cubicBezTo>
                    <a:pt x="465" y="723"/>
                    <a:pt x="554" y="687"/>
                    <a:pt x="625" y="616"/>
                  </a:cubicBezTo>
                  <a:cubicBezTo>
                    <a:pt x="697" y="554"/>
                    <a:pt x="732" y="455"/>
                    <a:pt x="732" y="357"/>
                  </a:cubicBezTo>
                  <a:cubicBezTo>
                    <a:pt x="732" y="268"/>
                    <a:pt x="697" y="170"/>
                    <a:pt x="625" y="108"/>
                  </a:cubicBezTo>
                  <a:cubicBezTo>
                    <a:pt x="554" y="36"/>
                    <a:pt x="465" y="1"/>
                    <a:pt x="3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ynamic Data Architecture Plan by Slidesgo">
  <a:themeElements>
    <a:clrScheme name="Simple Light">
      <a:dk1>
        <a:srgbClr val="0D0036"/>
      </a:dk1>
      <a:lt1>
        <a:srgbClr val="FFFFFF"/>
      </a:lt1>
      <a:dk2>
        <a:srgbClr val="18FFFF"/>
      </a:dk2>
      <a:lt2>
        <a:srgbClr val="651FFF"/>
      </a:lt2>
      <a:accent1>
        <a:srgbClr val="D500F9"/>
      </a:accent1>
      <a:accent2>
        <a:srgbClr val="7C4DFF"/>
      </a:accent2>
      <a:accent3>
        <a:srgbClr val="D789FF"/>
      </a:accent3>
      <a:accent4>
        <a:srgbClr val="0D0036"/>
      </a:accent4>
      <a:accent5>
        <a:srgbClr val="FFFFFF"/>
      </a:accent5>
      <a:accent6>
        <a:srgbClr val="18FFFF"/>
      </a:accent6>
      <a:hlink>
        <a:srgbClr val="D789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